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4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4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rawings/drawing5.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15" r:id="rId2"/>
    <p:sldMasterId id="2147483817" r:id="rId3"/>
    <p:sldMasterId id="2147483819" r:id="rId4"/>
    <p:sldMasterId id="2147483822" r:id="rId5"/>
  </p:sldMasterIdLst>
  <p:notesMasterIdLst>
    <p:notesMasterId r:id="rId52"/>
  </p:notesMasterIdLst>
  <p:sldIdLst>
    <p:sldId id="256" r:id="rId6"/>
    <p:sldId id="259" r:id="rId7"/>
    <p:sldId id="6169" r:id="rId8"/>
    <p:sldId id="6172" r:id="rId9"/>
    <p:sldId id="272" r:id="rId10"/>
    <p:sldId id="260" r:id="rId11"/>
    <p:sldId id="258" r:id="rId12"/>
    <p:sldId id="271" r:id="rId13"/>
    <p:sldId id="273" r:id="rId14"/>
    <p:sldId id="268" r:id="rId15"/>
    <p:sldId id="270" r:id="rId16"/>
    <p:sldId id="748" r:id="rId17"/>
    <p:sldId id="750" r:id="rId18"/>
    <p:sldId id="3796" r:id="rId19"/>
    <p:sldId id="749" r:id="rId20"/>
    <p:sldId id="6166" r:id="rId21"/>
    <p:sldId id="274" r:id="rId22"/>
    <p:sldId id="746" r:id="rId23"/>
    <p:sldId id="257" r:id="rId24"/>
    <p:sldId id="382" r:id="rId25"/>
    <p:sldId id="385" r:id="rId26"/>
    <p:sldId id="416" r:id="rId27"/>
    <p:sldId id="419" r:id="rId28"/>
    <p:sldId id="417" r:id="rId29"/>
    <p:sldId id="420" r:id="rId30"/>
    <p:sldId id="418" r:id="rId31"/>
    <p:sldId id="421" r:id="rId32"/>
    <p:sldId id="422" r:id="rId33"/>
    <p:sldId id="275" r:id="rId34"/>
    <p:sldId id="294" r:id="rId35"/>
    <p:sldId id="388" r:id="rId36"/>
    <p:sldId id="295" r:id="rId37"/>
    <p:sldId id="390" r:id="rId38"/>
    <p:sldId id="389" r:id="rId39"/>
    <p:sldId id="386" r:id="rId40"/>
    <p:sldId id="298" r:id="rId41"/>
    <p:sldId id="423" r:id="rId42"/>
    <p:sldId id="6170" r:id="rId43"/>
    <p:sldId id="6174" r:id="rId44"/>
    <p:sldId id="310" r:id="rId45"/>
    <p:sldId id="264" r:id="rId46"/>
    <p:sldId id="288" r:id="rId47"/>
    <p:sldId id="323" r:id="rId48"/>
    <p:sldId id="6171" r:id="rId49"/>
    <p:sldId id="6167" r:id="rId50"/>
    <p:sldId id="6168"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D8D86D-DFEC-561B-C92F-A1A188F5A830}" name="Jen Sabillon" initials="JS" userId="S::jsabillon@huronconsultinggroup.com::00654d22-8aed-4cb3-a99e-fe364c16f9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D4CBB7-9250-45A4-8011-0B39ACD9E05C}" v="24" dt="2025-05-27T21:14:18.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55185" autoAdjust="0"/>
  </p:normalViewPr>
  <p:slideViewPr>
    <p:cSldViewPr snapToGrid="0">
      <p:cViewPr varScale="1">
        <p:scale>
          <a:sx n="37" d="100"/>
          <a:sy n="37" d="100"/>
        </p:scale>
        <p:origin x="2419"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tner, Scott" userId="214043b2-6960-4b99-adb7-8622bdc15e83" providerId="ADAL" clId="{ACB18BB6-9BB2-4423-B999-25AA6D59CCA4}"/>
    <pc:docChg chg="undo custSel modSld">
      <pc:chgData name="Bitner, Scott" userId="214043b2-6960-4b99-adb7-8622bdc15e83" providerId="ADAL" clId="{ACB18BB6-9BB2-4423-B999-25AA6D59CCA4}" dt="2025-03-19T18:42:41.597" v="756" actId="20577"/>
      <pc:docMkLst>
        <pc:docMk/>
      </pc:docMkLst>
      <pc:sldChg chg="modSp mod">
        <pc:chgData name="Bitner, Scott" userId="214043b2-6960-4b99-adb7-8622bdc15e83" providerId="ADAL" clId="{ACB18BB6-9BB2-4423-B999-25AA6D59CCA4}" dt="2025-03-19T18:42:41.597" v="756" actId="20577"/>
        <pc:sldMkLst>
          <pc:docMk/>
          <pc:sldMk cId="3577975494" sldId="259"/>
        </pc:sldMkLst>
        <pc:spChg chg="mod">
          <ac:chgData name="Bitner, Scott" userId="214043b2-6960-4b99-adb7-8622bdc15e83" providerId="ADAL" clId="{ACB18BB6-9BB2-4423-B999-25AA6D59CCA4}" dt="2025-03-19T18:42:41.597" v="756" actId="20577"/>
          <ac:spMkLst>
            <pc:docMk/>
            <pc:sldMk cId="3577975494" sldId="259"/>
            <ac:spMk id="6" creationId="{345F06A4-4D68-B85B-0E7C-50044533CAA0}"/>
          </ac:spMkLst>
        </pc:spChg>
      </pc:sldChg>
    </pc:docChg>
  </pc:docChgLst>
  <pc:docChgLst>
    <pc:chgData name="Bitner, Scott" userId="214043b2-6960-4b99-adb7-8622bdc15e83" providerId="ADAL" clId="{C6D4CBB7-9250-45A4-8011-0B39ACD9E05C}"/>
    <pc:docChg chg="undo custSel addSld delSld modSld sldOrd delMainMaster">
      <pc:chgData name="Bitner, Scott" userId="214043b2-6960-4b99-adb7-8622bdc15e83" providerId="ADAL" clId="{C6D4CBB7-9250-45A4-8011-0B39ACD9E05C}" dt="2025-05-28T15:26:42.704" v="4205" actId="20577"/>
      <pc:docMkLst>
        <pc:docMk/>
      </pc:docMkLst>
      <pc:sldChg chg="modSp mod">
        <pc:chgData name="Bitner, Scott" userId="214043b2-6960-4b99-adb7-8622bdc15e83" providerId="ADAL" clId="{C6D4CBB7-9250-45A4-8011-0B39ACD9E05C}" dt="2025-05-28T15:26:42.704" v="4205" actId="20577"/>
        <pc:sldMkLst>
          <pc:docMk/>
          <pc:sldMk cId="2855343158" sldId="256"/>
        </pc:sldMkLst>
        <pc:spChg chg="mod">
          <ac:chgData name="Bitner, Scott" userId="214043b2-6960-4b99-adb7-8622bdc15e83" providerId="ADAL" clId="{C6D4CBB7-9250-45A4-8011-0B39ACD9E05C}" dt="2025-05-28T15:26:42.704" v="4205" actId="20577"/>
          <ac:spMkLst>
            <pc:docMk/>
            <pc:sldMk cId="2855343158" sldId="256"/>
            <ac:spMk id="3" creationId="{135160D8-EAEB-D0BA-43A4-85E9CC5F0A62}"/>
          </ac:spMkLst>
        </pc:spChg>
      </pc:sldChg>
      <pc:sldChg chg="addSp delSp modSp add mod">
        <pc:chgData name="Bitner, Scott" userId="214043b2-6960-4b99-adb7-8622bdc15e83" providerId="ADAL" clId="{C6D4CBB7-9250-45A4-8011-0B39ACD9E05C}" dt="2025-05-27T21:07:55.300" v="4142" actId="1037"/>
        <pc:sldMkLst>
          <pc:docMk/>
          <pc:sldMk cId="4214375066" sldId="257"/>
        </pc:sldMkLst>
        <pc:spChg chg="add del mod">
          <ac:chgData name="Bitner, Scott" userId="214043b2-6960-4b99-adb7-8622bdc15e83" providerId="ADAL" clId="{C6D4CBB7-9250-45A4-8011-0B39ACD9E05C}" dt="2025-05-27T21:07:24.006" v="4080" actId="22"/>
          <ac:spMkLst>
            <pc:docMk/>
            <pc:sldMk cId="4214375066" sldId="257"/>
            <ac:spMk id="3" creationId="{0E6784B3-1F2C-A41C-4C85-2CE625053BAE}"/>
          </ac:spMkLst>
        </pc:spChg>
        <pc:spChg chg="mod">
          <ac:chgData name="Bitner, Scott" userId="214043b2-6960-4b99-adb7-8622bdc15e83" providerId="ADAL" clId="{C6D4CBB7-9250-45A4-8011-0B39ACD9E05C}" dt="2025-05-27T21:07:55.300" v="4142" actId="1037"/>
          <ac:spMkLst>
            <pc:docMk/>
            <pc:sldMk cId="4214375066" sldId="257"/>
            <ac:spMk id="4" creationId="{3B3B24C5-C6F3-897C-7CA1-090D651D93BC}"/>
          </ac:spMkLst>
        </pc:spChg>
      </pc:sldChg>
      <pc:sldChg chg="add">
        <pc:chgData name="Bitner, Scott" userId="214043b2-6960-4b99-adb7-8622bdc15e83" providerId="ADAL" clId="{C6D4CBB7-9250-45A4-8011-0B39ACD9E05C}" dt="2025-05-27T18:41:55.422" v="2708"/>
        <pc:sldMkLst>
          <pc:docMk/>
          <pc:sldMk cId="3413504987" sldId="258"/>
        </pc:sldMkLst>
      </pc:sldChg>
      <pc:sldChg chg="modSp mod">
        <pc:chgData name="Bitner, Scott" userId="214043b2-6960-4b99-adb7-8622bdc15e83" providerId="ADAL" clId="{C6D4CBB7-9250-45A4-8011-0B39ACD9E05C}" dt="2025-05-27T21:06:12.779" v="4076" actId="20577"/>
        <pc:sldMkLst>
          <pc:docMk/>
          <pc:sldMk cId="3577975494" sldId="259"/>
        </pc:sldMkLst>
        <pc:spChg chg="mod">
          <ac:chgData name="Bitner, Scott" userId="214043b2-6960-4b99-adb7-8622bdc15e83" providerId="ADAL" clId="{C6D4CBB7-9250-45A4-8011-0B39ACD9E05C}" dt="2025-05-27T21:06:12.779" v="4076" actId="20577"/>
          <ac:spMkLst>
            <pc:docMk/>
            <pc:sldMk cId="3577975494" sldId="259"/>
            <ac:spMk id="6" creationId="{345F06A4-4D68-B85B-0E7C-50044533CAA0}"/>
          </ac:spMkLst>
        </pc:spChg>
      </pc:sldChg>
      <pc:sldChg chg="add">
        <pc:chgData name="Bitner, Scott" userId="214043b2-6960-4b99-adb7-8622bdc15e83" providerId="ADAL" clId="{C6D4CBB7-9250-45A4-8011-0B39ACD9E05C}" dt="2025-05-27T18:41:55.422" v="2708"/>
        <pc:sldMkLst>
          <pc:docMk/>
          <pc:sldMk cId="431817154" sldId="260"/>
        </pc:sldMkLst>
      </pc:sldChg>
      <pc:sldChg chg="del">
        <pc:chgData name="Bitner, Scott" userId="214043b2-6960-4b99-adb7-8622bdc15e83" providerId="ADAL" clId="{C6D4CBB7-9250-45A4-8011-0B39ACD9E05C}" dt="2025-05-06T20:51:09.394" v="63" actId="47"/>
        <pc:sldMkLst>
          <pc:docMk/>
          <pc:sldMk cId="1829657005" sldId="260"/>
        </pc:sldMkLst>
      </pc:sldChg>
      <pc:sldChg chg="del">
        <pc:chgData name="Bitner, Scott" userId="214043b2-6960-4b99-adb7-8622bdc15e83" providerId="ADAL" clId="{C6D4CBB7-9250-45A4-8011-0B39ACD9E05C}" dt="2025-05-06T20:51:09.410" v="64" actId="47"/>
        <pc:sldMkLst>
          <pc:docMk/>
          <pc:sldMk cId="1392354743" sldId="262"/>
        </pc:sldMkLst>
      </pc:sldChg>
      <pc:sldChg chg="del">
        <pc:chgData name="Bitner, Scott" userId="214043b2-6960-4b99-adb7-8622bdc15e83" providerId="ADAL" clId="{C6D4CBB7-9250-45A4-8011-0B39ACD9E05C}" dt="2025-05-06T20:51:09.645" v="66" actId="47"/>
        <pc:sldMkLst>
          <pc:docMk/>
          <pc:sldMk cId="1155213819" sldId="263"/>
        </pc:sldMkLst>
      </pc:sldChg>
      <pc:sldChg chg="add">
        <pc:chgData name="Bitner, Scott" userId="214043b2-6960-4b99-adb7-8622bdc15e83" providerId="ADAL" clId="{C6D4CBB7-9250-45A4-8011-0B39ACD9E05C}" dt="2025-05-09T14:37:32.451" v="2176"/>
        <pc:sldMkLst>
          <pc:docMk/>
          <pc:sldMk cId="2805297724" sldId="264"/>
        </pc:sldMkLst>
      </pc:sldChg>
      <pc:sldChg chg="del">
        <pc:chgData name="Bitner, Scott" userId="214043b2-6960-4b99-adb7-8622bdc15e83" providerId="ADAL" clId="{C6D4CBB7-9250-45A4-8011-0B39ACD9E05C}" dt="2025-05-06T20:50:51.702" v="54" actId="47"/>
        <pc:sldMkLst>
          <pc:docMk/>
          <pc:sldMk cId="3151235575" sldId="265"/>
        </pc:sldMkLst>
      </pc:sldChg>
      <pc:sldChg chg="add">
        <pc:chgData name="Bitner, Scott" userId="214043b2-6960-4b99-adb7-8622bdc15e83" providerId="ADAL" clId="{C6D4CBB7-9250-45A4-8011-0B39ACD9E05C}" dt="2025-05-27T18:41:55.422" v="2708"/>
        <pc:sldMkLst>
          <pc:docMk/>
          <pc:sldMk cId="176777675" sldId="268"/>
        </pc:sldMkLst>
      </pc:sldChg>
      <pc:sldChg chg="add">
        <pc:chgData name="Bitner, Scott" userId="214043b2-6960-4b99-adb7-8622bdc15e83" providerId="ADAL" clId="{C6D4CBB7-9250-45A4-8011-0B39ACD9E05C}" dt="2025-05-27T18:41:55.422" v="2708"/>
        <pc:sldMkLst>
          <pc:docMk/>
          <pc:sldMk cId="2942106048" sldId="270"/>
        </pc:sldMkLst>
      </pc:sldChg>
      <pc:sldChg chg="add">
        <pc:chgData name="Bitner, Scott" userId="214043b2-6960-4b99-adb7-8622bdc15e83" providerId="ADAL" clId="{C6D4CBB7-9250-45A4-8011-0B39ACD9E05C}" dt="2025-05-27T18:41:55.422" v="2708"/>
        <pc:sldMkLst>
          <pc:docMk/>
          <pc:sldMk cId="1474694005" sldId="271"/>
        </pc:sldMkLst>
      </pc:sldChg>
      <pc:sldChg chg="add">
        <pc:chgData name="Bitner, Scott" userId="214043b2-6960-4b99-adb7-8622bdc15e83" providerId="ADAL" clId="{C6D4CBB7-9250-45A4-8011-0B39ACD9E05C}" dt="2025-05-27T18:41:55.422" v="2708"/>
        <pc:sldMkLst>
          <pc:docMk/>
          <pc:sldMk cId="3907719226" sldId="272"/>
        </pc:sldMkLst>
      </pc:sldChg>
      <pc:sldChg chg="add">
        <pc:chgData name="Bitner, Scott" userId="214043b2-6960-4b99-adb7-8622bdc15e83" providerId="ADAL" clId="{C6D4CBB7-9250-45A4-8011-0B39ACD9E05C}" dt="2025-05-27T18:41:55.422" v="2708"/>
        <pc:sldMkLst>
          <pc:docMk/>
          <pc:sldMk cId="2984364434" sldId="273"/>
        </pc:sldMkLst>
      </pc:sldChg>
      <pc:sldChg chg="modSp add del mod">
        <pc:chgData name="Bitner, Scott" userId="214043b2-6960-4b99-adb7-8622bdc15e83" providerId="ADAL" clId="{C6D4CBB7-9250-45A4-8011-0B39ACD9E05C}" dt="2025-05-06T20:55:01.168" v="230" actId="47"/>
        <pc:sldMkLst>
          <pc:docMk/>
          <pc:sldMk cId="2457941939" sldId="274"/>
        </pc:sldMkLst>
        <pc:spChg chg="mod">
          <ac:chgData name="Bitner, Scott" userId="214043b2-6960-4b99-adb7-8622bdc15e83" providerId="ADAL" clId="{C6D4CBB7-9250-45A4-8011-0B39ACD9E05C}" dt="2025-05-06T20:54:16.522" v="158" actId="13926"/>
          <ac:spMkLst>
            <pc:docMk/>
            <pc:sldMk cId="2457941939" sldId="274"/>
            <ac:spMk id="3" creationId="{D4DD11D3-0297-4ED9-33B9-C40C4129B993}"/>
          </ac:spMkLst>
        </pc:spChg>
        <pc:spChg chg="mod">
          <ac:chgData name="Bitner, Scott" userId="214043b2-6960-4b99-adb7-8622bdc15e83" providerId="ADAL" clId="{C6D4CBB7-9250-45A4-8011-0B39ACD9E05C}" dt="2025-05-06T20:54:10.399" v="157" actId="20577"/>
          <ac:spMkLst>
            <pc:docMk/>
            <pc:sldMk cId="2457941939" sldId="274"/>
            <ac:spMk id="4" creationId="{91B5940D-D9F4-C32A-E085-898CD5CA3138}"/>
          </ac:spMkLst>
        </pc:spChg>
      </pc:sldChg>
      <pc:sldChg chg="add">
        <pc:chgData name="Bitner, Scott" userId="214043b2-6960-4b99-adb7-8622bdc15e83" providerId="ADAL" clId="{C6D4CBB7-9250-45A4-8011-0B39ACD9E05C}" dt="2025-05-27T18:34:27.119" v="2705"/>
        <pc:sldMkLst>
          <pc:docMk/>
          <pc:sldMk cId="2249143412" sldId="275"/>
        </pc:sldMkLst>
      </pc:sldChg>
      <pc:sldChg chg="del">
        <pc:chgData name="Bitner, Scott" userId="214043b2-6960-4b99-adb7-8622bdc15e83" providerId="ADAL" clId="{C6D4CBB7-9250-45A4-8011-0B39ACD9E05C}" dt="2025-05-06T20:54:56.073" v="226" actId="47"/>
        <pc:sldMkLst>
          <pc:docMk/>
          <pc:sldMk cId="3651941183" sldId="276"/>
        </pc:sldMkLst>
      </pc:sldChg>
      <pc:sldChg chg="del">
        <pc:chgData name="Bitner, Scott" userId="214043b2-6960-4b99-adb7-8622bdc15e83" providerId="ADAL" clId="{C6D4CBB7-9250-45A4-8011-0B39ACD9E05C}" dt="2025-05-06T20:54:49.129" v="209" actId="47"/>
        <pc:sldMkLst>
          <pc:docMk/>
          <pc:sldMk cId="3013690251" sldId="286"/>
        </pc:sldMkLst>
      </pc:sldChg>
      <pc:sldChg chg="del">
        <pc:chgData name="Bitner, Scott" userId="214043b2-6960-4b99-adb7-8622bdc15e83" providerId="ADAL" clId="{C6D4CBB7-9250-45A4-8011-0B39ACD9E05C}" dt="2025-05-06T20:54:52.068" v="214" actId="47"/>
        <pc:sldMkLst>
          <pc:docMk/>
          <pc:sldMk cId="2221258886" sldId="287"/>
        </pc:sldMkLst>
      </pc:sldChg>
      <pc:sldChg chg="add">
        <pc:chgData name="Bitner, Scott" userId="214043b2-6960-4b99-adb7-8622bdc15e83" providerId="ADAL" clId="{C6D4CBB7-9250-45A4-8011-0B39ACD9E05C}" dt="2025-05-09T14:37:48.108" v="2177"/>
        <pc:sldMkLst>
          <pc:docMk/>
          <pc:sldMk cId="837631065" sldId="288"/>
        </pc:sldMkLst>
      </pc:sldChg>
      <pc:sldChg chg="del">
        <pc:chgData name="Bitner, Scott" userId="214043b2-6960-4b99-adb7-8622bdc15e83" providerId="ADAL" clId="{C6D4CBB7-9250-45A4-8011-0B39ACD9E05C}" dt="2025-05-06T20:54:52.367" v="215" actId="47"/>
        <pc:sldMkLst>
          <pc:docMk/>
          <pc:sldMk cId="1158022549" sldId="288"/>
        </pc:sldMkLst>
      </pc:sldChg>
      <pc:sldChg chg="del">
        <pc:chgData name="Bitner, Scott" userId="214043b2-6960-4b99-adb7-8622bdc15e83" providerId="ADAL" clId="{C6D4CBB7-9250-45A4-8011-0B39ACD9E05C}" dt="2025-05-06T20:54:51.388" v="212" actId="47"/>
        <pc:sldMkLst>
          <pc:docMk/>
          <pc:sldMk cId="3535021877" sldId="289"/>
        </pc:sldMkLst>
      </pc:sldChg>
      <pc:sldChg chg="del">
        <pc:chgData name="Bitner, Scott" userId="214043b2-6960-4b99-adb7-8622bdc15e83" providerId="ADAL" clId="{C6D4CBB7-9250-45A4-8011-0B39ACD9E05C}" dt="2025-05-06T20:54:51.754" v="213" actId="47"/>
        <pc:sldMkLst>
          <pc:docMk/>
          <pc:sldMk cId="3564358095" sldId="290"/>
        </pc:sldMkLst>
      </pc:sldChg>
      <pc:sldChg chg="del">
        <pc:chgData name="Bitner, Scott" userId="214043b2-6960-4b99-adb7-8622bdc15e83" providerId="ADAL" clId="{C6D4CBB7-9250-45A4-8011-0B39ACD9E05C}" dt="2025-05-06T20:54:52.690" v="216" actId="47"/>
        <pc:sldMkLst>
          <pc:docMk/>
          <pc:sldMk cId="2630231549" sldId="291"/>
        </pc:sldMkLst>
      </pc:sldChg>
      <pc:sldChg chg="del">
        <pc:chgData name="Bitner, Scott" userId="214043b2-6960-4b99-adb7-8622bdc15e83" providerId="ADAL" clId="{C6D4CBB7-9250-45A4-8011-0B39ACD9E05C}" dt="2025-05-06T20:54:54.191" v="219" actId="47"/>
        <pc:sldMkLst>
          <pc:docMk/>
          <pc:sldMk cId="1451636944" sldId="293"/>
        </pc:sldMkLst>
      </pc:sldChg>
      <pc:sldChg chg="del">
        <pc:chgData name="Bitner, Scott" userId="214043b2-6960-4b99-adb7-8622bdc15e83" providerId="ADAL" clId="{C6D4CBB7-9250-45A4-8011-0B39ACD9E05C}" dt="2025-05-06T20:54:55.713" v="225" actId="47"/>
        <pc:sldMkLst>
          <pc:docMk/>
          <pc:sldMk cId="2109818686" sldId="294"/>
        </pc:sldMkLst>
      </pc:sldChg>
      <pc:sldChg chg="add">
        <pc:chgData name="Bitner, Scott" userId="214043b2-6960-4b99-adb7-8622bdc15e83" providerId="ADAL" clId="{C6D4CBB7-9250-45A4-8011-0B39ACD9E05C}" dt="2025-05-27T18:34:27.119" v="2705"/>
        <pc:sldMkLst>
          <pc:docMk/>
          <pc:sldMk cId="3397148049" sldId="294"/>
        </pc:sldMkLst>
      </pc:sldChg>
      <pc:sldChg chg="add">
        <pc:chgData name="Bitner, Scott" userId="214043b2-6960-4b99-adb7-8622bdc15e83" providerId="ADAL" clId="{C6D4CBB7-9250-45A4-8011-0B39ACD9E05C}" dt="2025-05-27T18:34:27.119" v="2705"/>
        <pc:sldMkLst>
          <pc:docMk/>
          <pc:sldMk cId="2969265963" sldId="295"/>
        </pc:sldMkLst>
      </pc:sldChg>
      <pc:sldChg chg="del">
        <pc:chgData name="Bitner, Scott" userId="214043b2-6960-4b99-adb7-8622bdc15e83" providerId="ADAL" clId="{C6D4CBB7-9250-45A4-8011-0B39ACD9E05C}" dt="2025-05-06T20:54:50.181" v="210" actId="47"/>
        <pc:sldMkLst>
          <pc:docMk/>
          <pc:sldMk cId="3627137822" sldId="295"/>
        </pc:sldMkLst>
      </pc:sldChg>
      <pc:sldChg chg="del">
        <pc:chgData name="Bitner, Scott" userId="214043b2-6960-4b99-adb7-8622bdc15e83" providerId="ADAL" clId="{C6D4CBB7-9250-45A4-8011-0B39ACD9E05C}" dt="2025-05-06T20:54:47.527" v="207" actId="47"/>
        <pc:sldMkLst>
          <pc:docMk/>
          <pc:sldMk cId="3151258892" sldId="296"/>
        </pc:sldMkLst>
      </pc:sldChg>
      <pc:sldChg chg="del">
        <pc:chgData name="Bitner, Scott" userId="214043b2-6960-4b99-adb7-8622bdc15e83" providerId="ADAL" clId="{C6D4CBB7-9250-45A4-8011-0B39ACD9E05C}" dt="2025-05-06T20:54:50.638" v="211" actId="47"/>
        <pc:sldMkLst>
          <pc:docMk/>
          <pc:sldMk cId="2214586579" sldId="297"/>
        </pc:sldMkLst>
      </pc:sldChg>
      <pc:sldChg chg="add ord">
        <pc:chgData name="Bitner, Scott" userId="214043b2-6960-4b99-adb7-8622bdc15e83" providerId="ADAL" clId="{C6D4CBB7-9250-45A4-8011-0B39ACD9E05C}" dt="2025-05-27T18:35:57.746" v="2707"/>
        <pc:sldMkLst>
          <pc:docMk/>
          <pc:sldMk cId="2603676542" sldId="298"/>
        </pc:sldMkLst>
      </pc:sldChg>
      <pc:sldChg chg="del">
        <pc:chgData name="Bitner, Scott" userId="214043b2-6960-4b99-adb7-8622bdc15e83" providerId="ADAL" clId="{C6D4CBB7-9250-45A4-8011-0B39ACD9E05C}" dt="2025-05-06T20:54:53.137" v="217" actId="47"/>
        <pc:sldMkLst>
          <pc:docMk/>
          <pc:sldMk cId="2785477873" sldId="298"/>
        </pc:sldMkLst>
      </pc:sldChg>
      <pc:sldChg chg="del">
        <pc:chgData name="Bitner, Scott" userId="214043b2-6960-4b99-adb7-8622bdc15e83" providerId="ADAL" clId="{C6D4CBB7-9250-45A4-8011-0B39ACD9E05C}" dt="2025-05-06T20:54:53.859" v="218" actId="47"/>
        <pc:sldMkLst>
          <pc:docMk/>
          <pc:sldMk cId="1793474386" sldId="299"/>
        </pc:sldMkLst>
      </pc:sldChg>
      <pc:sldChg chg="del">
        <pc:chgData name="Bitner, Scott" userId="214043b2-6960-4b99-adb7-8622bdc15e83" providerId="ADAL" clId="{C6D4CBB7-9250-45A4-8011-0B39ACD9E05C}" dt="2025-05-06T20:54:54.755" v="222" actId="47"/>
        <pc:sldMkLst>
          <pc:docMk/>
          <pc:sldMk cId="3834047363" sldId="300"/>
        </pc:sldMkLst>
      </pc:sldChg>
      <pc:sldChg chg="del">
        <pc:chgData name="Bitner, Scott" userId="214043b2-6960-4b99-adb7-8622bdc15e83" providerId="ADAL" clId="{C6D4CBB7-9250-45A4-8011-0B39ACD9E05C}" dt="2025-05-06T20:54:54.299" v="220" actId="47"/>
        <pc:sldMkLst>
          <pc:docMk/>
          <pc:sldMk cId="3939507484" sldId="301"/>
        </pc:sldMkLst>
      </pc:sldChg>
      <pc:sldChg chg="del">
        <pc:chgData name="Bitner, Scott" userId="214043b2-6960-4b99-adb7-8622bdc15e83" providerId="ADAL" clId="{C6D4CBB7-9250-45A4-8011-0B39ACD9E05C}" dt="2025-05-06T20:54:54.975" v="223" actId="47"/>
        <pc:sldMkLst>
          <pc:docMk/>
          <pc:sldMk cId="3689475233" sldId="302"/>
        </pc:sldMkLst>
      </pc:sldChg>
      <pc:sldChg chg="del">
        <pc:chgData name="Bitner, Scott" userId="214043b2-6960-4b99-adb7-8622bdc15e83" providerId="ADAL" clId="{C6D4CBB7-9250-45A4-8011-0B39ACD9E05C}" dt="2025-05-06T20:54:55.147" v="224" actId="47"/>
        <pc:sldMkLst>
          <pc:docMk/>
          <pc:sldMk cId="1445536152" sldId="303"/>
        </pc:sldMkLst>
      </pc:sldChg>
      <pc:sldChg chg="del">
        <pc:chgData name="Bitner, Scott" userId="214043b2-6960-4b99-adb7-8622bdc15e83" providerId="ADAL" clId="{C6D4CBB7-9250-45A4-8011-0B39ACD9E05C}" dt="2025-05-06T20:54:54.739" v="221" actId="47"/>
        <pc:sldMkLst>
          <pc:docMk/>
          <pc:sldMk cId="1549042790" sldId="304"/>
        </pc:sldMkLst>
      </pc:sldChg>
      <pc:sldChg chg="add">
        <pc:chgData name="Bitner, Scott" userId="214043b2-6960-4b99-adb7-8622bdc15e83" providerId="ADAL" clId="{C6D4CBB7-9250-45A4-8011-0B39ACD9E05C}" dt="2025-05-09T14:37:07.455" v="2175"/>
        <pc:sldMkLst>
          <pc:docMk/>
          <pc:sldMk cId="2139309573" sldId="310"/>
        </pc:sldMkLst>
      </pc:sldChg>
      <pc:sldChg chg="add">
        <pc:chgData name="Bitner, Scott" userId="214043b2-6960-4b99-adb7-8622bdc15e83" providerId="ADAL" clId="{C6D4CBB7-9250-45A4-8011-0B39ACD9E05C}" dt="2025-05-09T14:38:15.247" v="2178"/>
        <pc:sldMkLst>
          <pc:docMk/>
          <pc:sldMk cId="3403226540" sldId="323"/>
        </pc:sldMkLst>
      </pc:sldChg>
      <pc:sldChg chg="add">
        <pc:chgData name="Bitner, Scott" userId="214043b2-6960-4b99-adb7-8622bdc15e83" providerId="ADAL" clId="{C6D4CBB7-9250-45A4-8011-0B39ACD9E05C}" dt="2025-05-27T18:34:27.119" v="2705"/>
        <pc:sldMkLst>
          <pc:docMk/>
          <pc:sldMk cId="923111414" sldId="382"/>
        </pc:sldMkLst>
      </pc:sldChg>
      <pc:sldChg chg="add">
        <pc:chgData name="Bitner, Scott" userId="214043b2-6960-4b99-adb7-8622bdc15e83" providerId="ADAL" clId="{C6D4CBB7-9250-45A4-8011-0B39ACD9E05C}" dt="2025-05-27T18:34:27.119" v="2705"/>
        <pc:sldMkLst>
          <pc:docMk/>
          <pc:sldMk cId="1342467811" sldId="385"/>
        </pc:sldMkLst>
      </pc:sldChg>
      <pc:sldChg chg="add">
        <pc:chgData name="Bitner, Scott" userId="214043b2-6960-4b99-adb7-8622bdc15e83" providerId="ADAL" clId="{C6D4CBB7-9250-45A4-8011-0B39ACD9E05C}" dt="2025-05-27T18:34:27.119" v="2705"/>
        <pc:sldMkLst>
          <pc:docMk/>
          <pc:sldMk cId="903890603" sldId="386"/>
        </pc:sldMkLst>
      </pc:sldChg>
      <pc:sldChg chg="add">
        <pc:chgData name="Bitner, Scott" userId="214043b2-6960-4b99-adb7-8622bdc15e83" providerId="ADAL" clId="{C6D4CBB7-9250-45A4-8011-0B39ACD9E05C}" dt="2025-05-27T18:34:27.119" v="2705"/>
        <pc:sldMkLst>
          <pc:docMk/>
          <pc:sldMk cId="2102083187" sldId="388"/>
        </pc:sldMkLst>
      </pc:sldChg>
      <pc:sldChg chg="add">
        <pc:chgData name="Bitner, Scott" userId="214043b2-6960-4b99-adb7-8622bdc15e83" providerId="ADAL" clId="{C6D4CBB7-9250-45A4-8011-0B39ACD9E05C}" dt="2025-05-27T18:34:27.119" v="2705"/>
        <pc:sldMkLst>
          <pc:docMk/>
          <pc:sldMk cId="2750750552" sldId="389"/>
        </pc:sldMkLst>
      </pc:sldChg>
      <pc:sldChg chg="add">
        <pc:chgData name="Bitner, Scott" userId="214043b2-6960-4b99-adb7-8622bdc15e83" providerId="ADAL" clId="{C6D4CBB7-9250-45A4-8011-0B39ACD9E05C}" dt="2025-05-27T18:34:27.119" v="2705"/>
        <pc:sldMkLst>
          <pc:docMk/>
          <pc:sldMk cId="2289804638" sldId="390"/>
        </pc:sldMkLst>
      </pc:sldChg>
      <pc:sldChg chg="del">
        <pc:chgData name="Bitner, Scott" userId="214043b2-6960-4b99-adb7-8622bdc15e83" providerId="ADAL" clId="{C6D4CBB7-9250-45A4-8011-0B39ACD9E05C}" dt="2025-05-06T20:50:48.380" v="44" actId="47"/>
        <pc:sldMkLst>
          <pc:docMk/>
          <pc:sldMk cId="953488699" sldId="394"/>
        </pc:sldMkLst>
      </pc:sldChg>
      <pc:sldChg chg="del">
        <pc:chgData name="Bitner, Scott" userId="214043b2-6960-4b99-adb7-8622bdc15e83" providerId="ADAL" clId="{C6D4CBB7-9250-45A4-8011-0B39ACD9E05C}" dt="2025-05-06T20:50:56.998" v="60" actId="47"/>
        <pc:sldMkLst>
          <pc:docMk/>
          <pc:sldMk cId="2031247980" sldId="408"/>
        </pc:sldMkLst>
      </pc:sldChg>
      <pc:sldChg chg="del">
        <pc:chgData name="Bitner, Scott" userId="214043b2-6960-4b99-adb7-8622bdc15e83" providerId="ADAL" clId="{C6D4CBB7-9250-45A4-8011-0B39ACD9E05C}" dt="2025-05-06T20:50:53.920" v="57" actId="47"/>
        <pc:sldMkLst>
          <pc:docMk/>
          <pc:sldMk cId="3467651607" sldId="410"/>
        </pc:sldMkLst>
      </pc:sldChg>
      <pc:sldChg chg="del">
        <pc:chgData name="Bitner, Scott" userId="214043b2-6960-4b99-adb7-8622bdc15e83" providerId="ADAL" clId="{C6D4CBB7-9250-45A4-8011-0B39ACD9E05C}" dt="2025-05-06T20:50:55.193" v="58" actId="47"/>
        <pc:sldMkLst>
          <pc:docMk/>
          <pc:sldMk cId="760395173" sldId="413"/>
        </pc:sldMkLst>
      </pc:sldChg>
      <pc:sldChg chg="add">
        <pc:chgData name="Bitner, Scott" userId="214043b2-6960-4b99-adb7-8622bdc15e83" providerId="ADAL" clId="{C6D4CBB7-9250-45A4-8011-0B39ACD9E05C}" dt="2025-05-27T18:34:27.119" v="2705"/>
        <pc:sldMkLst>
          <pc:docMk/>
          <pc:sldMk cId="3887133356" sldId="416"/>
        </pc:sldMkLst>
      </pc:sldChg>
      <pc:sldChg chg="add">
        <pc:chgData name="Bitner, Scott" userId="214043b2-6960-4b99-adb7-8622bdc15e83" providerId="ADAL" clId="{C6D4CBB7-9250-45A4-8011-0B39ACD9E05C}" dt="2025-05-27T18:34:27.119" v="2705"/>
        <pc:sldMkLst>
          <pc:docMk/>
          <pc:sldMk cId="2653289310" sldId="417"/>
        </pc:sldMkLst>
      </pc:sldChg>
      <pc:sldChg chg="del">
        <pc:chgData name="Bitner, Scott" userId="214043b2-6960-4b99-adb7-8622bdc15e83" providerId="ADAL" clId="{C6D4CBB7-9250-45A4-8011-0B39ACD9E05C}" dt="2025-05-06T20:50:56.684" v="59" actId="47"/>
        <pc:sldMkLst>
          <pc:docMk/>
          <pc:sldMk cId="3022874583" sldId="417"/>
        </pc:sldMkLst>
      </pc:sldChg>
      <pc:sldChg chg="add">
        <pc:chgData name="Bitner, Scott" userId="214043b2-6960-4b99-adb7-8622bdc15e83" providerId="ADAL" clId="{C6D4CBB7-9250-45A4-8011-0B39ACD9E05C}" dt="2025-05-27T18:34:27.119" v="2705"/>
        <pc:sldMkLst>
          <pc:docMk/>
          <pc:sldMk cId="1905062286" sldId="418"/>
        </pc:sldMkLst>
      </pc:sldChg>
      <pc:sldChg chg="add">
        <pc:chgData name="Bitner, Scott" userId="214043b2-6960-4b99-adb7-8622bdc15e83" providerId="ADAL" clId="{C6D4CBB7-9250-45A4-8011-0B39ACD9E05C}" dt="2025-05-27T18:34:27.119" v="2705"/>
        <pc:sldMkLst>
          <pc:docMk/>
          <pc:sldMk cId="2810226058" sldId="419"/>
        </pc:sldMkLst>
      </pc:sldChg>
      <pc:sldChg chg="add">
        <pc:chgData name="Bitner, Scott" userId="214043b2-6960-4b99-adb7-8622bdc15e83" providerId="ADAL" clId="{C6D4CBB7-9250-45A4-8011-0B39ACD9E05C}" dt="2025-05-27T18:34:27.119" v="2705"/>
        <pc:sldMkLst>
          <pc:docMk/>
          <pc:sldMk cId="3480015874" sldId="420"/>
        </pc:sldMkLst>
      </pc:sldChg>
      <pc:sldChg chg="add">
        <pc:chgData name="Bitner, Scott" userId="214043b2-6960-4b99-adb7-8622bdc15e83" providerId="ADAL" clId="{C6D4CBB7-9250-45A4-8011-0B39ACD9E05C}" dt="2025-05-27T18:34:27.119" v="2705"/>
        <pc:sldMkLst>
          <pc:docMk/>
          <pc:sldMk cId="589723782" sldId="421"/>
        </pc:sldMkLst>
      </pc:sldChg>
      <pc:sldChg chg="del">
        <pc:chgData name="Bitner, Scott" userId="214043b2-6960-4b99-adb7-8622bdc15e83" providerId="ADAL" clId="{C6D4CBB7-9250-45A4-8011-0B39ACD9E05C}" dt="2025-05-06T20:50:47.592" v="42" actId="47"/>
        <pc:sldMkLst>
          <pc:docMk/>
          <pc:sldMk cId="1348014685" sldId="422"/>
        </pc:sldMkLst>
      </pc:sldChg>
      <pc:sldChg chg="add modNotesTx">
        <pc:chgData name="Bitner, Scott" userId="214043b2-6960-4b99-adb7-8622bdc15e83" providerId="ADAL" clId="{C6D4CBB7-9250-45A4-8011-0B39ACD9E05C}" dt="2025-05-27T19:09:49.694" v="2806" actId="20577"/>
        <pc:sldMkLst>
          <pc:docMk/>
          <pc:sldMk cId="2246012642" sldId="422"/>
        </pc:sldMkLst>
      </pc:sldChg>
      <pc:sldChg chg="add">
        <pc:chgData name="Bitner, Scott" userId="214043b2-6960-4b99-adb7-8622bdc15e83" providerId="ADAL" clId="{C6D4CBB7-9250-45A4-8011-0B39ACD9E05C}" dt="2025-05-27T18:34:27.119" v="2705"/>
        <pc:sldMkLst>
          <pc:docMk/>
          <pc:sldMk cId="2992682231" sldId="423"/>
        </pc:sldMkLst>
      </pc:sldChg>
      <pc:sldChg chg="del">
        <pc:chgData name="Bitner, Scott" userId="214043b2-6960-4b99-adb7-8622bdc15e83" providerId="ADAL" clId="{C6D4CBB7-9250-45A4-8011-0B39ACD9E05C}" dt="2025-05-06T20:50:49.357" v="47" actId="47"/>
        <pc:sldMkLst>
          <pc:docMk/>
          <pc:sldMk cId="3460937687" sldId="424"/>
        </pc:sldMkLst>
      </pc:sldChg>
      <pc:sldChg chg="del">
        <pc:chgData name="Bitner, Scott" userId="214043b2-6960-4b99-adb7-8622bdc15e83" providerId="ADAL" clId="{C6D4CBB7-9250-45A4-8011-0B39ACD9E05C}" dt="2025-05-06T20:50:51.560" v="53" actId="47"/>
        <pc:sldMkLst>
          <pc:docMk/>
          <pc:sldMk cId="2698795468" sldId="425"/>
        </pc:sldMkLst>
      </pc:sldChg>
      <pc:sldChg chg="del">
        <pc:chgData name="Bitner, Scott" userId="214043b2-6960-4b99-adb7-8622bdc15e83" providerId="ADAL" clId="{C6D4CBB7-9250-45A4-8011-0B39ACD9E05C}" dt="2025-05-06T20:50:49.782" v="49" actId="47"/>
        <pc:sldMkLst>
          <pc:docMk/>
          <pc:sldMk cId="845035433" sldId="427"/>
        </pc:sldMkLst>
      </pc:sldChg>
      <pc:sldChg chg="del">
        <pc:chgData name="Bitner, Scott" userId="214043b2-6960-4b99-adb7-8622bdc15e83" providerId="ADAL" clId="{C6D4CBB7-9250-45A4-8011-0B39ACD9E05C}" dt="2025-05-06T20:50:50.665" v="51" actId="47"/>
        <pc:sldMkLst>
          <pc:docMk/>
          <pc:sldMk cId="1374783750" sldId="435"/>
        </pc:sldMkLst>
      </pc:sldChg>
      <pc:sldChg chg="del">
        <pc:chgData name="Bitner, Scott" userId="214043b2-6960-4b99-adb7-8622bdc15e83" providerId="ADAL" clId="{C6D4CBB7-9250-45A4-8011-0B39ACD9E05C}" dt="2025-05-06T20:50:48.720" v="45" actId="47"/>
        <pc:sldMkLst>
          <pc:docMk/>
          <pc:sldMk cId="2362719773" sldId="436"/>
        </pc:sldMkLst>
      </pc:sldChg>
      <pc:sldChg chg="del">
        <pc:chgData name="Bitner, Scott" userId="214043b2-6960-4b99-adb7-8622bdc15e83" providerId="ADAL" clId="{C6D4CBB7-9250-45A4-8011-0B39ACD9E05C}" dt="2025-05-06T20:50:50.838" v="52" actId="47"/>
        <pc:sldMkLst>
          <pc:docMk/>
          <pc:sldMk cId="1072972408" sldId="440"/>
        </pc:sldMkLst>
      </pc:sldChg>
      <pc:sldChg chg="del">
        <pc:chgData name="Bitner, Scott" userId="214043b2-6960-4b99-adb7-8622bdc15e83" providerId="ADAL" clId="{C6D4CBB7-9250-45A4-8011-0B39ACD9E05C}" dt="2025-05-06T20:50:53.151" v="56" actId="47"/>
        <pc:sldMkLst>
          <pc:docMk/>
          <pc:sldMk cId="1468575581" sldId="448"/>
        </pc:sldMkLst>
      </pc:sldChg>
      <pc:sldChg chg="del">
        <pc:chgData name="Bitner, Scott" userId="214043b2-6960-4b99-adb7-8622bdc15e83" providerId="ADAL" clId="{C6D4CBB7-9250-45A4-8011-0B39ACD9E05C}" dt="2025-05-06T20:50:50.429" v="50" actId="47"/>
        <pc:sldMkLst>
          <pc:docMk/>
          <pc:sldMk cId="2699816303" sldId="456"/>
        </pc:sldMkLst>
      </pc:sldChg>
      <pc:sldChg chg="del">
        <pc:chgData name="Bitner, Scott" userId="214043b2-6960-4b99-adb7-8622bdc15e83" providerId="ADAL" clId="{C6D4CBB7-9250-45A4-8011-0B39ACD9E05C}" dt="2025-05-06T20:50:48.920" v="46" actId="47"/>
        <pc:sldMkLst>
          <pc:docMk/>
          <pc:sldMk cId="1747691492" sldId="457"/>
        </pc:sldMkLst>
      </pc:sldChg>
      <pc:sldChg chg="del">
        <pc:chgData name="Bitner, Scott" userId="214043b2-6960-4b99-adb7-8622bdc15e83" providerId="ADAL" clId="{C6D4CBB7-9250-45A4-8011-0B39ACD9E05C}" dt="2025-05-06T20:50:49.592" v="48" actId="47"/>
        <pc:sldMkLst>
          <pc:docMk/>
          <pc:sldMk cId="2017626702" sldId="458"/>
        </pc:sldMkLst>
      </pc:sldChg>
      <pc:sldChg chg="del">
        <pc:chgData name="Bitner, Scott" userId="214043b2-6960-4b99-adb7-8622bdc15e83" providerId="ADAL" clId="{C6D4CBB7-9250-45A4-8011-0B39ACD9E05C}" dt="2025-05-06T20:50:48.019" v="43" actId="47"/>
        <pc:sldMkLst>
          <pc:docMk/>
          <pc:sldMk cId="4144085541" sldId="459"/>
        </pc:sldMkLst>
      </pc:sldChg>
      <pc:sldChg chg="del">
        <pc:chgData name="Bitner, Scott" userId="214043b2-6960-4b99-adb7-8622bdc15e83" providerId="ADAL" clId="{C6D4CBB7-9250-45A4-8011-0B39ACD9E05C}" dt="2025-05-06T20:50:52.064" v="55" actId="47"/>
        <pc:sldMkLst>
          <pc:docMk/>
          <pc:sldMk cId="3733557876" sldId="460"/>
        </pc:sldMkLst>
      </pc:sldChg>
      <pc:sldChg chg="del">
        <pc:chgData name="Bitner, Scott" userId="214043b2-6960-4b99-adb7-8622bdc15e83" providerId="ADAL" clId="{C6D4CBB7-9250-45A4-8011-0B39ACD9E05C}" dt="2025-05-06T20:51:08.828" v="62" actId="47"/>
        <pc:sldMkLst>
          <pc:docMk/>
          <pc:sldMk cId="3102804134" sldId="490"/>
        </pc:sldMkLst>
      </pc:sldChg>
      <pc:sldChg chg="add del">
        <pc:chgData name="Bitner, Scott" userId="214043b2-6960-4b99-adb7-8622bdc15e83" providerId="ADAL" clId="{C6D4CBB7-9250-45A4-8011-0B39ACD9E05C}" dt="2025-05-06T20:55:02.612" v="231" actId="47"/>
        <pc:sldMkLst>
          <pc:docMk/>
          <pc:sldMk cId="382085684" sldId="746"/>
        </pc:sldMkLst>
      </pc:sldChg>
      <pc:sldChg chg="modSp mod">
        <pc:chgData name="Bitner, Scott" userId="214043b2-6960-4b99-adb7-8622bdc15e83" providerId="ADAL" clId="{C6D4CBB7-9250-45A4-8011-0B39ACD9E05C}" dt="2025-05-06T20:52:26.969" v="114" actId="20577"/>
        <pc:sldMkLst>
          <pc:docMk/>
          <pc:sldMk cId="1392703079" sldId="748"/>
        </pc:sldMkLst>
        <pc:spChg chg="mod">
          <ac:chgData name="Bitner, Scott" userId="214043b2-6960-4b99-adb7-8622bdc15e83" providerId="ADAL" clId="{C6D4CBB7-9250-45A4-8011-0B39ACD9E05C}" dt="2025-05-06T20:52:26.969" v="114" actId="20577"/>
          <ac:spMkLst>
            <pc:docMk/>
            <pc:sldMk cId="1392703079" sldId="748"/>
            <ac:spMk id="3" creationId="{CBF08E32-1F4F-9DE1-7D2D-5FE99A1C366C}"/>
          </ac:spMkLst>
        </pc:spChg>
      </pc:sldChg>
      <pc:sldChg chg="modSp mod modNotesTx">
        <pc:chgData name="Bitner, Scott" userId="214043b2-6960-4b99-adb7-8622bdc15e83" providerId="ADAL" clId="{C6D4CBB7-9250-45A4-8011-0B39ACD9E05C}" dt="2025-05-27T18:49:07.559" v="2747" actId="20577"/>
        <pc:sldMkLst>
          <pc:docMk/>
          <pc:sldMk cId="160361251" sldId="749"/>
        </pc:sldMkLst>
        <pc:spChg chg="mod">
          <ac:chgData name="Bitner, Scott" userId="214043b2-6960-4b99-adb7-8622bdc15e83" providerId="ADAL" clId="{C6D4CBB7-9250-45A4-8011-0B39ACD9E05C}" dt="2025-05-06T20:52:04.999" v="105" actId="20577"/>
          <ac:spMkLst>
            <pc:docMk/>
            <pc:sldMk cId="160361251" sldId="749"/>
            <ac:spMk id="2" creationId="{13B123E6-6511-AD13-8AE8-4EBEBA787898}"/>
          </ac:spMkLst>
        </pc:spChg>
        <pc:spChg chg="mod">
          <ac:chgData name="Bitner, Scott" userId="214043b2-6960-4b99-adb7-8622bdc15e83" providerId="ADAL" clId="{C6D4CBB7-9250-45A4-8011-0B39ACD9E05C}" dt="2025-05-27T18:49:07.559" v="2747" actId="20577"/>
          <ac:spMkLst>
            <pc:docMk/>
            <pc:sldMk cId="160361251" sldId="749"/>
            <ac:spMk id="3" creationId="{CBF08E32-1F4F-9DE1-7D2D-5FE99A1C366C}"/>
          </ac:spMkLst>
        </pc:spChg>
      </pc:sldChg>
      <pc:sldChg chg="modSp mod modNotesTx">
        <pc:chgData name="Bitner, Scott" userId="214043b2-6960-4b99-adb7-8622bdc15e83" providerId="ADAL" clId="{C6D4CBB7-9250-45A4-8011-0B39ACD9E05C}" dt="2025-05-09T14:49:38.928" v="2704" actId="20577"/>
        <pc:sldMkLst>
          <pc:docMk/>
          <pc:sldMk cId="3901378953" sldId="750"/>
        </pc:sldMkLst>
        <pc:spChg chg="mod">
          <ac:chgData name="Bitner, Scott" userId="214043b2-6960-4b99-adb7-8622bdc15e83" providerId="ADAL" clId="{C6D4CBB7-9250-45A4-8011-0B39ACD9E05C}" dt="2025-05-06T20:52:17.005" v="112" actId="20577"/>
          <ac:spMkLst>
            <pc:docMk/>
            <pc:sldMk cId="3901378953" sldId="750"/>
            <ac:spMk id="2" creationId="{13B123E6-6511-AD13-8AE8-4EBEBA787898}"/>
          </ac:spMkLst>
        </pc:spChg>
        <pc:spChg chg="mod">
          <ac:chgData name="Bitner, Scott" userId="214043b2-6960-4b99-adb7-8622bdc15e83" providerId="ADAL" clId="{C6D4CBB7-9250-45A4-8011-0B39ACD9E05C}" dt="2025-05-09T14:49:38.928" v="2704" actId="20577"/>
          <ac:spMkLst>
            <pc:docMk/>
            <pc:sldMk cId="3901378953" sldId="750"/>
            <ac:spMk id="3" creationId="{CBF08E32-1F4F-9DE1-7D2D-5FE99A1C366C}"/>
          </ac:spMkLst>
        </pc:spChg>
      </pc:sldChg>
      <pc:sldChg chg="del">
        <pc:chgData name="Bitner, Scott" userId="214043b2-6960-4b99-adb7-8622bdc15e83" providerId="ADAL" clId="{C6D4CBB7-9250-45A4-8011-0B39ACD9E05C}" dt="2025-05-06T20:49:27.018" v="0" actId="47"/>
        <pc:sldMkLst>
          <pc:docMk/>
          <pc:sldMk cId="836318041" sldId="3792"/>
        </pc:sldMkLst>
      </pc:sldChg>
      <pc:sldChg chg="del">
        <pc:chgData name="Bitner, Scott" userId="214043b2-6960-4b99-adb7-8622bdc15e83" providerId="ADAL" clId="{C6D4CBB7-9250-45A4-8011-0B39ACD9E05C}" dt="2025-05-06T20:51:14.828" v="75" actId="47"/>
        <pc:sldMkLst>
          <pc:docMk/>
          <pc:sldMk cId="646754728" sldId="3793"/>
        </pc:sldMkLst>
      </pc:sldChg>
      <pc:sldChg chg="addSp delSp modSp mod modClrScheme chgLayout modNotesTx">
        <pc:chgData name="Bitner, Scott" userId="214043b2-6960-4b99-adb7-8622bdc15e83" providerId="ADAL" clId="{C6D4CBB7-9250-45A4-8011-0B39ACD9E05C}" dt="2025-05-27T19:21:01.506" v="2920" actId="20577"/>
        <pc:sldMkLst>
          <pc:docMk/>
          <pc:sldMk cId="1051740285" sldId="3796"/>
        </pc:sldMkLst>
        <pc:spChg chg="add del mod ord">
          <ac:chgData name="Bitner, Scott" userId="214043b2-6960-4b99-adb7-8622bdc15e83" providerId="ADAL" clId="{C6D4CBB7-9250-45A4-8011-0B39ACD9E05C}" dt="2025-05-27T19:20:49.857" v="2895" actId="27636"/>
          <ac:spMkLst>
            <pc:docMk/>
            <pc:sldMk cId="1051740285" sldId="3796"/>
            <ac:spMk id="2" creationId="{35F7A6DF-2847-136A-1D67-728F146A327D}"/>
          </ac:spMkLst>
        </pc:spChg>
        <pc:spChg chg="add del mod ord">
          <ac:chgData name="Bitner, Scott" userId="214043b2-6960-4b99-adb7-8622bdc15e83" providerId="ADAL" clId="{C6D4CBB7-9250-45A4-8011-0B39ACD9E05C}" dt="2025-05-27T19:19:55.987" v="2870" actId="478"/>
          <ac:spMkLst>
            <pc:docMk/>
            <pc:sldMk cId="1051740285" sldId="3796"/>
            <ac:spMk id="3" creationId="{1054967B-E176-AE27-B372-E04A82EE4014}"/>
          </ac:spMkLst>
        </pc:spChg>
        <pc:spChg chg="add del mod">
          <ac:chgData name="Bitner, Scott" userId="214043b2-6960-4b99-adb7-8622bdc15e83" providerId="ADAL" clId="{C6D4CBB7-9250-45A4-8011-0B39ACD9E05C}" dt="2025-05-27T19:08:16.372" v="2765" actId="478"/>
          <ac:spMkLst>
            <pc:docMk/>
            <pc:sldMk cId="1051740285" sldId="3796"/>
            <ac:spMk id="7" creationId="{3BBE2DD5-3162-2EA0-7250-F5750CDD3547}"/>
          </ac:spMkLst>
        </pc:spChg>
        <pc:spChg chg="add mod">
          <ac:chgData name="Bitner, Scott" userId="214043b2-6960-4b99-adb7-8622bdc15e83" providerId="ADAL" clId="{C6D4CBB7-9250-45A4-8011-0B39ACD9E05C}" dt="2025-05-27T19:20:44.194" v="2893" actId="1076"/>
          <ac:spMkLst>
            <pc:docMk/>
            <pc:sldMk cId="1051740285" sldId="3796"/>
            <ac:spMk id="9" creationId="{3A94BC8A-EFF2-82B8-0942-9BB5D4551168}"/>
          </ac:spMkLst>
        </pc:spChg>
        <pc:picChg chg="add mod ord">
          <ac:chgData name="Bitner, Scott" userId="214043b2-6960-4b99-adb7-8622bdc15e83" providerId="ADAL" clId="{C6D4CBB7-9250-45A4-8011-0B39ACD9E05C}" dt="2025-05-27T19:19:46.841" v="2869" actId="167"/>
          <ac:picMkLst>
            <pc:docMk/>
            <pc:sldMk cId="1051740285" sldId="3796"/>
            <ac:picMk id="5" creationId="{3691CDCB-6D8A-4307-6699-8A2C55141D15}"/>
          </ac:picMkLst>
        </pc:picChg>
      </pc:sldChg>
      <pc:sldChg chg="modSp add del mod">
        <pc:chgData name="Bitner, Scott" userId="214043b2-6960-4b99-adb7-8622bdc15e83" providerId="ADAL" clId="{C6D4CBB7-9250-45A4-8011-0B39ACD9E05C}" dt="2025-05-27T21:07:58.607" v="4143" actId="47"/>
        <pc:sldMkLst>
          <pc:docMk/>
          <pc:sldMk cId="2039062695" sldId="3797"/>
        </pc:sldMkLst>
      </pc:sldChg>
      <pc:sldChg chg="del">
        <pc:chgData name="Bitner, Scott" userId="214043b2-6960-4b99-adb7-8622bdc15e83" providerId="ADAL" clId="{C6D4CBB7-9250-45A4-8011-0B39ACD9E05C}" dt="2025-05-06T20:50:46.918" v="41" actId="47"/>
        <pc:sldMkLst>
          <pc:docMk/>
          <pc:sldMk cId="559222315" sldId="3800"/>
        </pc:sldMkLst>
      </pc:sldChg>
      <pc:sldChg chg="modSp add del mod">
        <pc:chgData name="Bitner, Scott" userId="214043b2-6960-4b99-adb7-8622bdc15e83" providerId="ADAL" clId="{C6D4CBB7-9250-45A4-8011-0B39ACD9E05C}" dt="2025-05-09T14:16:50.827" v="561" actId="47"/>
        <pc:sldMkLst>
          <pc:docMk/>
          <pc:sldMk cId="439940528" sldId="3801"/>
        </pc:sldMkLst>
      </pc:sldChg>
      <pc:sldChg chg="del">
        <pc:chgData name="Bitner, Scott" userId="214043b2-6960-4b99-adb7-8622bdc15e83" providerId="ADAL" clId="{C6D4CBB7-9250-45A4-8011-0B39ACD9E05C}" dt="2025-05-06T20:51:07.332" v="61" actId="47"/>
        <pc:sldMkLst>
          <pc:docMk/>
          <pc:sldMk cId="2136174376" sldId="3802"/>
        </pc:sldMkLst>
      </pc:sldChg>
      <pc:sldChg chg="del">
        <pc:chgData name="Bitner, Scott" userId="214043b2-6960-4b99-adb7-8622bdc15e83" providerId="ADAL" clId="{C6D4CBB7-9250-45A4-8011-0B39ACD9E05C}" dt="2025-05-06T20:51:10.006" v="67" actId="47"/>
        <pc:sldMkLst>
          <pc:docMk/>
          <pc:sldMk cId="4110155542" sldId="6145"/>
        </pc:sldMkLst>
      </pc:sldChg>
      <pc:sldChg chg="del">
        <pc:chgData name="Bitner, Scott" userId="214043b2-6960-4b99-adb7-8622bdc15e83" providerId="ADAL" clId="{C6D4CBB7-9250-45A4-8011-0B39ACD9E05C}" dt="2025-05-06T20:51:10.746" v="69" actId="47"/>
        <pc:sldMkLst>
          <pc:docMk/>
          <pc:sldMk cId="3989721200" sldId="6148"/>
        </pc:sldMkLst>
      </pc:sldChg>
      <pc:sldChg chg="del">
        <pc:chgData name="Bitner, Scott" userId="214043b2-6960-4b99-adb7-8622bdc15e83" providerId="ADAL" clId="{C6D4CBB7-9250-45A4-8011-0B39ACD9E05C}" dt="2025-05-06T20:51:10.305" v="68" actId="47"/>
        <pc:sldMkLst>
          <pc:docMk/>
          <pc:sldMk cId="2413050308" sldId="6149"/>
        </pc:sldMkLst>
      </pc:sldChg>
      <pc:sldChg chg="del">
        <pc:chgData name="Bitner, Scott" userId="214043b2-6960-4b99-adb7-8622bdc15e83" providerId="ADAL" clId="{C6D4CBB7-9250-45A4-8011-0B39ACD9E05C}" dt="2025-05-06T20:51:10.763" v="70" actId="47"/>
        <pc:sldMkLst>
          <pc:docMk/>
          <pc:sldMk cId="2234187469" sldId="6150"/>
        </pc:sldMkLst>
      </pc:sldChg>
      <pc:sldChg chg="del">
        <pc:chgData name="Bitner, Scott" userId="214043b2-6960-4b99-adb7-8622bdc15e83" providerId="ADAL" clId="{C6D4CBB7-9250-45A4-8011-0B39ACD9E05C}" dt="2025-05-06T20:51:11.642" v="73" actId="47"/>
        <pc:sldMkLst>
          <pc:docMk/>
          <pc:sldMk cId="248793183" sldId="6152"/>
        </pc:sldMkLst>
      </pc:sldChg>
      <pc:sldChg chg="del">
        <pc:chgData name="Bitner, Scott" userId="214043b2-6960-4b99-adb7-8622bdc15e83" providerId="ADAL" clId="{C6D4CBB7-9250-45A4-8011-0B39ACD9E05C}" dt="2025-05-06T20:51:10.998" v="71" actId="47"/>
        <pc:sldMkLst>
          <pc:docMk/>
          <pc:sldMk cId="3980358242" sldId="6153"/>
        </pc:sldMkLst>
      </pc:sldChg>
      <pc:sldChg chg="del">
        <pc:chgData name="Bitner, Scott" userId="214043b2-6960-4b99-adb7-8622bdc15e83" providerId="ADAL" clId="{C6D4CBB7-9250-45A4-8011-0B39ACD9E05C}" dt="2025-05-06T20:51:11.217" v="72" actId="47"/>
        <pc:sldMkLst>
          <pc:docMk/>
          <pc:sldMk cId="3620080238" sldId="6161"/>
        </pc:sldMkLst>
      </pc:sldChg>
      <pc:sldChg chg="del">
        <pc:chgData name="Bitner, Scott" userId="214043b2-6960-4b99-adb7-8622bdc15e83" providerId="ADAL" clId="{C6D4CBB7-9250-45A4-8011-0B39ACD9E05C}" dt="2025-05-06T20:51:12.162" v="74" actId="47"/>
        <pc:sldMkLst>
          <pc:docMk/>
          <pc:sldMk cId="2984838166" sldId="6163"/>
        </pc:sldMkLst>
      </pc:sldChg>
      <pc:sldChg chg="del">
        <pc:chgData name="Bitner, Scott" userId="214043b2-6960-4b99-adb7-8622bdc15e83" providerId="ADAL" clId="{C6D4CBB7-9250-45A4-8011-0B39ACD9E05C}" dt="2025-05-06T20:51:09.448" v="65" actId="47"/>
        <pc:sldMkLst>
          <pc:docMk/>
          <pc:sldMk cId="3081854106" sldId="6164"/>
        </pc:sldMkLst>
      </pc:sldChg>
      <pc:sldChg chg="del">
        <pc:chgData name="Bitner, Scott" userId="214043b2-6960-4b99-adb7-8622bdc15e83" providerId="ADAL" clId="{C6D4CBB7-9250-45A4-8011-0B39ACD9E05C}" dt="2025-05-06T20:54:48.737" v="208" actId="47"/>
        <pc:sldMkLst>
          <pc:docMk/>
          <pc:sldMk cId="835643389" sldId="6165"/>
        </pc:sldMkLst>
      </pc:sldChg>
      <pc:sldChg chg="addSp modSp add mod modClrScheme chgLayout modNotesTx">
        <pc:chgData name="Bitner, Scott" userId="214043b2-6960-4b99-adb7-8622bdc15e83" providerId="ADAL" clId="{C6D4CBB7-9250-45A4-8011-0B39ACD9E05C}" dt="2025-05-27T21:04:55.160" v="4057"/>
        <pc:sldMkLst>
          <pc:docMk/>
          <pc:sldMk cId="2747275723" sldId="6166"/>
        </pc:sldMkLst>
        <pc:spChg chg="mod ord">
          <ac:chgData name="Bitner, Scott" userId="214043b2-6960-4b99-adb7-8622bdc15e83" providerId="ADAL" clId="{C6D4CBB7-9250-45A4-8011-0B39ACD9E05C}" dt="2025-05-27T19:57:32.757" v="2932" actId="1076"/>
          <ac:spMkLst>
            <pc:docMk/>
            <pc:sldMk cId="2747275723" sldId="6166"/>
            <ac:spMk id="2" creationId="{B450D953-3A6C-2BE4-775E-F487742DDB53}"/>
          </ac:spMkLst>
        </pc:spChg>
        <pc:spChg chg="add mod ord">
          <ac:chgData name="Bitner, Scott" userId="214043b2-6960-4b99-adb7-8622bdc15e83" providerId="ADAL" clId="{C6D4CBB7-9250-45A4-8011-0B39ACD9E05C}" dt="2025-05-27T19:58:02.755" v="2937" actId="1076"/>
          <ac:spMkLst>
            <pc:docMk/>
            <pc:sldMk cId="2747275723" sldId="6166"/>
            <ac:spMk id="3" creationId="{211FA341-4416-8B58-011B-7C3D972B73B6}"/>
          </ac:spMkLst>
        </pc:spChg>
        <pc:picChg chg="add mod">
          <ac:chgData name="Bitner, Scott" userId="214043b2-6960-4b99-adb7-8622bdc15e83" providerId="ADAL" clId="{C6D4CBB7-9250-45A4-8011-0B39ACD9E05C}" dt="2025-05-27T19:58:10.526" v="2939" actId="1076"/>
          <ac:picMkLst>
            <pc:docMk/>
            <pc:sldMk cId="2747275723" sldId="6166"/>
            <ac:picMk id="1026" creationId="{ABA3EA5C-BB13-1078-B472-B9B80F86049D}"/>
          </ac:picMkLst>
        </pc:picChg>
      </pc:sldChg>
      <pc:sldChg chg="modSp add mod modNotesTx">
        <pc:chgData name="Bitner, Scott" userId="214043b2-6960-4b99-adb7-8622bdc15e83" providerId="ADAL" clId="{C6D4CBB7-9250-45A4-8011-0B39ACD9E05C}" dt="2025-05-27T20:54:25.506" v="3334" actId="20577"/>
        <pc:sldMkLst>
          <pc:docMk/>
          <pc:sldMk cId="2880225350" sldId="6167"/>
        </pc:sldMkLst>
        <pc:spChg chg="mod">
          <ac:chgData name="Bitner, Scott" userId="214043b2-6960-4b99-adb7-8622bdc15e83" providerId="ADAL" clId="{C6D4CBB7-9250-45A4-8011-0B39ACD9E05C}" dt="2025-05-06T20:58:01.315" v="248" actId="20577"/>
          <ac:spMkLst>
            <pc:docMk/>
            <pc:sldMk cId="2880225350" sldId="6167"/>
            <ac:spMk id="5" creationId="{ECEEC78A-AD62-5033-FE24-9D4602BD36B9}"/>
          </ac:spMkLst>
        </pc:spChg>
        <pc:spChg chg="mod">
          <ac:chgData name="Bitner, Scott" userId="214043b2-6960-4b99-adb7-8622bdc15e83" providerId="ADAL" clId="{C6D4CBB7-9250-45A4-8011-0B39ACD9E05C}" dt="2025-05-27T20:54:25.506" v="3334" actId="20577"/>
          <ac:spMkLst>
            <pc:docMk/>
            <pc:sldMk cId="2880225350" sldId="6167"/>
            <ac:spMk id="6" creationId="{FCD889F4-4BB7-1E2D-670E-9B5743C8A6E1}"/>
          </ac:spMkLst>
        </pc:spChg>
      </pc:sldChg>
      <pc:sldChg chg="delSp modSp add mod">
        <pc:chgData name="Bitner, Scott" userId="214043b2-6960-4b99-adb7-8622bdc15e83" providerId="ADAL" clId="{C6D4CBB7-9250-45A4-8011-0B39ACD9E05C}" dt="2025-05-06T20:58:52.391" v="372" actId="122"/>
        <pc:sldMkLst>
          <pc:docMk/>
          <pc:sldMk cId="3705316703" sldId="6168"/>
        </pc:sldMkLst>
        <pc:spChg chg="mod">
          <ac:chgData name="Bitner, Scott" userId="214043b2-6960-4b99-adb7-8622bdc15e83" providerId="ADAL" clId="{C6D4CBB7-9250-45A4-8011-0B39ACD9E05C}" dt="2025-05-06T20:58:52.391" v="372" actId="122"/>
          <ac:spMkLst>
            <pc:docMk/>
            <pc:sldMk cId="3705316703" sldId="6168"/>
            <ac:spMk id="5" creationId="{1A90BF4F-4B33-8818-FAAD-92E32845A8AA}"/>
          </ac:spMkLst>
        </pc:spChg>
      </pc:sldChg>
      <pc:sldChg chg="modSp add mod">
        <pc:chgData name="Bitner, Scott" userId="214043b2-6960-4b99-adb7-8622bdc15e83" providerId="ADAL" clId="{C6D4CBB7-9250-45A4-8011-0B39ACD9E05C}" dt="2025-05-27T21:10:20.356" v="4188" actId="113"/>
        <pc:sldMkLst>
          <pc:docMk/>
          <pc:sldMk cId="2408523158" sldId="6169"/>
        </pc:sldMkLst>
        <pc:spChg chg="mod">
          <ac:chgData name="Bitner, Scott" userId="214043b2-6960-4b99-adb7-8622bdc15e83" providerId="ADAL" clId="{C6D4CBB7-9250-45A4-8011-0B39ACD9E05C}" dt="2025-05-27T21:10:20.356" v="4188" actId="113"/>
          <ac:spMkLst>
            <pc:docMk/>
            <pc:sldMk cId="2408523158" sldId="6169"/>
            <ac:spMk id="2" creationId="{3356E723-1FBB-B307-DC91-1306972F4605}"/>
          </ac:spMkLst>
        </pc:spChg>
        <pc:spChg chg="mod">
          <ac:chgData name="Bitner, Scott" userId="214043b2-6960-4b99-adb7-8622bdc15e83" providerId="ADAL" clId="{C6D4CBB7-9250-45A4-8011-0B39ACD9E05C}" dt="2025-05-27T21:08:53.427" v="4184" actId="1076"/>
          <ac:spMkLst>
            <pc:docMk/>
            <pc:sldMk cId="2408523158" sldId="6169"/>
            <ac:spMk id="3" creationId="{F15D844C-D09D-8AF2-C664-E9B3EAAEC776}"/>
          </ac:spMkLst>
        </pc:spChg>
      </pc:sldChg>
      <pc:sldChg chg="modSp new mod">
        <pc:chgData name="Bitner, Scott" userId="214043b2-6960-4b99-adb7-8622bdc15e83" providerId="ADAL" clId="{C6D4CBB7-9250-45A4-8011-0B39ACD9E05C}" dt="2025-05-28T13:36:25.163" v="4191" actId="20577"/>
        <pc:sldMkLst>
          <pc:docMk/>
          <pc:sldMk cId="2920784118" sldId="6170"/>
        </pc:sldMkLst>
        <pc:spChg chg="mod">
          <ac:chgData name="Bitner, Scott" userId="214043b2-6960-4b99-adb7-8622bdc15e83" providerId="ADAL" clId="{C6D4CBB7-9250-45A4-8011-0B39ACD9E05C}" dt="2025-05-09T14:20:00.718" v="785" actId="1076"/>
          <ac:spMkLst>
            <pc:docMk/>
            <pc:sldMk cId="2920784118" sldId="6170"/>
            <ac:spMk id="2" creationId="{0676E812-945A-491A-0EFD-9C9D2137CC14}"/>
          </ac:spMkLst>
        </pc:spChg>
        <pc:spChg chg="mod">
          <ac:chgData name="Bitner, Scott" userId="214043b2-6960-4b99-adb7-8622bdc15e83" providerId="ADAL" clId="{C6D4CBB7-9250-45A4-8011-0B39ACD9E05C}" dt="2025-05-28T13:36:25.163" v="4191" actId="20577"/>
          <ac:spMkLst>
            <pc:docMk/>
            <pc:sldMk cId="2920784118" sldId="6170"/>
            <ac:spMk id="3" creationId="{62FE6A19-E550-85A5-F54E-2DDDE9D03E26}"/>
          </ac:spMkLst>
        </pc:spChg>
      </pc:sldChg>
      <pc:sldChg chg="modSp add mod">
        <pc:chgData name="Bitner, Scott" userId="214043b2-6960-4b99-adb7-8622bdc15e83" providerId="ADAL" clId="{C6D4CBB7-9250-45A4-8011-0B39ACD9E05C}" dt="2025-05-09T14:26:16.030" v="1332" actId="20577"/>
        <pc:sldMkLst>
          <pc:docMk/>
          <pc:sldMk cId="52500852" sldId="6171"/>
        </pc:sldMkLst>
        <pc:spChg chg="mod">
          <ac:chgData name="Bitner, Scott" userId="214043b2-6960-4b99-adb7-8622bdc15e83" providerId="ADAL" clId="{C6D4CBB7-9250-45A4-8011-0B39ACD9E05C}" dt="2025-05-09T14:25:24.906" v="1275" actId="20577"/>
          <ac:spMkLst>
            <pc:docMk/>
            <pc:sldMk cId="52500852" sldId="6171"/>
            <ac:spMk id="2" creationId="{3DC5252E-1DC0-B05E-79F5-B5B8E0E0CC4F}"/>
          </ac:spMkLst>
        </pc:spChg>
        <pc:spChg chg="mod">
          <ac:chgData name="Bitner, Scott" userId="214043b2-6960-4b99-adb7-8622bdc15e83" providerId="ADAL" clId="{C6D4CBB7-9250-45A4-8011-0B39ACD9E05C}" dt="2025-05-09T14:26:16.030" v="1332" actId="20577"/>
          <ac:spMkLst>
            <pc:docMk/>
            <pc:sldMk cId="52500852" sldId="6171"/>
            <ac:spMk id="3" creationId="{0F6882C3-B04A-EBF9-2F45-80327D1E7CD8}"/>
          </ac:spMkLst>
        </pc:spChg>
      </pc:sldChg>
      <pc:sldChg chg="add">
        <pc:chgData name="Bitner, Scott" userId="214043b2-6960-4b99-adb7-8622bdc15e83" providerId="ADAL" clId="{C6D4CBB7-9250-45A4-8011-0B39ACD9E05C}" dt="2025-05-27T18:41:55.422" v="2708"/>
        <pc:sldMkLst>
          <pc:docMk/>
          <pc:sldMk cId="1039963254" sldId="6172"/>
        </pc:sldMkLst>
      </pc:sldChg>
      <pc:sldChg chg="modSp new del mod">
        <pc:chgData name="Bitner, Scott" userId="214043b2-6960-4b99-adb7-8622bdc15e83" providerId="ADAL" clId="{C6D4CBB7-9250-45A4-8011-0B39ACD9E05C}" dt="2025-05-27T20:58:11.733" v="3360" actId="47"/>
        <pc:sldMkLst>
          <pc:docMk/>
          <pc:sldMk cId="1166097670" sldId="6173"/>
        </pc:sldMkLst>
        <pc:spChg chg="mod">
          <ac:chgData name="Bitner, Scott" userId="214043b2-6960-4b99-adb7-8622bdc15e83" providerId="ADAL" clId="{C6D4CBB7-9250-45A4-8011-0B39ACD9E05C}" dt="2025-05-27T19:12:14.286" v="2863" actId="20577"/>
          <ac:spMkLst>
            <pc:docMk/>
            <pc:sldMk cId="1166097670" sldId="6173"/>
            <ac:spMk id="3" creationId="{C6CA6309-924D-7249-3C72-AC487E9E3BBB}"/>
          </ac:spMkLst>
        </pc:spChg>
      </pc:sldChg>
      <pc:sldChg chg="add del">
        <pc:chgData name="Bitner, Scott" userId="214043b2-6960-4b99-adb7-8622bdc15e83" providerId="ADAL" clId="{C6D4CBB7-9250-45A4-8011-0B39ACD9E05C}" dt="2025-05-27T18:48:07.404" v="2717" actId="47"/>
        <pc:sldMkLst>
          <pc:docMk/>
          <pc:sldMk cId="1179759230" sldId="6173"/>
        </pc:sldMkLst>
      </pc:sldChg>
      <pc:sldChg chg="modSp add mod modNotesTx">
        <pc:chgData name="Bitner, Scott" userId="214043b2-6960-4b99-adb7-8622bdc15e83" providerId="ADAL" clId="{C6D4CBB7-9250-45A4-8011-0B39ACD9E05C}" dt="2025-05-27T21:03:45.654" v="4056" actId="20577"/>
        <pc:sldMkLst>
          <pc:docMk/>
          <pc:sldMk cId="138898361" sldId="6174"/>
        </pc:sldMkLst>
        <pc:spChg chg="mod">
          <ac:chgData name="Bitner, Scott" userId="214043b2-6960-4b99-adb7-8622bdc15e83" providerId="ADAL" clId="{C6D4CBB7-9250-45A4-8011-0B39ACD9E05C}" dt="2025-05-27T20:58:49.715" v="3364" actId="27636"/>
          <ac:spMkLst>
            <pc:docMk/>
            <pc:sldMk cId="138898361" sldId="6174"/>
            <ac:spMk id="3" creationId="{922E892E-A435-310E-8E26-F349A8F71DBB}"/>
          </ac:spMkLst>
        </pc:spChg>
      </pc:sldChg>
      <pc:sldMasterChg chg="del delSldLayout">
        <pc:chgData name="Bitner, Scott" userId="214043b2-6960-4b99-adb7-8622bdc15e83" providerId="ADAL" clId="{C6D4CBB7-9250-45A4-8011-0B39ACD9E05C}" dt="2025-05-06T20:50:50.665" v="51" actId="47"/>
        <pc:sldMasterMkLst>
          <pc:docMk/>
          <pc:sldMasterMk cId="1662003474" sldId="2147483743"/>
        </pc:sldMasterMkLst>
        <pc:sldLayoutChg chg="del">
          <pc:chgData name="Bitner, Scott" userId="214043b2-6960-4b99-adb7-8622bdc15e83" providerId="ADAL" clId="{C6D4CBB7-9250-45A4-8011-0B39ACD9E05C}" dt="2025-05-06T20:50:50.665" v="51" actId="47"/>
          <pc:sldLayoutMkLst>
            <pc:docMk/>
            <pc:sldMasterMk cId="1662003474" sldId="2147483743"/>
            <pc:sldLayoutMk cId="1279660547" sldId="2147483744"/>
          </pc:sldLayoutMkLst>
        </pc:sldLayoutChg>
        <pc:sldLayoutChg chg="del">
          <pc:chgData name="Bitner, Scott" userId="214043b2-6960-4b99-adb7-8622bdc15e83" providerId="ADAL" clId="{C6D4CBB7-9250-45A4-8011-0B39ACD9E05C}" dt="2025-05-06T20:50:50.665" v="51" actId="47"/>
          <pc:sldLayoutMkLst>
            <pc:docMk/>
            <pc:sldMasterMk cId="1662003474" sldId="2147483743"/>
            <pc:sldLayoutMk cId="1507462625" sldId="2147483745"/>
          </pc:sldLayoutMkLst>
        </pc:sldLayoutChg>
        <pc:sldLayoutChg chg="del">
          <pc:chgData name="Bitner, Scott" userId="214043b2-6960-4b99-adb7-8622bdc15e83" providerId="ADAL" clId="{C6D4CBB7-9250-45A4-8011-0B39ACD9E05C}" dt="2025-05-06T20:50:50.665" v="51" actId="47"/>
          <pc:sldLayoutMkLst>
            <pc:docMk/>
            <pc:sldMasterMk cId="1662003474" sldId="2147483743"/>
            <pc:sldLayoutMk cId="349531660" sldId="2147483746"/>
          </pc:sldLayoutMkLst>
        </pc:sldLayoutChg>
        <pc:sldLayoutChg chg="del">
          <pc:chgData name="Bitner, Scott" userId="214043b2-6960-4b99-adb7-8622bdc15e83" providerId="ADAL" clId="{C6D4CBB7-9250-45A4-8011-0B39ACD9E05C}" dt="2025-05-06T20:50:50.665" v="51" actId="47"/>
          <pc:sldLayoutMkLst>
            <pc:docMk/>
            <pc:sldMasterMk cId="1662003474" sldId="2147483743"/>
            <pc:sldLayoutMk cId="3464814013" sldId="2147483747"/>
          </pc:sldLayoutMkLst>
        </pc:sldLayoutChg>
        <pc:sldLayoutChg chg="del">
          <pc:chgData name="Bitner, Scott" userId="214043b2-6960-4b99-adb7-8622bdc15e83" providerId="ADAL" clId="{C6D4CBB7-9250-45A4-8011-0B39ACD9E05C}" dt="2025-05-06T20:50:50.665" v="51" actId="47"/>
          <pc:sldLayoutMkLst>
            <pc:docMk/>
            <pc:sldMasterMk cId="1662003474" sldId="2147483743"/>
            <pc:sldLayoutMk cId="2907888654" sldId="2147483748"/>
          </pc:sldLayoutMkLst>
        </pc:sldLayoutChg>
        <pc:sldLayoutChg chg="del">
          <pc:chgData name="Bitner, Scott" userId="214043b2-6960-4b99-adb7-8622bdc15e83" providerId="ADAL" clId="{C6D4CBB7-9250-45A4-8011-0B39ACD9E05C}" dt="2025-05-06T20:50:50.665" v="51" actId="47"/>
          <pc:sldLayoutMkLst>
            <pc:docMk/>
            <pc:sldMasterMk cId="1662003474" sldId="2147483743"/>
            <pc:sldLayoutMk cId="3400567049" sldId="2147483749"/>
          </pc:sldLayoutMkLst>
        </pc:sldLayoutChg>
        <pc:sldLayoutChg chg="del">
          <pc:chgData name="Bitner, Scott" userId="214043b2-6960-4b99-adb7-8622bdc15e83" providerId="ADAL" clId="{C6D4CBB7-9250-45A4-8011-0B39ACD9E05C}" dt="2025-05-06T20:50:50.665" v="51" actId="47"/>
          <pc:sldLayoutMkLst>
            <pc:docMk/>
            <pc:sldMasterMk cId="1662003474" sldId="2147483743"/>
            <pc:sldLayoutMk cId="1566992034" sldId="2147483750"/>
          </pc:sldLayoutMkLst>
        </pc:sldLayoutChg>
        <pc:sldLayoutChg chg="del">
          <pc:chgData name="Bitner, Scott" userId="214043b2-6960-4b99-adb7-8622bdc15e83" providerId="ADAL" clId="{C6D4CBB7-9250-45A4-8011-0B39ACD9E05C}" dt="2025-05-06T20:50:50.665" v="51" actId="47"/>
          <pc:sldLayoutMkLst>
            <pc:docMk/>
            <pc:sldMasterMk cId="1662003474" sldId="2147483743"/>
            <pc:sldLayoutMk cId="1044204374" sldId="2147483751"/>
          </pc:sldLayoutMkLst>
        </pc:sldLayoutChg>
        <pc:sldLayoutChg chg="del">
          <pc:chgData name="Bitner, Scott" userId="214043b2-6960-4b99-adb7-8622bdc15e83" providerId="ADAL" clId="{C6D4CBB7-9250-45A4-8011-0B39ACD9E05C}" dt="2025-05-06T20:50:50.665" v="51" actId="47"/>
          <pc:sldLayoutMkLst>
            <pc:docMk/>
            <pc:sldMasterMk cId="1662003474" sldId="2147483743"/>
            <pc:sldLayoutMk cId="2581372569" sldId="2147483752"/>
          </pc:sldLayoutMkLst>
        </pc:sldLayoutChg>
      </pc:sldMasterChg>
      <pc:sldMasterChg chg="del delSldLayout">
        <pc:chgData name="Bitner, Scott" userId="214043b2-6960-4b99-adb7-8622bdc15e83" providerId="ADAL" clId="{C6D4CBB7-9250-45A4-8011-0B39ACD9E05C}" dt="2025-05-06T20:50:56.998" v="60" actId="47"/>
        <pc:sldMasterMkLst>
          <pc:docMk/>
          <pc:sldMasterMk cId="3393593574" sldId="2147483753"/>
        </pc:sldMasterMkLst>
        <pc:sldLayoutChg chg="del">
          <pc:chgData name="Bitner, Scott" userId="214043b2-6960-4b99-adb7-8622bdc15e83" providerId="ADAL" clId="{C6D4CBB7-9250-45A4-8011-0B39ACD9E05C}" dt="2025-05-06T20:50:56.998" v="60" actId="47"/>
          <pc:sldLayoutMkLst>
            <pc:docMk/>
            <pc:sldMasterMk cId="3393593574" sldId="2147483753"/>
            <pc:sldLayoutMk cId="625887432" sldId="2147483754"/>
          </pc:sldLayoutMkLst>
        </pc:sldLayoutChg>
        <pc:sldLayoutChg chg="del">
          <pc:chgData name="Bitner, Scott" userId="214043b2-6960-4b99-adb7-8622bdc15e83" providerId="ADAL" clId="{C6D4CBB7-9250-45A4-8011-0B39ACD9E05C}" dt="2025-05-06T20:50:56.998" v="60" actId="47"/>
          <pc:sldLayoutMkLst>
            <pc:docMk/>
            <pc:sldMasterMk cId="3393593574" sldId="2147483753"/>
            <pc:sldLayoutMk cId="622579520" sldId="2147483755"/>
          </pc:sldLayoutMkLst>
        </pc:sldLayoutChg>
        <pc:sldLayoutChg chg="del">
          <pc:chgData name="Bitner, Scott" userId="214043b2-6960-4b99-adb7-8622bdc15e83" providerId="ADAL" clId="{C6D4CBB7-9250-45A4-8011-0B39ACD9E05C}" dt="2025-05-06T20:50:56.998" v="60" actId="47"/>
          <pc:sldLayoutMkLst>
            <pc:docMk/>
            <pc:sldMasterMk cId="3393593574" sldId="2147483753"/>
            <pc:sldLayoutMk cId="2363885095" sldId="2147483756"/>
          </pc:sldLayoutMkLst>
        </pc:sldLayoutChg>
        <pc:sldLayoutChg chg="del">
          <pc:chgData name="Bitner, Scott" userId="214043b2-6960-4b99-adb7-8622bdc15e83" providerId="ADAL" clId="{C6D4CBB7-9250-45A4-8011-0B39ACD9E05C}" dt="2025-05-06T20:50:56.998" v="60" actId="47"/>
          <pc:sldLayoutMkLst>
            <pc:docMk/>
            <pc:sldMasterMk cId="3393593574" sldId="2147483753"/>
            <pc:sldLayoutMk cId="1943277834" sldId="2147483757"/>
          </pc:sldLayoutMkLst>
        </pc:sldLayoutChg>
        <pc:sldLayoutChg chg="del">
          <pc:chgData name="Bitner, Scott" userId="214043b2-6960-4b99-adb7-8622bdc15e83" providerId="ADAL" clId="{C6D4CBB7-9250-45A4-8011-0B39ACD9E05C}" dt="2025-05-06T20:50:56.998" v="60" actId="47"/>
          <pc:sldLayoutMkLst>
            <pc:docMk/>
            <pc:sldMasterMk cId="3393593574" sldId="2147483753"/>
            <pc:sldLayoutMk cId="2292516965" sldId="2147483758"/>
          </pc:sldLayoutMkLst>
        </pc:sldLayoutChg>
        <pc:sldLayoutChg chg="del">
          <pc:chgData name="Bitner, Scott" userId="214043b2-6960-4b99-adb7-8622bdc15e83" providerId="ADAL" clId="{C6D4CBB7-9250-45A4-8011-0B39ACD9E05C}" dt="2025-05-06T20:50:56.998" v="60" actId="47"/>
          <pc:sldLayoutMkLst>
            <pc:docMk/>
            <pc:sldMasterMk cId="3393593574" sldId="2147483753"/>
            <pc:sldLayoutMk cId="253850285" sldId="2147483759"/>
          </pc:sldLayoutMkLst>
        </pc:sldLayoutChg>
        <pc:sldLayoutChg chg="del">
          <pc:chgData name="Bitner, Scott" userId="214043b2-6960-4b99-adb7-8622bdc15e83" providerId="ADAL" clId="{C6D4CBB7-9250-45A4-8011-0B39ACD9E05C}" dt="2025-05-06T20:50:56.998" v="60" actId="47"/>
          <pc:sldLayoutMkLst>
            <pc:docMk/>
            <pc:sldMasterMk cId="3393593574" sldId="2147483753"/>
            <pc:sldLayoutMk cId="1438501046" sldId="2147483760"/>
          </pc:sldLayoutMkLst>
        </pc:sldLayoutChg>
        <pc:sldLayoutChg chg="del">
          <pc:chgData name="Bitner, Scott" userId="214043b2-6960-4b99-adb7-8622bdc15e83" providerId="ADAL" clId="{C6D4CBB7-9250-45A4-8011-0B39ACD9E05C}" dt="2025-05-06T20:50:56.998" v="60" actId="47"/>
          <pc:sldLayoutMkLst>
            <pc:docMk/>
            <pc:sldMasterMk cId="3393593574" sldId="2147483753"/>
            <pc:sldLayoutMk cId="825228866" sldId="2147483761"/>
          </pc:sldLayoutMkLst>
        </pc:sldLayoutChg>
        <pc:sldLayoutChg chg="del">
          <pc:chgData name="Bitner, Scott" userId="214043b2-6960-4b99-adb7-8622bdc15e83" providerId="ADAL" clId="{C6D4CBB7-9250-45A4-8011-0B39ACD9E05C}" dt="2025-05-06T20:50:56.998" v="60" actId="47"/>
          <pc:sldLayoutMkLst>
            <pc:docMk/>
            <pc:sldMasterMk cId="3393593574" sldId="2147483753"/>
            <pc:sldLayoutMk cId="3322243479" sldId="2147483762"/>
          </pc:sldLayoutMkLst>
        </pc:sldLayoutChg>
      </pc:sldMasterChg>
      <pc:sldMasterChg chg="del delSldLayout">
        <pc:chgData name="Bitner, Scott" userId="214043b2-6960-4b99-adb7-8622bdc15e83" providerId="ADAL" clId="{C6D4CBB7-9250-45A4-8011-0B39ACD9E05C}" dt="2025-05-06T20:51:12.162" v="74" actId="47"/>
        <pc:sldMasterMkLst>
          <pc:docMk/>
          <pc:sldMasterMk cId="357544640" sldId="2147483763"/>
        </pc:sldMasterMkLst>
        <pc:sldLayoutChg chg="del">
          <pc:chgData name="Bitner, Scott" userId="214043b2-6960-4b99-adb7-8622bdc15e83" providerId="ADAL" clId="{C6D4CBB7-9250-45A4-8011-0B39ACD9E05C}" dt="2025-05-06T20:51:12.162" v="74" actId="47"/>
          <pc:sldLayoutMkLst>
            <pc:docMk/>
            <pc:sldMasterMk cId="357544640" sldId="2147483763"/>
            <pc:sldLayoutMk cId="2949189373" sldId="2147483764"/>
          </pc:sldLayoutMkLst>
        </pc:sldLayoutChg>
        <pc:sldLayoutChg chg="del">
          <pc:chgData name="Bitner, Scott" userId="214043b2-6960-4b99-adb7-8622bdc15e83" providerId="ADAL" clId="{C6D4CBB7-9250-45A4-8011-0B39ACD9E05C}" dt="2025-05-06T20:51:12.162" v="74" actId="47"/>
          <pc:sldLayoutMkLst>
            <pc:docMk/>
            <pc:sldMasterMk cId="357544640" sldId="2147483763"/>
            <pc:sldLayoutMk cId="4279370079" sldId="2147483765"/>
          </pc:sldLayoutMkLst>
        </pc:sldLayoutChg>
        <pc:sldLayoutChg chg="del">
          <pc:chgData name="Bitner, Scott" userId="214043b2-6960-4b99-adb7-8622bdc15e83" providerId="ADAL" clId="{C6D4CBB7-9250-45A4-8011-0B39ACD9E05C}" dt="2025-05-06T20:51:12.162" v="74" actId="47"/>
          <pc:sldLayoutMkLst>
            <pc:docMk/>
            <pc:sldMasterMk cId="357544640" sldId="2147483763"/>
            <pc:sldLayoutMk cId="2148469406" sldId="2147483766"/>
          </pc:sldLayoutMkLst>
        </pc:sldLayoutChg>
        <pc:sldLayoutChg chg="del">
          <pc:chgData name="Bitner, Scott" userId="214043b2-6960-4b99-adb7-8622bdc15e83" providerId="ADAL" clId="{C6D4CBB7-9250-45A4-8011-0B39ACD9E05C}" dt="2025-05-06T20:51:12.162" v="74" actId="47"/>
          <pc:sldLayoutMkLst>
            <pc:docMk/>
            <pc:sldMasterMk cId="357544640" sldId="2147483763"/>
            <pc:sldLayoutMk cId="2447711315" sldId="2147483767"/>
          </pc:sldLayoutMkLst>
        </pc:sldLayoutChg>
        <pc:sldLayoutChg chg="del">
          <pc:chgData name="Bitner, Scott" userId="214043b2-6960-4b99-adb7-8622bdc15e83" providerId="ADAL" clId="{C6D4CBB7-9250-45A4-8011-0B39ACD9E05C}" dt="2025-05-06T20:51:12.162" v="74" actId="47"/>
          <pc:sldLayoutMkLst>
            <pc:docMk/>
            <pc:sldMasterMk cId="357544640" sldId="2147483763"/>
            <pc:sldLayoutMk cId="3311414746" sldId="2147483768"/>
          </pc:sldLayoutMkLst>
        </pc:sldLayoutChg>
        <pc:sldLayoutChg chg="del">
          <pc:chgData name="Bitner, Scott" userId="214043b2-6960-4b99-adb7-8622bdc15e83" providerId="ADAL" clId="{C6D4CBB7-9250-45A4-8011-0B39ACD9E05C}" dt="2025-05-06T20:51:12.162" v="74" actId="47"/>
          <pc:sldLayoutMkLst>
            <pc:docMk/>
            <pc:sldMasterMk cId="357544640" sldId="2147483763"/>
            <pc:sldLayoutMk cId="450571129" sldId="2147483769"/>
          </pc:sldLayoutMkLst>
        </pc:sldLayoutChg>
        <pc:sldLayoutChg chg="del">
          <pc:chgData name="Bitner, Scott" userId="214043b2-6960-4b99-adb7-8622bdc15e83" providerId="ADAL" clId="{C6D4CBB7-9250-45A4-8011-0B39ACD9E05C}" dt="2025-05-06T20:51:12.162" v="74" actId="47"/>
          <pc:sldLayoutMkLst>
            <pc:docMk/>
            <pc:sldMasterMk cId="357544640" sldId="2147483763"/>
            <pc:sldLayoutMk cId="1360014496" sldId="2147483770"/>
          </pc:sldLayoutMkLst>
        </pc:sldLayoutChg>
        <pc:sldLayoutChg chg="del">
          <pc:chgData name="Bitner, Scott" userId="214043b2-6960-4b99-adb7-8622bdc15e83" providerId="ADAL" clId="{C6D4CBB7-9250-45A4-8011-0B39ACD9E05C}" dt="2025-05-06T20:51:12.162" v="74" actId="47"/>
          <pc:sldLayoutMkLst>
            <pc:docMk/>
            <pc:sldMasterMk cId="357544640" sldId="2147483763"/>
            <pc:sldLayoutMk cId="1426383087" sldId="2147483771"/>
          </pc:sldLayoutMkLst>
        </pc:sldLayoutChg>
        <pc:sldLayoutChg chg="del">
          <pc:chgData name="Bitner, Scott" userId="214043b2-6960-4b99-adb7-8622bdc15e83" providerId="ADAL" clId="{C6D4CBB7-9250-45A4-8011-0B39ACD9E05C}" dt="2025-05-06T20:51:12.162" v="74" actId="47"/>
          <pc:sldLayoutMkLst>
            <pc:docMk/>
            <pc:sldMasterMk cId="357544640" sldId="2147483763"/>
            <pc:sldLayoutMk cId="2047379828" sldId="2147483772"/>
          </pc:sldLayoutMkLst>
        </pc:sldLayoutChg>
        <pc:sldLayoutChg chg="del">
          <pc:chgData name="Bitner, Scott" userId="214043b2-6960-4b99-adb7-8622bdc15e83" providerId="ADAL" clId="{C6D4CBB7-9250-45A4-8011-0B39ACD9E05C}" dt="2025-05-06T20:51:12.162" v="74" actId="47"/>
          <pc:sldLayoutMkLst>
            <pc:docMk/>
            <pc:sldMasterMk cId="357544640" sldId="2147483763"/>
            <pc:sldLayoutMk cId="4117328256" sldId="2147483773"/>
          </pc:sldLayoutMkLst>
        </pc:sldLayoutChg>
        <pc:sldLayoutChg chg="del">
          <pc:chgData name="Bitner, Scott" userId="214043b2-6960-4b99-adb7-8622bdc15e83" providerId="ADAL" clId="{C6D4CBB7-9250-45A4-8011-0B39ACD9E05C}" dt="2025-05-06T20:51:12.162" v="74" actId="47"/>
          <pc:sldLayoutMkLst>
            <pc:docMk/>
            <pc:sldMasterMk cId="357544640" sldId="2147483763"/>
            <pc:sldLayoutMk cId="3726179949" sldId="2147483774"/>
          </pc:sldLayoutMkLst>
        </pc:sldLayoutChg>
      </pc:sldMasterChg>
      <pc:sldMasterChg chg="del delSldLayout">
        <pc:chgData name="Bitner, Scott" userId="214043b2-6960-4b99-adb7-8622bdc15e83" providerId="ADAL" clId="{C6D4CBB7-9250-45A4-8011-0B39ACD9E05C}" dt="2025-05-06T20:51:08.828" v="62" actId="47"/>
        <pc:sldMasterMkLst>
          <pc:docMk/>
          <pc:sldMasterMk cId="3943728534" sldId="2147483775"/>
        </pc:sldMasterMkLst>
        <pc:sldLayoutChg chg="del">
          <pc:chgData name="Bitner, Scott" userId="214043b2-6960-4b99-adb7-8622bdc15e83" providerId="ADAL" clId="{C6D4CBB7-9250-45A4-8011-0B39ACD9E05C}" dt="2025-05-06T20:51:08.828" v="62" actId="47"/>
          <pc:sldLayoutMkLst>
            <pc:docMk/>
            <pc:sldMasterMk cId="3943728534" sldId="2147483775"/>
            <pc:sldLayoutMk cId="2218535706" sldId="2147483776"/>
          </pc:sldLayoutMkLst>
        </pc:sldLayoutChg>
        <pc:sldLayoutChg chg="del">
          <pc:chgData name="Bitner, Scott" userId="214043b2-6960-4b99-adb7-8622bdc15e83" providerId="ADAL" clId="{C6D4CBB7-9250-45A4-8011-0B39ACD9E05C}" dt="2025-05-06T20:51:08.828" v="62" actId="47"/>
          <pc:sldLayoutMkLst>
            <pc:docMk/>
            <pc:sldMasterMk cId="3943728534" sldId="2147483775"/>
            <pc:sldLayoutMk cId="2857912675" sldId="2147483777"/>
          </pc:sldLayoutMkLst>
        </pc:sldLayoutChg>
        <pc:sldLayoutChg chg="del">
          <pc:chgData name="Bitner, Scott" userId="214043b2-6960-4b99-adb7-8622bdc15e83" providerId="ADAL" clId="{C6D4CBB7-9250-45A4-8011-0B39ACD9E05C}" dt="2025-05-06T20:51:08.828" v="62" actId="47"/>
          <pc:sldLayoutMkLst>
            <pc:docMk/>
            <pc:sldMasterMk cId="3943728534" sldId="2147483775"/>
            <pc:sldLayoutMk cId="2593184520" sldId="2147483778"/>
          </pc:sldLayoutMkLst>
        </pc:sldLayoutChg>
        <pc:sldLayoutChg chg="del">
          <pc:chgData name="Bitner, Scott" userId="214043b2-6960-4b99-adb7-8622bdc15e83" providerId="ADAL" clId="{C6D4CBB7-9250-45A4-8011-0B39ACD9E05C}" dt="2025-05-06T20:51:08.828" v="62" actId="47"/>
          <pc:sldLayoutMkLst>
            <pc:docMk/>
            <pc:sldMasterMk cId="3943728534" sldId="2147483775"/>
            <pc:sldLayoutMk cId="1079545791" sldId="2147483779"/>
          </pc:sldLayoutMkLst>
        </pc:sldLayoutChg>
        <pc:sldLayoutChg chg="del">
          <pc:chgData name="Bitner, Scott" userId="214043b2-6960-4b99-adb7-8622bdc15e83" providerId="ADAL" clId="{C6D4CBB7-9250-45A4-8011-0B39ACD9E05C}" dt="2025-05-06T20:51:08.828" v="62" actId="47"/>
          <pc:sldLayoutMkLst>
            <pc:docMk/>
            <pc:sldMasterMk cId="3943728534" sldId="2147483775"/>
            <pc:sldLayoutMk cId="1035517936" sldId="2147483780"/>
          </pc:sldLayoutMkLst>
        </pc:sldLayoutChg>
        <pc:sldLayoutChg chg="del">
          <pc:chgData name="Bitner, Scott" userId="214043b2-6960-4b99-adb7-8622bdc15e83" providerId="ADAL" clId="{C6D4CBB7-9250-45A4-8011-0B39ACD9E05C}" dt="2025-05-06T20:51:08.828" v="62" actId="47"/>
          <pc:sldLayoutMkLst>
            <pc:docMk/>
            <pc:sldMasterMk cId="3943728534" sldId="2147483775"/>
            <pc:sldLayoutMk cId="2845728295" sldId="2147483781"/>
          </pc:sldLayoutMkLst>
        </pc:sldLayoutChg>
        <pc:sldLayoutChg chg="del">
          <pc:chgData name="Bitner, Scott" userId="214043b2-6960-4b99-adb7-8622bdc15e83" providerId="ADAL" clId="{C6D4CBB7-9250-45A4-8011-0B39ACD9E05C}" dt="2025-05-06T20:51:08.828" v="62" actId="47"/>
          <pc:sldLayoutMkLst>
            <pc:docMk/>
            <pc:sldMasterMk cId="3943728534" sldId="2147483775"/>
            <pc:sldLayoutMk cId="3006262590" sldId="2147483782"/>
          </pc:sldLayoutMkLst>
        </pc:sldLayoutChg>
        <pc:sldLayoutChg chg="del">
          <pc:chgData name="Bitner, Scott" userId="214043b2-6960-4b99-adb7-8622bdc15e83" providerId="ADAL" clId="{C6D4CBB7-9250-45A4-8011-0B39ACD9E05C}" dt="2025-05-06T20:51:08.828" v="62" actId="47"/>
          <pc:sldLayoutMkLst>
            <pc:docMk/>
            <pc:sldMasterMk cId="3943728534" sldId="2147483775"/>
            <pc:sldLayoutMk cId="418196122" sldId="2147483783"/>
          </pc:sldLayoutMkLst>
        </pc:sldLayoutChg>
        <pc:sldLayoutChg chg="del">
          <pc:chgData name="Bitner, Scott" userId="214043b2-6960-4b99-adb7-8622bdc15e83" providerId="ADAL" clId="{C6D4CBB7-9250-45A4-8011-0B39ACD9E05C}" dt="2025-05-06T20:51:08.828" v="62" actId="47"/>
          <pc:sldLayoutMkLst>
            <pc:docMk/>
            <pc:sldMasterMk cId="3943728534" sldId="2147483775"/>
            <pc:sldLayoutMk cId="3513373337" sldId="2147483784"/>
          </pc:sldLayoutMkLst>
        </pc:sldLayoutChg>
        <pc:sldLayoutChg chg="del">
          <pc:chgData name="Bitner, Scott" userId="214043b2-6960-4b99-adb7-8622bdc15e83" providerId="ADAL" clId="{C6D4CBB7-9250-45A4-8011-0B39ACD9E05C}" dt="2025-05-06T20:51:08.828" v="62" actId="47"/>
          <pc:sldLayoutMkLst>
            <pc:docMk/>
            <pc:sldMasterMk cId="3943728534" sldId="2147483775"/>
            <pc:sldLayoutMk cId="3943871965" sldId="2147483785"/>
          </pc:sldLayoutMkLst>
        </pc:sldLayoutChg>
        <pc:sldLayoutChg chg="del">
          <pc:chgData name="Bitner, Scott" userId="214043b2-6960-4b99-adb7-8622bdc15e83" providerId="ADAL" clId="{C6D4CBB7-9250-45A4-8011-0B39ACD9E05C}" dt="2025-05-06T20:51:08.828" v="62" actId="47"/>
          <pc:sldLayoutMkLst>
            <pc:docMk/>
            <pc:sldMasterMk cId="3943728534" sldId="2147483775"/>
            <pc:sldLayoutMk cId="3535375979" sldId="2147483786"/>
          </pc:sldLayoutMkLst>
        </pc:sldLayoutChg>
      </pc:sldMasterChg>
      <pc:sldMasterChg chg="del delSldLayout">
        <pc:chgData name="Bitner, Scott" userId="214043b2-6960-4b99-adb7-8622bdc15e83" providerId="ADAL" clId="{C6D4CBB7-9250-45A4-8011-0B39ACD9E05C}" dt="2025-05-06T20:51:11.642" v="73" actId="47"/>
        <pc:sldMasterMkLst>
          <pc:docMk/>
          <pc:sldMasterMk cId="3153496509" sldId="2147483787"/>
        </pc:sldMasterMkLst>
        <pc:sldLayoutChg chg="del">
          <pc:chgData name="Bitner, Scott" userId="214043b2-6960-4b99-adb7-8622bdc15e83" providerId="ADAL" clId="{C6D4CBB7-9250-45A4-8011-0B39ACD9E05C}" dt="2025-05-06T20:51:11.642" v="73" actId="47"/>
          <pc:sldLayoutMkLst>
            <pc:docMk/>
            <pc:sldMasterMk cId="3153496509" sldId="2147483787"/>
            <pc:sldLayoutMk cId="1572978772" sldId="2147483788"/>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4171227845" sldId="2147483789"/>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1255219890" sldId="2147483790"/>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2504987965" sldId="2147483791"/>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481913766" sldId="2147483792"/>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1676381881" sldId="2147483793"/>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242726155" sldId="2147483794"/>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2037228175" sldId="2147483795"/>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3340503005" sldId="2147483796"/>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4208243586" sldId="2147483797"/>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46886430" sldId="2147483798"/>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115380757" sldId="2147483799"/>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2311118942" sldId="2147483800"/>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3670841649" sldId="2147483801"/>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4124165425" sldId="2147483802"/>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3167530715" sldId="2147483803"/>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3521858195" sldId="2147483804"/>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4062024226" sldId="2147483805"/>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896128882" sldId="2147483806"/>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2514461037" sldId="2147483807"/>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3896700918" sldId="2147483808"/>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920148503" sldId="2147483809"/>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185255574" sldId="2147483810"/>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860147306" sldId="2147483811"/>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3836350147" sldId="2147483812"/>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4133583096" sldId="2147483813"/>
          </pc:sldLayoutMkLst>
        </pc:sldLayoutChg>
        <pc:sldLayoutChg chg="del">
          <pc:chgData name="Bitner, Scott" userId="214043b2-6960-4b99-adb7-8622bdc15e83" providerId="ADAL" clId="{C6D4CBB7-9250-45A4-8011-0B39ACD9E05C}" dt="2025-05-06T20:51:11.642" v="73" actId="47"/>
          <pc:sldLayoutMkLst>
            <pc:docMk/>
            <pc:sldMasterMk cId="3153496509" sldId="2147483787"/>
            <pc:sldLayoutMk cId="2732699835" sldId="214748381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https://umbcits.sharepoint.com/sites/BFA-UMBManagementReporting/Shared%20Documents/Quarterly%20Reports/2025/Q3/Q3_DRAF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https://umbcits.sharepoint.com/sites/BFA-UMBManagementReporting/Shared%20Documents/Quarterly%20Reports/2025/Q3/Q3_DRAFT.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oleObject" Target="https://umbcits.sharepoint.com/sites/BFA-UMBManagementReporting/Shared%20Documents/Quarterly%20Reports/2025/Q3/G&amp;C_Master_FY25Q3.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oleObject" Target="https://umbcits.sharepoint.com/sites/BFA-UMBManagementReporting/Shared%20Documents/Quarterly%20Reports/2025/Q3/Award%20comparison%20Feb-Apr%20FY24-25.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5.xml"/><Relationship Id="rId4" Type="http://schemas.openxmlformats.org/officeDocument/2006/relationships/oleObject" Target="https://umbcits.sharepoint.com/sites/BFA-UMBManagementReporting/Shared%20Documents/Quarterly%20Reports/2025/Q3/Award%20comparison%20Feb-Apr%20FY24-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4"/>
          <c:order val="0"/>
          <c:tx>
            <c:strRef>
              <c:f>Proposals!$Y$15</c:f>
              <c:strCache>
                <c:ptCount val="1"/>
                <c:pt idx="0">
                  <c:v>NIH</c:v>
                </c:pt>
              </c:strCache>
            </c:strRef>
          </c:tx>
          <c:spPr>
            <a:solidFill>
              <a:schemeClr val="accent5"/>
            </a:solidFill>
            <a:ln>
              <a:noFill/>
            </a:ln>
            <a:effectLst/>
          </c:spPr>
          <c:invertIfNegative val="0"/>
          <c:cat>
            <c:numRef>
              <c:f>Proposals!$Z$10:$AD$10</c:f>
              <c:numCache>
                <c:formatCode>General</c:formatCode>
                <c:ptCount val="5"/>
                <c:pt idx="0">
                  <c:v>2021</c:v>
                </c:pt>
                <c:pt idx="1">
                  <c:v>2022</c:v>
                </c:pt>
                <c:pt idx="2">
                  <c:v>2023</c:v>
                </c:pt>
                <c:pt idx="3">
                  <c:v>2024</c:v>
                </c:pt>
                <c:pt idx="4">
                  <c:v>2025</c:v>
                </c:pt>
              </c:numCache>
            </c:numRef>
          </c:cat>
          <c:val>
            <c:numRef>
              <c:f>Proposals!$Z$15:$AD$15</c:f>
              <c:numCache>
                <c:formatCode>_(* #,##0_);_(* \(#,##0\);_(* "-"??_);_(@_)</c:formatCode>
                <c:ptCount val="5"/>
                <c:pt idx="0">
                  <c:v>559</c:v>
                </c:pt>
                <c:pt idx="1">
                  <c:v>458</c:v>
                </c:pt>
                <c:pt idx="2">
                  <c:v>438</c:v>
                </c:pt>
                <c:pt idx="3">
                  <c:v>539</c:v>
                </c:pt>
                <c:pt idx="4">
                  <c:v>632</c:v>
                </c:pt>
              </c:numCache>
            </c:numRef>
          </c:val>
          <c:extLst>
            <c:ext xmlns:c16="http://schemas.microsoft.com/office/drawing/2014/chart" uri="{C3380CC4-5D6E-409C-BE32-E72D297353CC}">
              <c16:uniqueId val="{00000000-C685-4B2C-A50F-F6B064C3A07D}"/>
            </c:ext>
          </c:extLst>
        </c:ser>
        <c:ser>
          <c:idx val="2"/>
          <c:order val="1"/>
          <c:tx>
            <c:strRef>
              <c:f>Proposals!$Y$13</c:f>
              <c:strCache>
                <c:ptCount val="1"/>
                <c:pt idx="0">
                  <c:v>Foundation/Association</c:v>
                </c:pt>
              </c:strCache>
            </c:strRef>
          </c:tx>
          <c:spPr>
            <a:solidFill>
              <a:schemeClr val="accent3"/>
            </a:solidFill>
            <a:ln>
              <a:noFill/>
            </a:ln>
            <a:effectLst/>
          </c:spPr>
          <c:invertIfNegative val="0"/>
          <c:cat>
            <c:numRef>
              <c:f>Proposals!$Z$10:$AD$10</c:f>
              <c:numCache>
                <c:formatCode>General</c:formatCode>
                <c:ptCount val="5"/>
                <c:pt idx="0">
                  <c:v>2021</c:v>
                </c:pt>
                <c:pt idx="1">
                  <c:v>2022</c:v>
                </c:pt>
                <c:pt idx="2">
                  <c:v>2023</c:v>
                </c:pt>
                <c:pt idx="3">
                  <c:v>2024</c:v>
                </c:pt>
                <c:pt idx="4">
                  <c:v>2025</c:v>
                </c:pt>
              </c:numCache>
            </c:numRef>
          </c:cat>
          <c:val>
            <c:numRef>
              <c:f>Proposals!$Z$13:$AD$13</c:f>
              <c:numCache>
                <c:formatCode>_(* #,##0_);_(* \(#,##0\);_(* "-"??_);_(@_)</c:formatCode>
                <c:ptCount val="5"/>
                <c:pt idx="0">
                  <c:v>335</c:v>
                </c:pt>
                <c:pt idx="1">
                  <c:v>325</c:v>
                </c:pt>
                <c:pt idx="2">
                  <c:v>326</c:v>
                </c:pt>
                <c:pt idx="3">
                  <c:v>356</c:v>
                </c:pt>
                <c:pt idx="4">
                  <c:v>369</c:v>
                </c:pt>
              </c:numCache>
            </c:numRef>
          </c:val>
          <c:extLst>
            <c:ext xmlns:c16="http://schemas.microsoft.com/office/drawing/2014/chart" uri="{C3380CC4-5D6E-409C-BE32-E72D297353CC}">
              <c16:uniqueId val="{00000001-C685-4B2C-A50F-F6B064C3A07D}"/>
            </c:ext>
          </c:extLst>
        </c:ser>
        <c:ser>
          <c:idx val="0"/>
          <c:order val="2"/>
          <c:tx>
            <c:strRef>
              <c:f>Proposals!$Y$11</c:f>
              <c:strCache>
                <c:ptCount val="1"/>
                <c:pt idx="0">
                  <c:v>Corporation</c:v>
                </c:pt>
              </c:strCache>
            </c:strRef>
          </c:tx>
          <c:spPr>
            <a:solidFill>
              <a:schemeClr val="accent1"/>
            </a:solidFill>
            <a:ln>
              <a:noFill/>
            </a:ln>
            <a:effectLst/>
          </c:spPr>
          <c:invertIfNegative val="0"/>
          <c:cat>
            <c:numRef>
              <c:f>Proposals!$Z$10:$AD$10</c:f>
              <c:numCache>
                <c:formatCode>General</c:formatCode>
                <c:ptCount val="5"/>
                <c:pt idx="0">
                  <c:v>2021</c:v>
                </c:pt>
                <c:pt idx="1">
                  <c:v>2022</c:v>
                </c:pt>
                <c:pt idx="2">
                  <c:v>2023</c:v>
                </c:pt>
                <c:pt idx="3">
                  <c:v>2024</c:v>
                </c:pt>
                <c:pt idx="4">
                  <c:v>2025</c:v>
                </c:pt>
              </c:numCache>
            </c:numRef>
          </c:cat>
          <c:val>
            <c:numRef>
              <c:f>Proposals!$Z$11:$AD$11</c:f>
              <c:numCache>
                <c:formatCode>_(* #,##0_);_(* \(#,##0\);_(* "-"??_);_(@_)</c:formatCode>
                <c:ptCount val="5"/>
                <c:pt idx="0">
                  <c:v>338</c:v>
                </c:pt>
                <c:pt idx="1">
                  <c:v>256</c:v>
                </c:pt>
                <c:pt idx="2">
                  <c:v>236</c:v>
                </c:pt>
                <c:pt idx="3">
                  <c:v>308</c:v>
                </c:pt>
                <c:pt idx="4">
                  <c:v>308</c:v>
                </c:pt>
              </c:numCache>
            </c:numRef>
          </c:val>
          <c:extLst>
            <c:ext xmlns:c16="http://schemas.microsoft.com/office/drawing/2014/chart" uri="{C3380CC4-5D6E-409C-BE32-E72D297353CC}">
              <c16:uniqueId val="{00000002-C685-4B2C-A50F-F6B064C3A07D}"/>
            </c:ext>
          </c:extLst>
        </c:ser>
        <c:ser>
          <c:idx val="7"/>
          <c:order val="3"/>
          <c:tx>
            <c:strRef>
              <c:f>Proposals!$Y$18</c:f>
              <c:strCache>
                <c:ptCount val="1"/>
                <c:pt idx="0">
                  <c:v>University</c:v>
                </c:pt>
              </c:strCache>
            </c:strRef>
          </c:tx>
          <c:spPr>
            <a:solidFill>
              <a:schemeClr val="accent2">
                <a:lumMod val="60000"/>
              </a:schemeClr>
            </a:solidFill>
            <a:ln>
              <a:noFill/>
            </a:ln>
            <a:effectLst/>
          </c:spPr>
          <c:invertIfNegative val="0"/>
          <c:cat>
            <c:numRef>
              <c:f>Proposals!$Z$10:$AD$10</c:f>
              <c:numCache>
                <c:formatCode>General</c:formatCode>
                <c:ptCount val="5"/>
                <c:pt idx="0">
                  <c:v>2021</c:v>
                </c:pt>
                <c:pt idx="1">
                  <c:v>2022</c:v>
                </c:pt>
                <c:pt idx="2">
                  <c:v>2023</c:v>
                </c:pt>
                <c:pt idx="3">
                  <c:v>2024</c:v>
                </c:pt>
                <c:pt idx="4">
                  <c:v>2025</c:v>
                </c:pt>
              </c:numCache>
            </c:numRef>
          </c:cat>
          <c:val>
            <c:numRef>
              <c:f>Proposals!$Z$18:$AD$18</c:f>
              <c:numCache>
                <c:formatCode>_(* #,##0_);_(* \(#,##0\);_(* "-"??_);_(@_)</c:formatCode>
                <c:ptCount val="5"/>
                <c:pt idx="0">
                  <c:v>384</c:v>
                </c:pt>
                <c:pt idx="1">
                  <c:v>319</c:v>
                </c:pt>
                <c:pt idx="2">
                  <c:v>306</c:v>
                </c:pt>
                <c:pt idx="3">
                  <c:v>352</c:v>
                </c:pt>
                <c:pt idx="4">
                  <c:v>356</c:v>
                </c:pt>
              </c:numCache>
            </c:numRef>
          </c:val>
          <c:extLst>
            <c:ext xmlns:c16="http://schemas.microsoft.com/office/drawing/2014/chart" uri="{C3380CC4-5D6E-409C-BE32-E72D297353CC}">
              <c16:uniqueId val="{00000003-C685-4B2C-A50F-F6B064C3A07D}"/>
            </c:ext>
          </c:extLst>
        </c:ser>
        <c:ser>
          <c:idx val="1"/>
          <c:order val="4"/>
          <c:tx>
            <c:strRef>
              <c:f>Proposals!$Y$12</c:f>
              <c:strCache>
                <c:ptCount val="1"/>
                <c:pt idx="0">
                  <c:v>Federal Non-NIH</c:v>
                </c:pt>
              </c:strCache>
            </c:strRef>
          </c:tx>
          <c:spPr>
            <a:solidFill>
              <a:schemeClr val="accent2"/>
            </a:solidFill>
            <a:ln>
              <a:noFill/>
            </a:ln>
            <a:effectLst/>
          </c:spPr>
          <c:invertIfNegative val="0"/>
          <c:cat>
            <c:numRef>
              <c:f>Proposals!$Z$10:$AD$10</c:f>
              <c:numCache>
                <c:formatCode>General</c:formatCode>
                <c:ptCount val="5"/>
                <c:pt idx="0">
                  <c:v>2021</c:v>
                </c:pt>
                <c:pt idx="1">
                  <c:v>2022</c:v>
                </c:pt>
                <c:pt idx="2">
                  <c:v>2023</c:v>
                </c:pt>
                <c:pt idx="3">
                  <c:v>2024</c:v>
                </c:pt>
                <c:pt idx="4">
                  <c:v>2025</c:v>
                </c:pt>
              </c:numCache>
            </c:numRef>
          </c:cat>
          <c:val>
            <c:numRef>
              <c:f>Proposals!$Z$12:$AD$12</c:f>
              <c:numCache>
                <c:formatCode>_(* #,##0_);_(* \(#,##0\);_(* "-"??_);_(@_)</c:formatCode>
                <c:ptCount val="5"/>
                <c:pt idx="0">
                  <c:v>149</c:v>
                </c:pt>
                <c:pt idx="1">
                  <c:v>141</c:v>
                </c:pt>
                <c:pt idx="2">
                  <c:v>148</c:v>
                </c:pt>
                <c:pt idx="3">
                  <c:v>136</c:v>
                </c:pt>
                <c:pt idx="4">
                  <c:v>109</c:v>
                </c:pt>
              </c:numCache>
            </c:numRef>
          </c:val>
          <c:extLst>
            <c:ext xmlns:c16="http://schemas.microsoft.com/office/drawing/2014/chart" uri="{C3380CC4-5D6E-409C-BE32-E72D297353CC}">
              <c16:uniqueId val="{00000004-C685-4B2C-A50F-F6B064C3A07D}"/>
            </c:ext>
          </c:extLst>
        </c:ser>
        <c:ser>
          <c:idx val="6"/>
          <c:order val="5"/>
          <c:tx>
            <c:strRef>
              <c:f>Proposals!$Y$17</c:f>
              <c:strCache>
                <c:ptCount val="1"/>
                <c:pt idx="0">
                  <c:v>State</c:v>
                </c:pt>
              </c:strCache>
            </c:strRef>
          </c:tx>
          <c:spPr>
            <a:solidFill>
              <a:schemeClr val="accent1">
                <a:lumMod val="60000"/>
              </a:schemeClr>
            </a:solidFill>
            <a:ln>
              <a:noFill/>
            </a:ln>
            <a:effectLst/>
          </c:spPr>
          <c:invertIfNegative val="0"/>
          <c:cat>
            <c:numRef>
              <c:f>Proposals!$Z$10:$AD$10</c:f>
              <c:numCache>
                <c:formatCode>General</c:formatCode>
                <c:ptCount val="5"/>
                <c:pt idx="0">
                  <c:v>2021</c:v>
                </c:pt>
                <c:pt idx="1">
                  <c:v>2022</c:v>
                </c:pt>
                <c:pt idx="2">
                  <c:v>2023</c:v>
                </c:pt>
                <c:pt idx="3">
                  <c:v>2024</c:v>
                </c:pt>
                <c:pt idx="4">
                  <c:v>2025</c:v>
                </c:pt>
              </c:numCache>
            </c:numRef>
          </c:cat>
          <c:val>
            <c:numRef>
              <c:f>Proposals!$Z$17:$AD$17</c:f>
              <c:numCache>
                <c:formatCode>_(* #,##0_);_(* \(#,##0\);_(* "-"??_);_(@_)</c:formatCode>
                <c:ptCount val="5"/>
                <c:pt idx="0">
                  <c:v>159</c:v>
                </c:pt>
                <c:pt idx="1">
                  <c:v>148</c:v>
                </c:pt>
                <c:pt idx="2">
                  <c:v>156</c:v>
                </c:pt>
                <c:pt idx="3">
                  <c:v>153</c:v>
                </c:pt>
                <c:pt idx="4">
                  <c:v>158</c:v>
                </c:pt>
              </c:numCache>
            </c:numRef>
          </c:val>
          <c:extLst>
            <c:ext xmlns:c16="http://schemas.microsoft.com/office/drawing/2014/chart" uri="{C3380CC4-5D6E-409C-BE32-E72D297353CC}">
              <c16:uniqueId val="{00000005-C685-4B2C-A50F-F6B064C3A07D}"/>
            </c:ext>
          </c:extLst>
        </c:ser>
        <c:ser>
          <c:idx val="3"/>
          <c:order val="6"/>
          <c:tx>
            <c:strRef>
              <c:f>Proposals!$Y$14</c:f>
              <c:strCache>
                <c:ptCount val="1"/>
                <c:pt idx="0">
                  <c:v>Hospital</c:v>
                </c:pt>
              </c:strCache>
            </c:strRef>
          </c:tx>
          <c:spPr>
            <a:solidFill>
              <a:schemeClr val="accent4"/>
            </a:solidFill>
            <a:ln>
              <a:noFill/>
            </a:ln>
            <a:effectLst/>
          </c:spPr>
          <c:invertIfNegative val="0"/>
          <c:cat>
            <c:numRef>
              <c:f>Proposals!$Z$10:$AD$10</c:f>
              <c:numCache>
                <c:formatCode>General</c:formatCode>
                <c:ptCount val="5"/>
                <c:pt idx="0">
                  <c:v>2021</c:v>
                </c:pt>
                <c:pt idx="1">
                  <c:v>2022</c:v>
                </c:pt>
                <c:pt idx="2">
                  <c:v>2023</c:v>
                </c:pt>
                <c:pt idx="3">
                  <c:v>2024</c:v>
                </c:pt>
                <c:pt idx="4">
                  <c:v>2025</c:v>
                </c:pt>
              </c:numCache>
            </c:numRef>
          </c:cat>
          <c:val>
            <c:numRef>
              <c:f>Proposals!$Z$14:$AD$14</c:f>
              <c:numCache>
                <c:formatCode>_(* #,##0_);_(* \(#,##0\);_(* "-"??_);_(@_)</c:formatCode>
                <c:ptCount val="5"/>
                <c:pt idx="0">
                  <c:v>64</c:v>
                </c:pt>
                <c:pt idx="1">
                  <c:v>49</c:v>
                </c:pt>
                <c:pt idx="2">
                  <c:v>70</c:v>
                </c:pt>
                <c:pt idx="3">
                  <c:v>56</c:v>
                </c:pt>
                <c:pt idx="4">
                  <c:v>53</c:v>
                </c:pt>
              </c:numCache>
            </c:numRef>
          </c:val>
          <c:extLst>
            <c:ext xmlns:c16="http://schemas.microsoft.com/office/drawing/2014/chart" uri="{C3380CC4-5D6E-409C-BE32-E72D297353CC}">
              <c16:uniqueId val="{00000006-C685-4B2C-A50F-F6B064C3A07D}"/>
            </c:ext>
          </c:extLst>
        </c:ser>
        <c:ser>
          <c:idx val="5"/>
          <c:order val="7"/>
          <c:tx>
            <c:strRef>
              <c:f>Proposals!$Y$16</c:f>
              <c:strCache>
                <c:ptCount val="1"/>
                <c:pt idx="0">
                  <c:v>Other Government</c:v>
                </c:pt>
              </c:strCache>
            </c:strRef>
          </c:tx>
          <c:spPr>
            <a:solidFill>
              <a:schemeClr val="accent6"/>
            </a:solidFill>
            <a:ln>
              <a:noFill/>
            </a:ln>
            <a:effectLst/>
          </c:spPr>
          <c:invertIfNegative val="0"/>
          <c:cat>
            <c:numRef>
              <c:f>Proposals!$Z$10:$AD$10</c:f>
              <c:numCache>
                <c:formatCode>General</c:formatCode>
                <c:ptCount val="5"/>
                <c:pt idx="0">
                  <c:v>2021</c:v>
                </c:pt>
                <c:pt idx="1">
                  <c:v>2022</c:v>
                </c:pt>
                <c:pt idx="2">
                  <c:v>2023</c:v>
                </c:pt>
                <c:pt idx="3">
                  <c:v>2024</c:v>
                </c:pt>
                <c:pt idx="4">
                  <c:v>2025</c:v>
                </c:pt>
              </c:numCache>
            </c:numRef>
          </c:cat>
          <c:val>
            <c:numRef>
              <c:f>Proposals!$Z$16:$AD$16</c:f>
              <c:numCache>
                <c:formatCode>_(* #,##0_);_(* \(#,##0\);_(* "-"??_);_(@_)</c:formatCode>
                <c:ptCount val="5"/>
                <c:pt idx="0">
                  <c:v>26</c:v>
                </c:pt>
                <c:pt idx="1">
                  <c:v>10</c:v>
                </c:pt>
                <c:pt idx="2">
                  <c:v>17</c:v>
                </c:pt>
                <c:pt idx="3">
                  <c:v>3</c:v>
                </c:pt>
                <c:pt idx="4">
                  <c:v>8</c:v>
                </c:pt>
              </c:numCache>
            </c:numRef>
          </c:val>
          <c:extLst>
            <c:ext xmlns:c16="http://schemas.microsoft.com/office/drawing/2014/chart" uri="{C3380CC4-5D6E-409C-BE32-E72D297353CC}">
              <c16:uniqueId val="{00000007-C685-4B2C-A50F-F6B064C3A07D}"/>
            </c:ext>
          </c:extLst>
        </c:ser>
        <c:dLbls>
          <c:showLegendKey val="0"/>
          <c:showVal val="0"/>
          <c:showCatName val="0"/>
          <c:showSerName val="0"/>
          <c:showPercent val="0"/>
          <c:showBubbleSize val="0"/>
        </c:dLbls>
        <c:gapWidth val="120"/>
        <c:overlap val="100"/>
        <c:serLines>
          <c:spPr>
            <a:ln w="9525" cap="flat" cmpd="sng" algn="ctr">
              <a:noFill/>
              <a:round/>
            </a:ln>
            <a:effectLst/>
          </c:spPr>
        </c:serLines>
        <c:axId val="179991952"/>
        <c:axId val="179989232"/>
      </c:barChart>
      <c:lineChart>
        <c:grouping val="stacked"/>
        <c:varyColors val="0"/>
        <c:ser>
          <c:idx val="8"/>
          <c:order val="8"/>
          <c:tx>
            <c:strRef>
              <c:f>Proposals!$Y$19</c:f>
              <c:strCache>
                <c:ptCount val="1"/>
                <c:pt idx="0">
                  <c:v>Grand Total</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Proposals!$Z$10:$AD$10</c:f>
              <c:numCache>
                <c:formatCode>General</c:formatCode>
                <c:ptCount val="5"/>
                <c:pt idx="0">
                  <c:v>2021</c:v>
                </c:pt>
                <c:pt idx="1">
                  <c:v>2022</c:v>
                </c:pt>
                <c:pt idx="2">
                  <c:v>2023</c:v>
                </c:pt>
                <c:pt idx="3">
                  <c:v>2024</c:v>
                </c:pt>
                <c:pt idx="4">
                  <c:v>2025</c:v>
                </c:pt>
              </c:numCache>
            </c:numRef>
          </c:cat>
          <c:val>
            <c:numRef>
              <c:f>Proposals!$Z$19:$AD$19</c:f>
              <c:numCache>
                <c:formatCode>_(* #,##0_);_(* \(#,##0\);_(* "-"??_);_(@_)</c:formatCode>
                <c:ptCount val="5"/>
                <c:pt idx="0">
                  <c:v>2014</c:v>
                </c:pt>
                <c:pt idx="1">
                  <c:v>1706</c:v>
                </c:pt>
                <c:pt idx="2">
                  <c:v>1697</c:v>
                </c:pt>
                <c:pt idx="3">
                  <c:v>1903</c:v>
                </c:pt>
                <c:pt idx="4">
                  <c:v>1993</c:v>
                </c:pt>
              </c:numCache>
            </c:numRef>
          </c:val>
          <c:smooth val="0"/>
          <c:extLst>
            <c:ext xmlns:c16="http://schemas.microsoft.com/office/drawing/2014/chart" uri="{C3380CC4-5D6E-409C-BE32-E72D297353CC}">
              <c16:uniqueId val="{0000000D-C685-4B2C-A50F-F6B064C3A07D}"/>
            </c:ext>
          </c:extLst>
        </c:ser>
        <c:dLbls>
          <c:showLegendKey val="0"/>
          <c:showVal val="0"/>
          <c:showCatName val="0"/>
          <c:showSerName val="0"/>
          <c:showPercent val="0"/>
          <c:showBubbleSize val="0"/>
        </c:dLbls>
        <c:marker val="1"/>
        <c:smooth val="0"/>
        <c:axId val="179991952"/>
        <c:axId val="179989232"/>
      </c:lineChart>
      <c:catAx>
        <c:axId val="179991952"/>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Fiscal Year</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79989232"/>
        <c:crosses val="autoZero"/>
        <c:auto val="1"/>
        <c:lblAlgn val="ctr"/>
        <c:lblOffset val="100"/>
        <c:noMultiLvlLbl val="0"/>
      </c:catAx>
      <c:valAx>
        <c:axId val="1799892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Count</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79991952"/>
        <c:crosses val="autoZero"/>
        <c:crossBetween val="between"/>
      </c:valAx>
      <c:spPr>
        <a:noFill/>
        <a:ln>
          <a:noFill/>
        </a:ln>
        <a:effectLst/>
      </c:spPr>
    </c:plotArea>
    <c:legend>
      <c:legendPos val="r"/>
      <c:legendEntry>
        <c:idx val="8"/>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4"/>
          <c:order val="0"/>
          <c:tx>
            <c:strRef>
              <c:f>Proposals!$N$41</c:f>
              <c:strCache>
                <c:ptCount val="1"/>
                <c:pt idx="0">
                  <c:v>NIH</c:v>
                </c:pt>
              </c:strCache>
            </c:strRef>
          </c:tx>
          <c:spPr>
            <a:solidFill>
              <a:schemeClr val="accent5"/>
            </a:solidFill>
            <a:ln>
              <a:noFill/>
            </a:ln>
            <a:effectLst/>
          </c:spPr>
          <c:invertIfNegative val="0"/>
          <c:cat>
            <c:numRef>
              <c:f>Proposals!$O$36:$S$36</c:f>
              <c:numCache>
                <c:formatCode>General</c:formatCode>
                <c:ptCount val="5"/>
                <c:pt idx="0">
                  <c:v>2021</c:v>
                </c:pt>
                <c:pt idx="1">
                  <c:v>2022</c:v>
                </c:pt>
                <c:pt idx="2">
                  <c:v>2023</c:v>
                </c:pt>
                <c:pt idx="3">
                  <c:v>2024</c:v>
                </c:pt>
                <c:pt idx="4">
                  <c:v>2025</c:v>
                </c:pt>
              </c:numCache>
            </c:numRef>
          </c:cat>
          <c:val>
            <c:numRef>
              <c:f>Proposals!$O$41:$S$41</c:f>
              <c:numCache>
                <c:formatCode>_(* #,##0.00_);_(* \(#,##0.00\);_(* "-"??_);_(@_)</c:formatCode>
                <c:ptCount val="5"/>
                <c:pt idx="0">
                  <c:v>968.22840603999998</c:v>
                </c:pt>
                <c:pt idx="1">
                  <c:v>929.64811657000007</c:v>
                </c:pt>
                <c:pt idx="2">
                  <c:v>865.32549267999991</c:v>
                </c:pt>
                <c:pt idx="3">
                  <c:v>1107.7963986500001</c:v>
                </c:pt>
                <c:pt idx="4">
                  <c:v>1497.3594165899999</c:v>
                </c:pt>
              </c:numCache>
            </c:numRef>
          </c:val>
          <c:extLst>
            <c:ext xmlns:c16="http://schemas.microsoft.com/office/drawing/2014/chart" uri="{C3380CC4-5D6E-409C-BE32-E72D297353CC}">
              <c16:uniqueId val="{00000000-5242-4585-B44A-55C48CB0DD6A}"/>
            </c:ext>
          </c:extLst>
        </c:ser>
        <c:ser>
          <c:idx val="1"/>
          <c:order val="1"/>
          <c:tx>
            <c:strRef>
              <c:f>Proposals!$N$38</c:f>
              <c:strCache>
                <c:ptCount val="1"/>
                <c:pt idx="0">
                  <c:v>Federal Non-NIH</c:v>
                </c:pt>
              </c:strCache>
            </c:strRef>
          </c:tx>
          <c:spPr>
            <a:solidFill>
              <a:schemeClr val="accent2"/>
            </a:solidFill>
            <a:ln>
              <a:noFill/>
            </a:ln>
            <a:effectLst/>
          </c:spPr>
          <c:invertIfNegative val="0"/>
          <c:cat>
            <c:numRef>
              <c:f>Proposals!$O$36:$S$36</c:f>
              <c:numCache>
                <c:formatCode>General</c:formatCode>
                <c:ptCount val="5"/>
                <c:pt idx="0">
                  <c:v>2021</c:v>
                </c:pt>
                <c:pt idx="1">
                  <c:v>2022</c:v>
                </c:pt>
                <c:pt idx="2">
                  <c:v>2023</c:v>
                </c:pt>
                <c:pt idx="3">
                  <c:v>2024</c:v>
                </c:pt>
                <c:pt idx="4">
                  <c:v>2025</c:v>
                </c:pt>
              </c:numCache>
            </c:numRef>
          </c:cat>
          <c:val>
            <c:numRef>
              <c:f>Proposals!$O$38:$S$38</c:f>
              <c:numCache>
                <c:formatCode>_(* #,##0.00_);_(* \(#,##0.00\);_(* "-"??_);_(@_)</c:formatCode>
                <c:ptCount val="5"/>
                <c:pt idx="0">
                  <c:v>148.34011157</c:v>
                </c:pt>
                <c:pt idx="1">
                  <c:v>169.05403128</c:v>
                </c:pt>
                <c:pt idx="2">
                  <c:v>139.49257171000002</c:v>
                </c:pt>
                <c:pt idx="3">
                  <c:v>72.869214870000008</c:v>
                </c:pt>
                <c:pt idx="4">
                  <c:v>86.391723409999997</c:v>
                </c:pt>
              </c:numCache>
            </c:numRef>
          </c:val>
          <c:extLst>
            <c:ext xmlns:c16="http://schemas.microsoft.com/office/drawing/2014/chart" uri="{C3380CC4-5D6E-409C-BE32-E72D297353CC}">
              <c16:uniqueId val="{00000001-5242-4585-B44A-55C48CB0DD6A}"/>
            </c:ext>
          </c:extLst>
        </c:ser>
        <c:ser>
          <c:idx val="2"/>
          <c:order val="2"/>
          <c:tx>
            <c:strRef>
              <c:f>Proposals!$N$39</c:f>
              <c:strCache>
                <c:ptCount val="1"/>
                <c:pt idx="0">
                  <c:v>Foundation/Association</c:v>
                </c:pt>
              </c:strCache>
            </c:strRef>
          </c:tx>
          <c:spPr>
            <a:solidFill>
              <a:schemeClr val="accent3"/>
            </a:solidFill>
            <a:ln>
              <a:noFill/>
            </a:ln>
            <a:effectLst/>
          </c:spPr>
          <c:invertIfNegative val="0"/>
          <c:cat>
            <c:numRef>
              <c:f>Proposals!$O$36:$S$36</c:f>
              <c:numCache>
                <c:formatCode>General</c:formatCode>
                <c:ptCount val="5"/>
                <c:pt idx="0">
                  <c:v>2021</c:v>
                </c:pt>
                <c:pt idx="1">
                  <c:v>2022</c:v>
                </c:pt>
                <c:pt idx="2">
                  <c:v>2023</c:v>
                </c:pt>
                <c:pt idx="3">
                  <c:v>2024</c:v>
                </c:pt>
                <c:pt idx="4">
                  <c:v>2025</c:v>
                </c:pt>
              </c:numCache>
            </c:numRef>
          </c:cat>
          <c:val>
            <c:numRef>
              <c:f>Proposals!$O$39:$S$39</c:f>
              <c:numCache>
                <c:formatCode>_(* #,##0.00_);_(* \(#,##0.00\);_(* "-"??_);_(@_)</c:formatCode>
                <c:ptCount val="5"/>
                <c:pt idx="0">
                  <c:v>84.543648290000007</c:v>
                </c:pt>
                <c:pt idx="1">
                  <c:v>98.66808515000001</c:v>
                </c:pt>
                <c:pt idx="2">
                  <c:v>102.92070136</c:v>
                </c:pt>
                <c:pt idx="3">
                  <c:v>61.757644490000004</c:v>
                </c:pt>
                <c:pt idx="4">
                  <c:v>102.82266976999999</c:v>
                </c:pt>
              </c:numCache>
            </c:numRef>
          </c:val>
          <c:extLst>
            <c:ext xmlns:c16="http://schemas.microsoft.com/office/drawing/2014/chart" uri="{C3380CC4-5D6E-409C-BE32-E72D297353CC}">
              <c16:uniqueId val="{00000002-5242-4585-B44A-55C48CB0DD6A}"/>
            </c:ext>
          </c:extLst>
        </c:ser>
        <c:ser>
          <c:idx val="0"/>
          <c:order val="3"/>
          <c:tx>
            <c:strRef>
              <c:f>Proposals!$N$37</c:f>
              <c:strCache>
                <c:ptCount val="1"/>
                <c:pt idx="0">
                  <c:v>Corporation</c:v>
                </c:pt>
              </c:strCache>
            </c:strRef>
          </c:tx>
          <c:spPr>
            <a:solidFill>
              <a:schemeClr val="accent1"/>
            </a:solidFill>
            <a:ln>
              <a:noFill/>
            </a:ln>
            <a:effectLst/>
          </c:spPr>
          <c:invertIfNegative val="0"/>
          <c:cat>
            <c:numRef>
              <c:f>Proposals!$O$36:$S$36</c:f>
              <c:numCache>
                <c:formatCode>General</c:formatCode>
                <c:ptCount val="5"/>
                <c:pt idx="0">
                  <c:v>2021</c:v>
                </c:pt>
                <c:pt idx="1">
                  <c:v>2022</c:v>
                </c:pt>
                <c:pt idx="2">
                  <c:v>2023</c:v>
                </c:pt>
                <c:pt idx="3">
                  <c:v>2024</c:v>
                </c:pt>
                <c:pt idx="4">
                  <c:v>2025</c:v>
                </c:pt>
              </c:numCache>
            </c:numRef>
          </c:cat>
          <c:val>
            <c:numRef>
              <c:f>Proposals!$O$37:$S$37</c:f>
              <c:numCache>
                <c:formatCode>_(* #,##0.00_);_(* \(#,##0.00\);_(* "-"??_);_(@_)</c:formatCode>
                <c:ptCount val="5"/>
                <c:pt idx="0">
                  <c:v>77.453267220000001</c:v>
                </c:pt>
                <c:pt idx="1">
                  <c:v>69.943996200000001</c:v>
                </c:pt>
                <c:pt idx="2">
                  <c:v>67.618083290000001</c:v>
                </c:pt>
                <c:pt idx="3">
                  <c:v>151.44644880999999</c:v>
                </c:pt>
                <c:pt idx="4">
                  <c:v>88.317009370000008</c:v>
                </c:pt>
              </c:numCache>
            </c:numRef>
          </c:val>
          <c:extLst>
            <c:ext xmlns:c16="http://schemas.microsoft.com/office/drawing/2014/chart" uri="{C3380CC4-5D6E-409C-BE32-E72D297353CC}">
              <c16:uniqueId val="{00000003-5242-4585-B44A-55C48CB0DD6A}"/>
            </c:ext>
          </c:extLst>
        </c:ser>
        <c:ser>
          <c:idx val="5"/>
          <c:order val="4"/>
          <c:tx>
            <c:strRef>
              <c:f>Proposals!$N$42</c:f>
              <c:strCache>
                <c:ptCount val="1"/>
                <c:pt idx="0">
                  <c:v>Other Government</c:v>
                </c:pt>
              </c:strCache>
            </c:strRef>
          </c:tx>
          <c:spPr>
            <a:solidFill>
              <a:schemeClr val="accent6"/>
            </a:solidFill>
            <a:ln>
              <a:noFill/>
            </a:ln>
            <a:effectLst/>
          </c:spPr>
          <c:invertIfNegative val="0"/>
          <c:cat>
            <c:numRef>
              <c:f>Proposals!$O$36:$S$36</c:f>
              <c:numCache>
                <c:formatCode>General</c:formatCode>
                <c:ptCount val="5"/>
                <c:pt idx="0">
                  <c:v>2021</c:v>
                </c:pt>
                <c:pt idx="1">
                  <c:v>2022</c:v>
                </c:pt>
                <c:pt idx="2">
                  <c:v>2023</c:v>
                </c:pt>
                <c:pt idx="3">
                  <c:v>2024</c:v>
                </c:pt>
                <c:pt idx="4">
                  <c:v>2025</c:v>
                </c:pt>
              </c:numCache>
            </c:numRef>
          </c:cat>
          <c:val>
            <c:numRef>
              <c:f>Proposals!$O$42:$S$42</c:f>
              <c:numCache>
                <c:formatCode>_(* #,##0.00_);_(* \(#,##0.00\);_(* "-"??_);_(@_)</c:formatCode>
                <c:ptCount val="5"/>
                <c:pt idx="0">
                  <c:v>1.96255643</c:v>
                </c:pt>
                <c:pt idx="1">
                  <c:v>2.4885804900000004</c:v>
                </c:pt>
                <c:pt idx="2">
                  <c:v>3.7642669300000002</c:v>
                </c:pt>
                <c:pt idx="3">
                  <c:v>1.76889692</c:v>
                </c:pt>
                <c:pt idx="4">
                  <c:v>1.8053580200000001</c:v>
                </c:pt>
              </c:numCache>
            </c:numRef>
          </c:val>
          <c:extLst>
            <c:ext xmlns:c16="http://schemas.microsoft.com/office/drawing/2014/chart" uri="{C3380CC4-5D6E-409C-BE32-E72D297353CC}">
              <c16:uniqueId val="{00000004-5242-4585-B44A-55C48CB0DD6A}"/>
            </c:ext>
          </c:extLst>
        </c:ser>
        <c:ser>
          <c:idx val="6"/>
          <c:order val="5"/>
          <c:tx>
            <c:strRef>
              <c:f>Proposals!$N$43</c:f>
              <c:strCache>
                <c:ptCount val="1"/>
                <c:pt idx="0">
                  <c:v>State</c:v>
                </c:pt>
              </c:strCache>
            </c:strRef>
          </c:tx>
          <c:spPr>
            <a:solidFill>
              <a:schemeClr val="accent1">
                <a:lumMod val="60000"/>
              </a:schemeClr>
            </a:solidFill>
            <a:ln>
              <a:noFill/>
            </a:ln>
            <a:effectLst/>
          </c:spPr>
          <c:invertIfNegative val="0"/>
          <c:cat>
            <c:numRef>
              <c:f>Proposals!$O$36:$S$36</c:f>
              <c:numCache>
                <c:formatCode>General</c:formatCode>
                <c:ptCount val="5"/>
                <c:pt idx="0">
                  <c:v>2021</c:v>
                </c:pt>
                <c:pt idx="1">
                  <c:v>2022</c:v>
                </c:pt>
                <c:pt idx="2">
                  <c:v>2023</c:v>
                </c:pt>
                <c:pt idx="3">
                  <c:v>2024</c:v>
                </c:pt>
                <c:pt idx="4">
                  <c:v>2025</c:v>
                </c:pt>
              </c:numCache>
            </c:numRef>
          </c:cat>
          <c:val>
            <c:numRef>
              <c:f>Proposals!$O$43:$S$43</c:f>
              <c:numCache>
                <c:formatCode>_(* #,##0.00_);_(* \(#,##0.00\);_(* "-"??_);_(@_)</c:formatCode>
                <c:ptCount val="5"/>
                <c:pt idx="0">
                  <c:v>47.682429399999997</c:v>
                </c:pt>
                <c:pt idx="1">
                  <c:v>36.486955209999998</c:v>
                </c:pt>
                <c:pt idx="2">
                  <c:v>57.444479740000006</c:v>
                </c:pt>
                <c:pt idx="3">
                  <c:v>118.43880047</c:v>
                </c:pt>
                <c:pt idx="4">
                  <c:v>104.5904907</c:v>
                </c:pt>
              </c:numCache>
            </c:numRef>
          </c:val>
          <c:extLst>
            <c:ext xmlns:c16="http://schemas.microsoft.com/office/drawing/2014/chart" uri="{C3380CC4-5D6E-409C-BE32-E72D297353CC}">
              <c16:uniqueId val="{00000005-5242-4585-B44A-55C48CB0DD6A}"/>
            </c:ext>
          </c:extLst>
        </c:ser>
        <c:ser>
          <c:idx val="7"/>
          <c:order val="6"/>
          <c:tx>
            <c:strRef>
              <c:f>Proposals!$N$44</c:f>
              <c:strCache>
                <c:ptCount val="1"/>
                <c:pt idx="0">
                  <c:v>University</c:v>
                </c:pt>
              </c:strCache>
            </c:strRef>
          </c:tx>
          <c:spPr>
            <a:solidFill>
              <a:schemeClr val="accent2">
                <a:lumMod val="60000"/>
              </a:schemeClr>
            </a:solidFill>
            <a:ln>
              <a:noFill/>
            </a:ln>
            <a:effectLst/>
          </c:spPr>
          <c:invertIfNegative val="0"/>
          <c:cat>
            <c:numRef>
              <c:f>Proposals!$O$36:$S$36</c:f>
              <c:numCache>
                <c:formatCode>General</c:formatCode>
                <c:ptCount val="5"/>
                <c:pt idx="0">
                  <c:v>2021</c:v>
                </c:pt>
                <c:pt idx="1">
                  <c:v>2022</c:v>
                </c:pt>
                <c:pt idx="2">
                  <c:v>2023</c:v>
                </c:pt>
                <c:pt idx="3">
                  <c:v>2024</c:v>
                </c:pt>
                <c:pt idx="4">
                  <c:v>2025</c:v>
                </c:pt>
              </c:numCache>
            </c:numRef>
          </c:cat>
          <c:val>
            <c:numRef>
              <c:f>Proposals!$O$44:$S$44</c:f>
              <c:numCache>
                <c:formatCode>_(* #,##0.00_);_(* \(#,##0.00\);_(* "-"??_);_(@_)</c:formatCode>
                <c:ptCount val="5"/>
                <c:pt idx="0">
                  <c:v>128.95114667999999</c:v>
                </c:pt>
                <c:pt idx="1">
                  <c:v>107.08969884999999</c:v>
                </c:pt>
                <c:pt idx="2">
                  <c:v>96.065101819999995</c:v>
                </c:pt>
                <c:pt idx="3">
                  <c:v>146.58316640999999</c:v>
                </c:pt>
                <c:pt idx="4">
                  <c:v>152.87890754</c:v>
                </c:pt>
              </c:numCache>
            </c:numRef>
          </c:val>
          <c:extLst>
            <c:ext xmlns:c16="http://schemas.microsoft.com/office/drawing/2014/chart" uri="{C3380CC4-5D6E-409C-BE32-E72D297353CC}">
              <c16:uniqueId val="{00000006-5242-4585-B44A-55C48CB0DD6A}"/>
            </c:ext>
          </c:extLst>
        </c:ser>
        <c:ser>
          <c:idx val="3"/>
          <c:order val="7"/>
          <c:tx>
            <c:strRef>
              <c:f>Proposals!$N$40</c:f>
              <c:strCache>
                <c:ptCount val="1"/>
                <c:pt idx="0">
                  <c:v>Hospital</c:v>
                </c:pt>
              </c:strCache>
            </c:strRef>
          </c:tx>
          <c:spPr>
            <a:solidFill>
              <a:schemeClr val="accent4"/>
            </a:solidFill>
            <a:ln>
              <a:noFill/>
            </a:ln>
            <a:effectLst/>
          </c:spPr>
          <c:invertIfNegative val="0"/>
          <c:cat>
            <c:numRef>
              <c:f>Proposals!$O$36:$S$36</c:f>
              <c:numCache>
                <c:formatCode>General</c:formatCode>
                <c:ptCount val="5"/>
                <c:pt idx="0">
                  <c:v>2021</c:v>
                </c:pt>
                <c:pt idx="1">
                  <c:v>2022</c:v>
                </c:pt>
                <c:pt idx="2">
                  <c:v>2023</c:v>
                </c:pt>
                <c:pt idx="3">
                  <c:v>2024</c:v>
                </c:pt>
                <c:pt idx="4">
                  <c:v>2025</c:v>
                </c:pt>
              </c:numCache>
            </c:numRef>
          </c:cat>
          <c:val>
            <c:numRef>
              <c:f>Proposals!$O$40:$S$40</c:f>
              <c:numCache>
                <c:formatCode>_(* #,##0.00_);_(* \(#,##0.00\);_(* "-"??_);_(@_)</c:formatCode>
                <c:ptCount val="5"/>
                <c:pt idx="0">
                  <c:v>8.0602519099999999</c:v>
                </c:pt>
                <c:pt idx="1">
                  <c:v>18.49694508</c:v>
                </c:pt>
                <c:pt idx="2">
                  <c:v>14.785474050000001</c:v>
                </c:pt>
                <c:pt idx="3">
                  <c:v>12.223373909999999</c:v>
                </c:pt>
                <c:pt idx="4">
                  <c:v>22.921635219999999</c:v>
                </c:pt>
              </c:numCache>
            </c:numRef>
          </c:val>
          <c:extLst>
            <c:ext xmlns:c16="http://schemas.microsoft.com/office/drawing/2014/chart" uri="{C3380CC4-5D6E-409C-BE32-E72D297353CC}">
              <c16:uniqueId val="{00000007-5242-4585-B44A-55C48CB0DD6A}"/>
            </c:ext>
          </c:extLst>
        </c:ser>
        <c:dLbls>
          <c:showLegendKey val="0"/>
          <c:showVal val="0"/>
          <c:showCatName val="0"/>
          <c:showSerName val="0"/>
          <c:showPercent val="0"/>
          <c:showBubbleSize val="0"/>
        </c:dLbls>
        <c:gapWidth val="75"/>
        <c:overlap val="100"/>
        <c:axId val="180006096"/>
        <c:axId val="180001744"/>
      </c:barChart>
      <c:lineChart>
        <c:grouping val="standard"/>
        <c:varyColors val="0"/>
        <c:ser>
          <c:idx val="8"/>
          <c:order val="8"/>
          <c:tx>
            <c:strRef>
              <c:f>Proposals!$N$45</c:f>
              <c:strCache>
                <c:ptCount val="1"/>
                <c:pt idx="0">
                  <c:v>Grand Total</c:v>
                </c:pt>
              </c:strCache>
            </c:strRef>
          </c:tx>
          <c:spPr>
            <a:ln w="28575" cap="rnd">
              <a:noFill/>
              <a:round/>
            </a:ln>
            <a:effectLst/>
          </c:spPr>
          <c:marker>
            <c:symbol val="none"/>
          </c:marker>
          <c:dLbls>
            <c:dLbl>
              <c:idx val="0"/>
              <c:layout>
                <c:manualLayout>
                  <c:x val="-4.0000000000000015E-2"/>
                  <c:y val="-3.1446540880503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242-4585-B44A-55C48CB0DD6A}"/>
                </c:ext>
              </c:extLst>
            </c:dLbl>
            <c:dLbl>
              <c:idx val="1"/>
              <c:layout>
                <c:manualLayout>
                  <c:x val="-3.8095238095238168E-2"/>
                  <c:y val="-2.8301886792452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242-4585-B44A-55C48CB0DD6A}"/>
                </c:ext>
              </c:extLst>
            </c:dLbl>
            <c:dLbl>
              <c:idx val="2"/>
              <c:layout>
                <c:manualLayout>
                  <c:x val="-0.04"/>
                  <c:y val="-3.14465408805031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242-4585-B44A-55C48CB0DD6A}"/>
                </c:ext>
              </c:extLst>
            </c:dLbl>
            <c:dLbl>
              <c:idx val="3"/>
              <c:layout>
                <c:manualLayout>
                  <c:x val="-3.8095238095238099E-2"/>
                  <c:y val="-3.14465408805031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242-4585-B44A-55C48CB0DD6A}"/>
                </c:ext>
              </c:extLst>
            </c:dLbl>
            <c:dLbl>
              <c:idx val="4"/>
              <c:layout>
                <c:manualLayout>
                  <c:x val="-3.707498885223167E-2"/>
                  <c:y val="-2.51573019391993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242-4585-B44A-55C48CB0DD6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Proposals!$O$36:$S$36</c:f>
              <c:numCache>
                <c:formatCode>General</c:formatCode>
                <c:ptCount val="5"/>
                <c:pt idx="0">
                  <c:v>2021</c:v>
                </c:pt>
                <c:pt idx="1">
                  <c:v>2022</c:v>
                </c:pt>
                <c:pt idx="2">
                  <c:v>2023</c:v>
                </c:pt>
                <c:pt idx="3">
                  <c:v>2024</c:v>
                </c:pt>
                <c:pt idx="4">
                  <c:v>2025</c:v>
                </c:pt>
              </c:numCache>
            </c:numRef>
          </c:cat>
          <c:val>
            <c:numRef>
              <c:f>Proposals!$O$45:$S$45</c:f>
              <c:numCache>
                <c:formatCode>_("$"* #,##0_);_("$"* \(#,##0\);_("$"* "-"??_);_(@_)</c:formatCode>
                <c:ptCount val="5"/>
                <c:pt idx="0">
                  <c:v>1465.2218175400001</c:v>
                </c:pt>
                <c:pt idx="1">
                  <c:v>1431.8764088299999</c:v>
                </c:pt>
                <c:pt idx="2">
                  <c:v>1347.4161715800001</c:v>
                </c:pt>
                <c:pt idx="3">
                  <c:v>1672.88394453</c:v>
                </c:pt>
                <c:pt idx="4">
                  <c:v>2057.08721062</c:v>
                </c:pt>
              </c:numCache>
            </c:numRef>
          </c:val>
          <c:smooth val="0"/>
          <c:extLst>
            <c:ext xmlns:c16="http://schemas.microsoft.com/office/drawing/2014/chart" uri="{C3380CC4-5D6E-409C-BE32-E72D297353CC}">
              <c16:uniqueId val="{0000000D-5242-4585-B44A-55C48CB0DD6A}"/>
            </c:ext>
          </c:extLst>
        </c:ser>
        <c:dLbls>
          <c:showLegendKey val="0"/>
          <c:showVal val="0"/>
          <c:showCatName val="0"/>
          <c:showSerName val="0"/>
          <c:showPercent val="0"/>
          <c:showBubbleSize val="0"/>
        </c:dLbls>
        <c:marker val="1"/>
        <c:smooth val="0"/>
        <c:axId val="180006096"/>
        <c:axId val="180001744"/>
      </c:lineChart>
      <c:lineChart>
        <c:grouping val="standard"/>
        <c:varyColors val="0"/>
        <c:ser>
          <c:idx val="9"/>
          <c:order val="9"/>
          <c:tx>
            <c:strRef>
              <c:f>Proposals!$N$46</c:f>
              <c:strCache>
                <c:ptCount val="1"/>
                <c:pt idx="0">
                  <c:v>Year-End</c:v>
                </c:pt>
              </c:strCache>
            </c:strRef>
          </c:tx>
          <c:spPr>
            <a:ln w="28575" cap="rnd">
              <a:solidFill>
                <a:srgbClr val="7030A0"/>
              </a:solidFill>
              <a:round/>
            </a:ln>
            <a:effectLst/>
          </c:spPr>
          <c:marker>
            <c:symbol val="none"/>
          </c:marker>
          <c:cat>
            <c:numRef>
              <c:f>Proposals!$O$36:$S$36</c:f>
              <c:numCache>
                <c:formatCode>General</c:formatCode>
                <c:ptCount val="5"/>
                <c:pt idx="0">
                  <c:v>2021</c:v>
                </c:pt>
                <c:pt idx="1">
                  <c:v>2022</c:v>
                </c:pt>
                <c:pt idx="2">
                  <c:v>2023</c:v>
                </c:pt>
                <c:pt idx="3">
                  <c:v>2024</c:v>
                </c:pt>
                <c:pt idx="4">
                  <c:v>2025</c:v>
                </c:pt>
              </c:numCache>
            </c:numRef>
          </c:cat>
          <c:val>
            <c:numRef>
              <c:f>Proposals!$O$46:$S$46</c:f>
              <c:numCache>
                <c:formatCode>_(* #,##0_);_(* \(#,##0\);_(* "-"??_);_(@_)</c:formatCode>
                <c:ptCount val="5"/>
                <c:pt idx="0">
                  <c:v>1936.4786246800002</c:v>
                </c:pt>
                <c:pt idx="1">
                  <c:v>1868.7581182500001</c:v>
                </c:pt>
                <c:pt idx="2" formatCode="0">
                  <c:v>2064.0213815299999</c:v>
                </c:pt>
                <c:pt idx="3">
                  <c:v>2401.7666555199999</c:v>
                </c:pt>
              </c:numCache>
            </c:numRef>
          </c:val>
          <c:smooth val="0"/>
          <c:extLst>
            <c:ext xmlns:c16="http://schemas.microsoft.com/office/drawing/2014/chart" uri="{C3380CC4-5D6E-409C-BE32-E72D297353CC}">
              <c16:uniqueId val="{0000000E-5242-4585-B44A-55C48CB0DD6A}"/>
            </c:ext>
          </c:extLst>
        </c:ser>
        <c:dLbls>
          <c:showLegendKey val="0"/>
          <c:showVal val="0"/>
          <c:showCatName val="0"/>
          <c:showSerName val="0"/>
          <c:showPercent val="0"/>
          <c:showBubbleSize val="0"/>
        </c:dLbls>
        <c:marker val="1"/>
        <c:smooth val="0"/>
        <c:axId val="180002288"/>
        <c:axId val="179998480"/>
      </c:lineChart>
      <c:catAx>
        <c:axId val="180006096"/>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Fiscal Year</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80001744"/>
        <c:crosses val="autoZero"/>
        <c:auto val="1"/>
        <c:lblAlgn val="ctr"/>
        <c:lblOffset val="100"/>
        <c:noMultiLvlLbl val="0"/>
      </c:catAx>
      <c:valAx>
        <c:axId val="180001744"/>
        <c:scaling>
          <c:orientation val="minMax"/>
          <c:max val="250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US" sz="1100" b="1"/>
                  <a:t>YTD $M</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0"/>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80006096"/>
        <c:crosses val="autoZero"/>
        <c:crossBetween val="between"/>
        <c:majorUnit val="300"/>
      </c:valAx>
      <c:valAx>
        <c:axId val="179998480"/>
        <c:scaling>
          <c:orientation val="minMax"/>
          <c:max val="2500"/>
          <c:min val="0"/>
        </c:scaling>
        <c:delete val="0"/>
        <c:axPos val="r"/>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YEAR END $M</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80002288"/>
        <c:crosses val="max"/>
        <c:crossBetween val="between"/>
      </c:valAx>
      <c:catAx>
        <c:axId val="180002288"/>
        <c:scaling>
          <c:orientation val="minMax"/>
        </c:scaling>
        <c:delete val="1"/>
        <c:axPos val="b"/>
        <c:numFmt formatCode="General" sourceLinked="1"/>
        <c:majorTickMark val="out"/>
        <c:minorTickMark val="none"/>
        <c:tickLblPos val="nextTo"/>
        <c:crossAx val="179998480"/>
        <c:crosses val="autoZero"/>
        <c:auto val="1"/>
        <c:lblAlgn val="ctr"/>
        <c:lblOffset val="100"/>
        <c:noMultiLvlLbl val="0"/>
      </c:catAx>
      <c:spPr>
        <a:noFill/>
        <a:ln>
          <a:noFill/>
        </a:ln>
        <a:effectLst/>
      </c:spPr>
    </c:plotArea>
    <c:legend>
      <c:legendPos val="r"/>
      <c:legendEntry>
        <c:idx val="8"/>
        <c:delete val="1"/>
      </c:legendEntry>
      <c:layout>
        <c:manualLayout>
          <c:xMode val="edge"/>
          <c:yMode val="edge"/>
          <c:x val="0.826895593964321"/>
          <c:y val="0.34423504828886681"/>
          <c:w val="0.17310440603567898"/>
          <c:h val="0.479814285350253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dbl" algn="ctr">
      <a:solidFill>
        <a:schemeClr val="tx1">
          <a:lumMod val="15000"/>
          <a:lumOff val="85000"/>
        </a:schemeClr>
      </a:solid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061360953011939E-2"/>
          <c:y val="3.4960161182108908E-2"/>
          <c:w val="0.67016113715869619"/>
          <c:h val="0.81508201874034814"/>
        </c:manualLayout>
      </c:layout>
      <c:barChart>
        <c:barDir val="col"/>
        <c:grouping val="stacked"/>
        <c:varyColors val="0"/>
        <c:ser>
          <c:idx val="7"/>
          <c:order val="0"/>
          <c:tx>
            <c:strRef>
              <c:f>'Sponsor Types'!$B$24</c:f>
              <c:strCache>
                <c:ptCount val="1"/>
                <c:pt idx="0">
                  <c:v> NIH </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'Sponsor Types'!$C$17:$G$17</c:f>
              <c:numCache>
                <c:formatCode>General</c:formatCode>
                <c:ptCount val="5"/>
                <c:pt idx="0">
                  <c:v>2021</c:v>
                </c:pt>
                <c:pt idx="1">
                  <c:v>2022</c:v>
                </c:pt>
                <c:pt idx="2">
                  <c:v>2023</c:v>
                </c:pt>
                <c:pt idx="3">
                  <c:v>2024</c:v>
                </c:pt>
                <c:pt idx="4">
                  <c:v>2025</c:v>
                </c:pt>
              </c:numCache>
            </c:numRef>
          </c:cat>
          <c:val>
            <c:numRef>
              <c:f>'Sponsor Types'!$C$24:$G$24</c:f>
              <c:numCache>
                <c:formatCode>_(* #,##0_);_(* \(#,##0\);_(* "-"??_);_(@_)</c:formatCode>
                <c:ptCount val="5"/>
                <c:pt idx="0">
                  <c:v>150.46236563999997</c:v>
                </c:pt>
                <c:pt idx="1">
                  <c:v>163.89428982000001</c:v>
                </c:pt>
                <c:pt idx="2">
                  <c:v>156.87844018000001</c:v>
                </c:pt>
                <c:pt idx="3">
                  <c:v>148.15227206</c:v>
                </c:pt>
                <c:pt idx="4">
                  <c:v>154.25824548999998</c:v>
                </c:pt>
              </c:numCache>
            </c:numRef>
          </c:val>
          <c:extLst>
            <c:ext xmlns:c16="http://schemas.microsoft.com/office/drawing/2014/chart" uri="{C3380CC4-5D6E-409C-BE32-E72D297353CC}">
              <c16:uniqueId val="{00000000-0AB6-4FC8-B014-3EC758A4E0CA}"/>
            </c:ext>
          </c:extLst>
        </c:ser>
        <c:ser>
          <c:idx val="1"/>
          <c:order val="1"/>
          <c:tx>
            <c:strRef>
              <c:f>'Sponsor Types'!$B$18</c:f>
              <c:strCache>
                <c:ptCount val="1"/>
                <c:pt idx="0">
                  <c:v> State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'Sponsor Types'!$C$17:$G$17</c:f>
              <c:numCache>
                <c:formatCode>General</c:formatCode>
                <c:ptCount val="5"/>
                <c:pt idx="0">
                  <c:v>2021</c:v>
                </c:pt>
                <c:pt idx="1">
                  <c:v>2022</c:v>
                </c:pt>
                <c:pt idx="2">
                  <c:v>2023</c:v>
                </c:pt>
                <c:pt idx="3">
                  <c:v>2024</c:v>
                </c:pt>
                <c:pt idx="4">
                  <c:v>2025</c:v>
                </c:pt>
              </c:numCache>
            </c:numRef>
          </c:cat>
          <c:val>
            <c:numRef>
              <c:f>'Sponsor Types'!$C$18:$G$18</c:f>
              <c:numCache>
                <c:formatCode>_(* #,##0_);_(* \(#,##0\);_(* "-"??_);_(@_)</c:formatCode>
                <c:ptCount val="5"/>
                <c:pt idx="0">
                  <c:v>79.153000019999993</c:v>
                </c:pt>
                <c:pt idx="1">
                  <c:v>91.041642799999963</c:v>
                </c:pt>
                <c:pt idx="2">
                  <c:v>95.512414129999996</c:v>
                </c:pt>
                <c:pt idx="3">
                  <c:v>112.75450907999999</c:v>
                </c:pt>
                <c:pt idx="4">
                  <c:v>115.77973184000003</c:v>
                </c:pt>
              </c:numCache>
            </c:numRef>
          </c:val>
          <c:extLst>
            <c:ext xmlns:c16="http://schemas.microsoft.com/office/drawing/2014/chart" uri="{C3380CC4-5D6E-409C-BE32-E72D297353CC}">
              <c16:uniqueId val="{00000001-0AB6-4FC8-B014-3EC758A4E0CA}"/>
            </c:ext>
          </c:extLst>
        </c:ser>
        <c:ser>
          <c:idx val="2"/>
          <c:order val="2"/>
          <c:tx>
            <c:strRef>
              <c:f>'Sponsor Types'!$B$19</c:f>
              <c:strCache>
                <c:ptCount val="1"/>
                <c:pt idx="0">
                  <c:v> Federal Non-NIH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'Sponsor Types'!$C$17:$G$17</c:f>
              <c:numCache>
                <c:formatCode>General</c:formatCode>
                <c:ptCount val="5"/>
                <c:pt idx="0">
                  <c:v>2021</c:v>
                </c:pt>
                <c:pt idx="1">
                  <c:v>2022</c:v>
                </c:pt>
                <c:pt idx="2">
                  <c:v>2023</c:v>
                </c:pt>
                <c:pt idx="3">
                  <c:v>2024</c:v>
                </c:pt>
                <c:pt idx="4">
                  <c:v>2025</c:v>
                </c:pt>
              </c:numCache>
            </c:numRef>
          </c:cat>
          <c:val>
            <c:numRef>
              <c:f>'Sponsor Types'!$C$19:$G$19</c:f>
              <c:numCache>
                <c:formatCode>_(* #,##0_);_(* \(#,##0\);_(* "-"??_);_(@_)</c:formatCode>
                <c:ptCount val="5"/>
                <c:pt idx="0">
                  <c:v>82.185846119999965</c:v>
                </c:pt>
                <c:pt idx="1">
                  <c:v>65.011788600000003</c:v>
                </c:pt>
                <c:pt idx="2">
                  <c:v>57.906540860000007</c:v>
                </c:pt>
                <c:pt idx="3">
                  <c:v>54.551506370000013</c:v>
                </c:pt>
                <c:pt idx="4">
                  <c:v>52.426844680000009</c:v>
                </c:pt>
              </c:numCache>
            </c:numRef>
          </c:val>
          <c:extLst>
            <c:ext xmlns:c16="http://schemas.microsoft.com/office/drawing/2014/chart" uri="{C3380CC4-5D6E-409C-BE32-E72D297353CC}">
              <c16:uniqueId val="{00000002-0AB6-4FC8-B014-3EC758A4E0CA}"/>
            </c:ext>
          </c:extLst>
        </c:ser>
        <c:ser>
          <c:idx val="5"/>
          <c:order val="3"/>
          <c:tx>
            <c:strRef>
              <c:f>'Sponsor Types'!$B$22</c:f>
              <c:strCache>
                <c:ptCount val="1"/>
                <c:pt idx="0">
                  <c:v> Corporation </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'Sponsor Types'!$C$17:$G$17</c:f>
              <c:numCache>
                <c:formatCode>General</c:formatCode>
                <c:ptCount val="5"/>
                <c:pt idx="0">
                  <c:v>2021</c:v>
                </c:pt>
                <c:pt idx="1">
                  <c:v>2022</c:v>
                </c:pt>
                <c:pt idx="2">
                  <c:v>2023</c:v>
                </c:pt>
                <c:pt idx="3">
                  <c:v>2024</c:v>
                </c:pt>
                <c:pt idx="4">
                  <c:v>2025</c:v>
                </c:pt>
              </c:numCache>
            </c:numRef>
          </c:cat>
          <c:val>
            <c:numRef>
              <c:f>'Sponsor Types'!$C$22:$G$22</c:f>
              <c:numCache>
                <c:formatCode>_(* #,##0_);_(* \(#,##0\);_(* "-"??_);_(@_)</c:formatCode>
                <c:ptCount val="5"/>
                <c:pt idx="0">
                  <c:v>41.18977124000002</c:v>
                </c:pt>
                <c:pt idx="1">
                  <c:v>41.188396279999992</c:v>
                </c:pt>
                <c:pt idx="2">
                  <c:v>58.432823310000025</c:v>
                </c:pt>
                <c:pt idx="3">
                  <c:v>59.162207409999986</c:v>
                </c:pt>
                <c:pt idx="4">
                  <c:v>55.902788629999996</c:v>
                </c:pt>
              </c:numCache>
            </c:numRef>
          </c:val>
          <c:extLst>
            <c:ext xmlns:c16="http://schemas.microsoft.com/office/drawing/2014/chart" uri="{C3380CC4-5D6E-409C-BE32-E72D297353CC}">
              <c16:uniqueId val="{00000003-0AB6-4FC8-B014-3EC758A4E0CA}"/>
            </c:ext>
          </c:extLst>
        </c:ser>
        <c:ser>
          <c:idx val="3"/>
          <c:order val="4"/>
          <c:tx>
            <c:strRef>
              <c:f>'Sponsor Types'!$B$20</c:f>
              <c:strCache>
                <c:ptCount val="1"/>
                <c:pt idx="0">
                  <c:v> Foundation/Association </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'Sponsor Types'!$C$17:$G$17</c:f>
              <c:numCache>
                <c:formatCode>General</c:formatCode>
                <c:ptCount val="5"/>
                <c:pt idx="0">
                  <c:v>2021</c:v>
                </c:pt>
                <c:pt idx="1">
                  <c:v>2022</c:v>
                </c:pt>
                <c:pt idx="2">
                  <c:v>2023</c:v>
                </c:pt>
                <c:pt idx="3">
                  <c:v>2024</c:v>
                </c:pt>
                <c:pt idx="4">
                  <c:v>2025</c:v>
                </c:pt>
              </c:numCache>
            </c:numRef>
          </c:cat>
          <c:val>
            <c:numRef>
              <c:f>'Sponsor Types'!$C$20:$G$20</c:f>
              <c:numCache>
                <c:formatCode>_(* #,##0_);_(* \(#,##0\);_(* "-"??_);_(@_)</c:formatCode>
                <c:ptCount val="5"/>
                <c:pt idx="0">
                  <c:v>39.819181950000001</c:v>
                </c:pt>
                <c:pt idx="1">
                  <c:v>36.342501970000001</c:v>
                </c:pt>
                <c:pt idx="2">
                  <c:v>31.146217969999999</c:v>
                </c:pt>
                <c:pt idx="3">
                  <c:v>43.648091790000002</c:v>
                </c:pt>
                <c:pt idx="4">
                  <c:v>39.312242989999987</c:v>
                </c:pt>
              </c:numCache>
            </c:numRef>
          </c:val>
          <c:extLst>
            <c:ext xmlns:c16="http://schemas.microsoft.com/office/drawing/2014/chart" uri="{C3380CC4-5D6E-409C-BE32-E72D297353CC}">
              <c16:uniqueId val="{00000004-0AB6-4FC8-B014-3EC758A4E0CA}"/>
            </c:ext>
          </c:extLst>
        </c:ser>
        <c:ser>
          <c:idx val="4"/>
          <c:order val="5"/>
          <c:tx>
            <c:strRef>
              <c:f>'Sponsor Types'!$B$21</c:f>
              <c:strCache>
                <c:ptCount val="1"/>
                <c:pt idx="0">
                  <c:v> University </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'Sponsor Types'!$C$17:$G$17</c:f>
              <c:numCache>
                <c:formatCode>General</c:formatCode>
                <c:ptCount val="5"/>
                <c:pt idx="0">
                  <c:v>2021</c:v>
                </c:pt>
                <c:pt idx="1">
                  <c:v>2022</c:v>
                </c:pt>
                <c:pt idx="2">
                  <c:v>2023</c:v>
                </c:pt>
                <c:pt idx="3">
                  <c:v>2024</c:v>
                </c:pt>
                <c:pt idx="4">
                  <c:v>2025</c:v>
                </c:pt>
              </c:numCache>
            </c:numRef>
          </c:cat>
          <c:val>
            <c:numRef>
              <c:f>'Sponsor Types'!$C$21:$G$21</c:f>
              <c:numCache>
                <c:formatCode>_(* #,##0_);_(* \(#,##0\);_(* "-"??_);_(@_)</c:formatCode>
                <c:ptCount val="5"/>
                <c:pt idx="0">
                  <c:v>28.354295229999998</c:v>
                </c:pt>
                <c:pt idx="1">
                  <c:v>21.753999099999994</c:v>
                </c:pt>
                <c:pt idx="2">
                  <c:v>23.487955800000002</c:v>
                </c:pt>
                <c:pt idx="3">
                  <c:v>28.089760139999996</c:v>
                </c:pt>
                <c:pt idx="4">
                  <c:v>30.151007090000007</c:v>
                </c:pt>
              </c:numCache>
            </c:numRef>
          </c:val>
          <c:extLst>
            <c:ext xmlns:c16="http://schemas.microsoft.com/office/drawing/2014/chart" uri="{C3380CC4-5D6E-409C-BE32-E72D297353CC}">
              <c16:uniqueId val="{00000005-0AB6-4FC8-B014-3EC758A4E0CA}"/>
            </c:ext>
          </c:extLst>
        </c:ser>
        <c:ser>
          <c:idx val="6"/>
          <c:order val="6"/>
          <c:tx>
            <c:strRef>
              <c:f>'Sponsor Types'!$B$23</c:f>
              <c:strCache>
                <c:ptCount val="1"/>
                <c:pt idx="0">
                  <c:v> Hospital </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'Sponsor Types'!$C$17:$G$17</c:f>
              <c:numCache>
                <c:formatCode>General</c:formatCode>
                <c:ptCount val="5"/>
                <c:pt idx="0">
                  <c:v>2021</c:v>
                </c:pt>
                <c:pt idx="1">
                  <c:v>2022</c:v>
                </c:pt>
                <c:pt idx="2">
                  <c:v>2023</c:v>
                </c:pt>
                <c:pt idx="3">
                  <c:v>2024</c:v>
                </c:pt>
                <c:pt idx="4">
                  <c:v>2025</c:v>
                </c:pt>
              </c:numCache>
            </c:numRef>
          </c:cat>
          <c:val>
            <c:numRef>
              <c:f>'Sponsor Types'!$C$23:$G$23</c:f>
              <c:numCache>
                <c:formatCode>_(* #,##0_);_(* \(#,##0\);_(* "-"??_);_(@_)</c:formatCode>
                <c:ptCount val="5"/>
                <c:pt idx="0">
                  <c:v>2.5217639900000002</c:v>
                </c:pt>
                <c:pt idx="1">
                  <c:v>2.2337337399999999</c:v>
                </c:pt>
                <c:pt idx="2">
                  <c:v>7.8503895899999998</c:v>
                </c:pt>
                <c:pt idx="3">
                  <c:v>8.2162765399999991</c:v>
                </c:pt>
                <c:pt idx="4">
                  <c:v>7.1885847800000002</c:v>
                </c:pt>
              </c:numCache>
            </c:numRef>
          </c:val>
          <c:extLst>
            <c:ext xmlns:c16="http://schemas.microsoft.com/office/drawing/2014/chart" uri="{C3380CC4-5D6E-409C-BE32-E72D297353CC}">
              <c16:uniqueId val="{00000006-0AB6-4FC8-B014-3EC758A4E0CA}"/>
            </c:ext>
          </c:extLst>
        </c:ser>
        <c:ser>
          <c:idx val="8"/>
          <c:order val="7"/>
          <c:tx>
            <c:strRef>
              <c:f>'Sponsor Types'!$B$25</c:f>
              <c:strCache>
                <c:ptCount val="1"/>
                <c:pt idx="0">
                  <c:v> Other Government </c:v>
                </c:pt>
              </c:strCache>
            </c:strRef>
          </c:tx>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'Sponsor Types'!$C$17:$G$17</c:f>
              <c:numCache>
                <c:formatCode>General</c:formatCode>
                <c:ptCount val="5"/>
                <c:pt idx="0">
                  <c:v>2021</c:v>
                </c:pt>
                <c:pt idx="1">
                  <c:v>2022</c:v>
                </c:pt>
                <c:pt idx="2">
                  <c:v>2023</c:v>
                </c:pt>
                <c:pt idx="3">
                  <c:v>2024</c:v>
                </c:pt>
                <c:pt idx="4">
                  <c:v>2025</c:v>
                </c:pt>
              </c:numCache>
            </c:numRef>
          </c:cat>
          <c:val>
            <c:numRef>
              <c:f>'Sponsor Types'!$C$25:$G$25</c:f>
              <c:numCache>
                <c:formatCode>_(* #,##0_);_(* \(#,##0\);_(* "-"??_);_(@_)</c:formatCode>
                <c:ptCount val="5"/>
                <c:pt idx="0">
                  <c:v>3.0846445</c:v>
                </c:pt>
                <c:pt idx="1">
                  <c:v>4.5637590399999999</c:v>
                </c:pt>
                <c:pt idx="2">
                  <c:v>1.7500144</c:v>
                </c:pt>
                <c:pt idx="3">
                  <c:v>1.0178389999999999</c:v>
                </c:pt>
                <c:pt idx="4">
                  <c:v>1.6583971200000001</c:v>
                </c:pt>
              </c:numCache>
            </c:numRef>
          </c:val>
          <c:extLst>
            <c:ext xmlns:c16="http://schemas.microsoft.com/office/drawing/2014/chart" uri="{C3380CC4-5D6E-409C-BE32-E72D297353CC}">
              <c16:uniqueId val="{00000007-0AB6-4FC8-B014-3EC758A4E0CA}"/>
            </c:ext>
          </c:extLst>
        </c:ser>
        <c:dLbls>
          <c:showLegendKey val="0"/>
          <c:showVal val="0"/>
          <c:showCatName val="0"/>
          <c:showSerName val="0"/>
          <c:showPercent val="0"/>
          <c:showBubbleSize val="0"/>
        </c:dLbls>
        <c:gapWidth val="55"/>
        <c:overlap val="100"/>
        <c:axId val="440499343"/>
        <c:axId val="440498687"/>
      </c:barChart>
      <c:lineChart>
        <c:grouping val="standard"/>
        <c:varyColors val="0"/>
        <c:ser>
          <c:idx val="9"/>
          <c:order val="8"/>
          <c:tx>
            <c:strRef>
              <c:f>'Sponsor Types'!$B$26</c:f>
              <c:strCache>
                <c:ptCount val="1"/>
                <c:pt idx="0">
                  <c:v> Grand Total </c:v>
                </c:pt>
              </c:strCache>
            </c:strRef>
          </c:tx>
          <c:spPr>
            <a:ln w="34925" cap="rnd">
              <a:solidFill>
                <a:schemeClr val="accent4">
                  <a:lumMod val="60000"/>
                </a:schemeClr>
              </a:solidFill>
              <a:round/>
            </a:ln>
            <a:effectLst>
              <a:outerShdw blurRad="57150" dist="19050" dir="5400000" algn="ctr" rotWithShape="0">
                <a:srgbClr val="000000">
                  <a:alpha val="63000"/>
                </a:srgbClr>
              </a:outerShdw>
            </a:effectLst>
          </c:spPr>
          <c:marker>
            <c:symbol val="none"/>
          </c:marker>
          <c:dPt>
            <c:idx val="1"/>
            <c:marker>
              <c:symbol val="none"/>
            </c:marker>
            <c:bubble3D val="0"/>
            <c:spPr>
              <a:ln w="34925" cap="rnd">
                <a:no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E39-4B59-989A-EFEA6FCBEC5A}"/>
              </c:ext>
            </c:extLst>
          </c:dPt>
          <c:dPt>
            <c:idx val="2"/>
            <c:marker>
              <c:symbol val="none"/>
            </c:marker>
            <c:bubble3D val="0"/>
            <c:spPr>
              <a:ln w="34925" cap="rnd">
                <a:no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E39-4B59-989A-EFEA6FCBEC5A}"/>
              </c:ext>
            </c:extLst>
          </c:dPt>
          <c:dPt>
            <c:idx val="3"/>
            <c:marker>
              <c:symbol val="none"/>
            </c:marker>
            <c:bubble3D val="0"/>
            <c:spPr>
              <a:ln w="34925" cap="rnd">
                <a:no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E39-4B59-989A-EFEA6FCBEC5A}"/>
              </c:ext>
            </c:extLst>
          </c:dPt>
          <c:dPt>
            <c:idx val="4"/>
            <c:marker>
              <c:symbol val="none"/>
            </c:marker>
            <c:bubble3D val="0"/>
            <c:spPr>
              <a:ln w="34925" cap="rnd">
                <a:noFill/>
                <a:round/>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CE39-4B59-989A-EFEA6FCBEC5A}"/>
              </c:ext>
            </c:extLst>
          </c:dPt>
          <c:dLbls>
            <c:dLbl>
              <c:idx val="0"/>
              <c:layout>
                <c:manualLayout>
                  <c:x val="-3.2288450552740607E-2"/>
                  <c:y val="-2.80678708264915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E39-4B59-989A-EFEA6FCBEC5A}"/>
                </c:ext>
              </c:extLst>
            </c:dLbl>
            <c:dLbl>
              <c:idx val="1"/>
              <c:layout>
                <c:manualLayout>
                  <c:x val="-3.1227419764120048E-2"/>
                  <c:y val="-3.04567627194690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39-4B59-989A-EFEA6FCBEC5A}"/>
                </c:ext>
              </c:extLst>
            </c:dLbl>
            <c:dLbl>
              <c:idx val="2"/>
              <c:layout>
                <c:manualLayout>
                  <c:x val="-2.4008193563766152E-2"/>
                  <c:y val="-3.47320378056191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39-4B59-989A-EFEA6FCBEC5A}"/>
                </c:ext>
              </c:extLst>
            </c:dLbl>
            <c:dLbl>
              <c:idx val="3"/>
              <c:layout>
                <c:manualLayout>
                  <c:x val="-2.8799017327978446E-2"/>
                  <c:y val="-2.9761279840019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E39-4B59-989A-EFEA6FCBEC5A}"/>
                </c:ext>
              </c:extLst>
            </c:dLbl>
            <c:dLbl>
              <c:idx val="4"/>
              <c:layout>
                <c:manualLayout>
                  <c:x val="-2.7902319186338835E-2"/>
                  <c:y val="-3.15617444371177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39-4B59-989A-EFEA6FCBEC5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'Sponsor Types'!$C$17:$G$17</c:f>
              <c:numCache>
                <c:formatCode>General</c:formatCode>
                <c:ptCount val="5"/>
                <c:pt idx="0">
                  <c:v>2021</c:v>
                </c:pt>
                <c:pt idx="1">
                  <c:v>2022</c:v>
                </c:pt>
                <c:pt idx="2">
                  <c:v>2023</c:v>
                </c:pt>
                <c:pt idx="3">
                  <c:v>2024</c:v>
                </c:pt>
                <c:pt idx="4">
                  <c:v>2025</c:v>
                </c:pt>
              </c:numCache>
            </c:numRef>
          </c:cat>
          <c:val>
            <c:numRef>
              <c:f>'Sponsor Types'!$C$26:$G$26</c:f>
              <c:numCache>
                <c:formatCode>_(* #,##0_);_(* \(#,##0\);_(* "-"??_);_(@_)</c:formatCode>
                <c:ptCount val="5"/>
                <c:pt idx="0">
                  <c:v>426.77086869000044</c:v>
                </c:pt>
                <c:pt idx="1">
                  <c:v>426.03011135000042</c:v>
                </c:pt>
                <c:pt idx="2">
                  <c:v>432.96479623999994</c:v>
                </c:pt>
                <c:pt idx="3">
                  <c:v>455.59246238999981</c:v>
                </c:pt>
                <c:pt idx="4">
                  <c:v>456.67784262000009</c:v>
                </c:pt>
              </c:numCache>
            </c:numRef>
          </c:val>
          <c:smooth val="0"/>
          <c:extLst>
            <c:ext xmlns:c16="http://schemas.microsoft.com/office/drawing/2014/chart" uri="{C3380CC4-5D6E-409C-BE32-E72D297353CC}">
              <c16:uniqueId val="{00000011-0AB6-4FC8-B014-3EC758A4E0CA}"/>
            </c:ext>
          </c:extLst>
        </c:ser>
        <c:dLbls>
          <c:showLegendKey val="0"/>
          <c:showVal val="0"/>
          <c:showCatName val="0"/>
          <c:showSerName val="0"/>
          <c:showPercent val="0"/>
          <c:showBubbleSize val="0"/>
        </c:dLbls>
        <c:marker val="1"/>
        <c:smooth val="0"/>
        <c:axId val="440499343"/>
        <c:axId val="440498687"/>
      </c:lineChart>
      <c:lineChart>
        <c:grouping val="standard"/>
        <c:varyColors val="0"/>
        <c:ser>
          <c:idx val="0"/>
          <c:order val="9"/>
          <c:tx>
            <c:strRef>
              <c:f>'Sponsor Types'!$B$27</c:f>
              <c:strCache>
                <c:ptCount val="1"/>
                <c:pt idx="0">
                  <c:v> Year-End </c:v>
                </c:pt>
              </c:strCache>
            </c:strRef>
          </c:tx>
          <c:spPr>
            <a:ln w="34925" cap="rnd">
              <a:solidFill>
                <a:srgbClr val="7030A0"/>
              </a:solidFill>
              <a:round/>
            </a:ln>
            <a:effectLst>
              <a:outerShdw blurRad="57150" dist="19050" dir="5400000" algn="ctr" rotWithShape="0">
                <a:srgbClr val="000000">
                  <a:alpha val="63000"/>
                </a:srgbClr>
              </a:outerShdw>
            </a:effectLst>
          </c:spPr>
          <c:marker>
            <c:symbol val="none"/>
          </c:marker>
          <c:cat>
            <c:numRef>
              <c:f>'Sponsor Types'!$C$17:$G$17</c:f>
              <c:numCache>
                <c:formatCode>General</c:formatCode>
                <c:ptCount val="5"/>
                <c:pt idx="0">
                  <c:v>2021</c:v>
                </c:pt>
                <c:pt idx="1">
                  <c:v>2022</c:v>
                </c:pt>
                <c:pt idx="2">
                  <c:v>2023</c:v>
                </c:pt>
                <c:pt idx="3">
                  <c:v>2024</c:v>
                </c:pt>
                <c:pt idx="4">
                  <c:v>2025</c:v>
                </c:pt>
              </c:numCache>
            </c:numRef>
          </c:cat>
          <c:val>
            <c:numRef>
              <c:f>'Sponsor Types'!$C$27:$G$27</c:f>
              <c:numCache>
                <c:formatCode>_(* #,##0_);_(* \(#,##0\);_(* "-"??_);_(@_)</c:formatCode>
                <c:ptCount val="5"/>
                <c:pt idx="0">
                  <c:v>628.4179502799999</c:v>
                </c:pt>
                <c:pt idx="1">
                  <c:v>597.75371847000008</c:v>
                </c:pt>
                <c:pt idx="2">
                  <c:v>594.21990543000004</c:v>
                </c:pt>
                <c:pt idx="3">
                  <c:v>572.45632854000007</c:v>
                </c:pt>
              </c:numCache>
            </c:numRef>
          </c:val>
          <c:smooth val="0"/>
          <c:extLst>
            <c:ext xmlns:c16="http://schemas.microsoft.com/office/drawing/2014/chart" uri="{C3380CC4-5D6E-409C-BE32-E72D297353CC}">
              <c16:uniqueId val="{00000012-0AB6-4FC8-B014-3EC758A4E0CA}"/>
            </c:ext>
          </c:extLst>
        </c:ser>
        <c:dLbls>
          <c:showLegendKey val="0"/>
          <c:showVal val="0"/>
          <c:showCatName val="0"/>
          <c:showSerName val="0"/>
          <c:showPercent val="0"/>
          <c:showBubbleSize val="0"/>
        </c:dLbls>
        <c:marker val="1"/>
        <c:smooth val="0"/>
        <c:axId val="706317591"/>
        <c:axId val="706321855"/>
      </c:lineChart>
      <c:catAx>
        <c:axId val="440499343"/>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Fiscal</a:t>
                </a:r>
                <a:r>
                  <a:rPr lang="en-US" baseline="0"/>
                  <a:t> Year</a:t>
                </a:r>
                <a:endParaRPr lang="en-US"/>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498687"/>
        <c:crosses val="autoZero"/>
        <c:auto val="1"/>
        <c:lblAlgn val="ctr"/>
        <c:lblOffset val="100"/>
        <c:noMultiLvlLbl val="0"/>
      </c:catAx>
      <c:valAx>
        <c:axId val="440498687"/>
        <c:scaling>
          <c:orientation val="minMax"/>
          <c:max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 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0499343"/>
        <c:crosses val="autoZero"/>
        <c:crossBetween val="between"/>
      </c:valAx>
      <c:valAx>
        <c:axId val="706321855"/>
        <c:scaling>
          <c:orientation val="minMax"/>
          <c:max val="650"/>
          <c:min val="0"/>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317591"/>
        <c:crosses val="max"/>
        <c:crossBetween val="between"/>
      </c:valAx>
      <c:catAx>
        <c:axId val="706317591"/>
        <c:scaling>
          <c:orientation val="minMax"/>
        </c:scaling>
        <c:delete val="1"/>
        <c:axPos val="b"/>
        <c:numFmt formatCode="General" sourceLinked="1"/>
        <c:majorTickMark val="out"/>
        <c:minorTickMark val="none"/>
        <c:tickLblPos val="nextTo"/>
        <c:crossAx val="706321855"/>
        <c:crosses val="autoZero"/>
        <c:auto val="1"/>
        <c:lblAlgn val="ctr"/>
        <c:lblOffset val="100"/>
        <c:noMultiLvlLbl val="0"/>
      </c:catAx>
      <c:spPr>
        <a:noFill/>
        <a:ln>
          <a:noFill/>
        </a:ln>
        <a:effectLst/>
      </c:spPr>
    </c:plotArea>
    <c:legend>
      <c:legendPos val="r"/>
      <c:legendEntry>
        <c:idx val="8"/>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School of Medicine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146308150330123E-2"/>
          <c:y val="0.14721917203951634"/>
          <c:w val="0.76227867599464849"/>
          <c:h val="0.70011855192444861"/>
        </c:manualLayout>
      </c:layout>
      <c:barChart>
        <c:barDir val="col"/>
        <c:grouping val="stacked"/>
        <c:varyColors val="0"/>
        <c:ser>
          <c:idx val="1"/>
          <c:order val="0"/>
          <c:tx>
            <c:strRef>
              <c:f>SOM!$A$19</c:f>
              <c:strCache>
                <c:ptCount val="1"/>
                <c:pt idx="0">
                  <c:v>School Of Medicine</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SOM!$B$18:$C$18</c:f>
              <c:numCache>
                <c:formatCode>General</c:formatCode>
                <c:ptCount val="2"/>
                <c:pt idx="0">
                  <c:v>2024</c:v>
                </c:pt>
                <c:pt idx="1">
                  <c:v>2025</c:v>
                </c:pt>
              </c:numCache>
            </c:numRef>
          </c:cat>
          <c:val>
            <c:numRef>
              <c:f>SOM!$B$19:$C$19</c:f>
              <c:numCache>
                <c:formatCode>_(* #,##0_);_(* \(#,##0\);_(* "-"??_);_(@_)</c:formatCode>
                <c:ptCount val="2"/>
                <c:pt idx="0">
                  <c:v>86.901151039999931</c:v>
                </c:pt>
                <c:pt idx="1">
                  <c:v>62.195943489999998</c:v>
                </c:pt>
              </c:numCache>
            </c:numRef>
          </c:val>
          <c:extLst>
            <c:ext xmlns:c16="http://schemas.microsoft.com/office/drawing/2014/chart" uri="{C3380CC4-5D6E-409C-BE32-E72D297353CC}">
              <c16:uniqueId val="{00000000-4EFD-40FB-B172-4B1E192C436B}"/>
            </c:ext>
          </c:extLst>
        </c:ser>
        <c:dLbls>
          <c:showLegendKey val="0"/>
          <c:showVal val="0"/>
          <c:showCatName val="0"/>
          <c:showSerName val="0"/>
          <c:showPercent val="0"/>
          <c:showBubbleSize val="0"/>
        </c:dLbls>
        <c:gapWidth val="150"/>
        <c:overlap val="100"/>
        <c:axId val="558383456"/>
        <c:axId val="286912688"/>
      </c:barChart>
      <c:catAx>
        <c:axId val="55838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86912688"/>
        <c:crosses val="autoZero"/>
        <c:auto val="1"/>
        <c:lblAlgn val="ctr"/>
        <c:lblOffset val="100"/>
        <c:noMultiLvlLbl val="0"/>
      </c:catAx>
      <c:valAx>
        <c:axId val="28691268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5838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a:t>Other Schools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065251735619374E-2"/>
          <c:y val="0.14277667329357194"/>
          <c:w val="0.76905625106214237"/>
          <c:h val="0.59770171621191481"/>
        </c:manualLayout>
      </c:layout>
      <c:barChart>
        <c:barDir val="col"/>
        <c:grouping val="stacked"/>
        <c:varyColors val="0"/>
        <c:ser>
          <c:idx val="10"/>
          <c:order val="0"/>
          <c:tx>
            <c:strRef>
              <c:f>Other!$A$27</c:f>
              <c:strCache>
                <c:ptCount val="1"/>
                <c:pt idx="0">
                  <c:v>School of Social Work</c:v>
                </c:pt>
              </c:strCache>
            </c:strRef>
          </c:tx>
          <c:spPr>
            <a:solidFill>
              <a:schemeClr val="tx2">
                <a:lumMod val="60000"/>
                <a:lumOff val="40000"/>
              </a:schemeClr>
            </a:solidFill>
            <a:ln>
              <a:noFill/>
            </a:ln>
            <a:effectLst/>
          </c:spPr>
          <c:invertIfNegative val="0"/>
          <c:cat>
            <c:numRef>
              <c:f>Other!$B$18:$C$18</c:f>
              <c:numCache>
                <c:formatCode>General</c:formatCode>
                <c:ptCount val="2"/>
                <c:pt idx="0">
                  <c:v>2024</c:v>
                </c:pt>
                <c:pt idx="1">
                  <c:v>2025</c:v>
                </c:pt>
              </c:numCache>
            </c:numRef>
          </c:cat>
          <c:val>
            <c:numRef>
              <c:f>Other!$B$27:$C$27</c:f>
              <c:numCache>
                <c:formatCode>_(* #,##0.00_);_(* \(#,##0.00\);_(* "-"??_);_(@_)</c:formatCode>
                <c:ptCount val="2"/>
                <c:pt idx="0">
                  <c:v>3.4102231199999999</c:v>
                </c:pt>
                <c:pt idx="1">
                  <c:v>3.1561209900000002</c:v>
                </c:pt>
              </c:numCache>
            </c:numRef>
          </c:val>
          <c:extLst>
            <c:ext xmlns:c16="http://schemas.microsoft.com/office/drawing/2014/chart" uri="{C3380CC4-5D6E-409C-BE32-E72D297353CC}">
              <c16:uniqueId val="{00000000-DD9D-4C74-9E6D-BD446994B92F}"/>
            </c:ext>
          </c:extLst>
        </c:ser>
        <c:ser>
          <c:idx val="9"/>
          <c:order val="1"/>
          <c:tx>
            <c:strRef>
              <c:f>Other!$A$26</c:f>
              <c:strCache>
                <c:ptCount val="1"/>
                <c:pt idx="0">
                  <c:v>School of Pharmacy</c:v>
                </c:pt>
              </c:strCache>
            </c:strRef>
          </c:tx>
          <c:spPr>
            <a:solidFill>
              <a:srgbClr val="FFFF66"/>
            </a:solidFill>
            <a:ln>
              <a:noFill/>
            </a:ln>
            <a:effectLst/>
          </c:spPr>
          <c:invertIfNegative val="0"/>
          <c:cat>
            <c:numRef>
              <c:f>Other!$B$18:$C$18</c:f>
              <c:numCache>
                <c:formatCode>General</c:formatCode>
                <c:ptCount val="2"/>
                <c:pt idx="0">
                  <c:v>2024</c:v>
                </c:pt>
                <c:pt idx="1">
                  <c:v>2025</c:v>
                </c:pt>
              </c:numCache>
            </c:numRef>
          </c:cat>
          <c:val>
            <c:numRef>
              <c:f>Other!$B$26:$C$26</c:f>
              <c:numCache>
                <c:formatCode>_(* #,##0.00_);_(* \(#,##0.00\);_(* "-"??_);_(@_)</c:formatCode>
                <c:ptCount val="2"/>
                <c:pt idx="0">
                  <c:v>5.2951094599999999</c:v>
                </c:pt>
                <c:pt idx="1">
                  <c:v>3.2085739100000001</c:v>
                </c:pt>
              </c:numCache>
            </c:numRef>
          </c:val>
          <c:extLst>
            <c:ext xmlns:c16="http://schemas.microsoft.com/office/drawing/2014/chart" uri="{C3380CC4-5D6E-409C-BE32-E72D297353CC}">
              <c16:uniqueId val="{00000001-DD9D-4C74-9E6D-BD446994B92F}"/>
            </c:ext>
          </c:extLst>
        </c:ser>
        <c:ser>
          <c:idx val="5"/>
          <c:order val="2"/>
          <c:tx>
            <c:strRef>
              <c:f>Other!$A$22</c:f>
              <c:strCache>
                <c:ptCount val="1"/>
                <c:pt idx="0">
                  <c:v>School of Dentistry</c:v>
                </c:pt>
              </c:strCache>
            </c:strRef>
          </c:tx>
          <c:spPr>
            <a:solidFill>
              <a:schemeClr val="accent6"/>
            </a:solidFill>
            <a:ln>
              <a:noFill/>
            </a:ln>
            <a:effectLst/>
          </c:spPr>
          <c:invertIfNegative val="0"/>
          <c:cat>
            <c:numRef>
              <c:f>Other!$B$18:$C$18</c:f>
              <c:numCache>
                <c:formatCode>General</c:formatCode>
                <c:ptCount val="2"/>
                <c:pt idx="0">
                  <c:v>2024</c:v>
                </c:pt>
                <c:pt idx="1">
                  <c:v>2025</c:v>
                </c:pt>
              </c:numCache>
            </c:numRef>
          </c:cat>
          <c:val>
            <c:numRef>
              <c:f>Other!$B$22:$C$22</c:f>
              <c:numCache>
                <c:formatCode>_(* #,##0.00_);_(* \(#,##0.00\);_(* "-"??_);_(@_)</c:formatCode>
                <c:ptCount val="2"/>
                <c:pt idx="0">
                  <c:v>2.2020107999999996</c:v>
                </c:pt>
                <c:pt idx="1">
                  <c:v>2.4804051500000002</c:v>
                </c:pt>
              </c:numCache>
            </c:numRef>
          </c:val>
          <c:extLst>
            <c:ext xmlns:c16="http://schemas.microsoft.com/office/drawing/2014/chart" uri="{C3380CC4-5D6E-409C-BE32-E72D297353CC}">
              <c16:uniqueId val="{00000002-DD9D-4C74-9E6D-BD446994B92F}"/>
            </c:ext>
          </c:extLst>
        </c:ser>
        <c:ser>
          <c:idx val="4"/>
          <c:order val="3"/>
          <c:tx>
            <c:strRef>
              <c:f>Other!$A$21</c:f>
              <c:strCache>
                <c:ptCount val="1"/>
                <c:pt idx="0">
                  <c:v>Office of the Provost</c:v>
                </c:pt>
              </c:strCache>
            </c:strRef>
          </c:tx>
          <c:spPr>
            <a:solidFill>
              <a:schemeClr val="accent5"/>
            </a:solidFill>
            <a:ln>
              <a:noFill/>
            </a:ln>
            <a:effectLst/>
          </c:spPr>
          <c:invertIfNegative val="0"/>
          <c:cat>
            <c:numRef>
              <c:f>Other!$B$18:$C$18</c:f>
              <c:numCache>
                <c:formatCode>General</c:formatCode>
                <c:ptCount val="2"/>
                <c:pt idx="0">
                  <c:v>2024</c:v>
                </c:pt>
                <c:pt idx="1">
                  <c:v>2025</c:v>
                </c:pt>
              </c:numCache>
            </c:numRef>
          </c:cat>
          <c:val>
            <c:numRef>
              <c:f>Other!$B$21:$C$21</c:f>
              <c:numCache>
                <c:formatCode>_(* #,##0.00_);_(* \(#,##0.00\);_(* "-"??_);_(@_)</c:formatCode>
                <c:ptCount val="2"/>
                <c:pt idx="0">
                  <c:v>1.06550564</c:v>
                </c:pt>
                <c:pt idx="1">
                  <c:v>0.20522371000000003</c:v>
                </c:pt>
              </c:numCache>
            </c:numRef>
          </c:val>
          <c:extLst>
            <c:ext xmlns:c16="http://schemas.microsoft.com/office/drawing/2014/chart" uri="{C3380CC4-5D6E-409C-BE32-E72D297353CC}">
              <c16:uniqueId val="{00000003-DD9D-4C74-9E6D-BD446994B92F}"/>
            </c:ext>
          </c:extLst>
        </c:ser>
        <c:ser>
          <c:idx val="7"/>
          <c:order val="4"/>
          <c:tx>
            <c:strRef>
              <c:f>Other!$A$24</c:f>
              <c:strCache>
                <c:ptCount val="1"/>
                <c:pt idx="0">
                  <c:v>School of Law</c:v>
                </c:pt>
              </c:strCache>
            </c:strRef>
          </c:tx>
          <c:spPr>
            <a:solidFill>
              <a:schemeClr val="accent2">
                <a:lumMod val="60000"/>
              </a:schemeClr>
            </a:solidFill>
            <a:ln>
              <a:noFill/>
            </a:ln>
            <a:effectLst/>
          </c:spPr>
          <c:invertIfNegative val="0"/>
          <c:cat>
            <c:numRef>
              <c:f>Other!$B$18:$C$18</c:f>
              <c:numCache>
                <c:formatCode>General</c:formatCode>
                <c:ptCount val="2"/>
                <c:pt idx="0">
                  <c:v>2024</c:v>
                </c:pt>
                <c:pt idx="1">
                  <c:v>2025</c:v>
                </c:pt>
              </c:numCache>
            </c:numRef>
          </c:cat>
          <c:val>
            <c:numRef>
              <c:f>Other!$B$24:$C$24</c:f>
              <c:numCache>
                <c:formatCode>_(* #,##0.00_);_(* \(#,##0.00\);_(* "-"??_);_(@_)</c:formatCode>
                <c:ptCount val="2"/>
                <c:pt idx="0">
                  <c:v>0.69741844999999991</c:v>
                </c:pt>
                <c:pt idx="1">
                  <c:v>0.63626050000000001</c:v>
                </c:pt>
              </c:numCache>
            </c:numRef>
          </c:val>
          <c:extLst>
            <c:ext xmlns:c16="http://schemas.microsoft.com/office/drawing/2014/chart" uri="{C3380CC4-5D6E-409C-BE32-E72D297353CC}">
              <c16:uniqueId val="{00000004-DD9D-4C74-9E6D-BD446994B92F}"/>
            </c:ext>
          </c:extLst>
        </c:ser>
        <c:ser>
          <c:idx val="8"/>
          <c:order val="5"/>
          <c:tx>
            <c:strRef>
              <c:f>Other!$A$25</c:f>
              <c:strCache>
                <c:ptCount val="1"/>
                <c:pt idx="0">
                  <c:v>School of Nursing</c:v>
                </c:pt>
              </c:strCache>
            </c:strRef>
          </c:tx>
          <c:spPr>
            <a:solidFill>
              <a:schemeClr val="accent3">
                <a:lumMod val="60000"/>
              </a:schemeClr>
            </a:solidFill>
            <a:ln>
              <a:noFill/>
            </a:ln>
            <a:effectLst/>
          </c:spPr>
          <c:invertIfNegative val="0"/>
          <c:cat>
            <c:numRef>
              <c:f>Other!$B$18:$C$18</c:f>
              <c:numCache>
                <c:formatCode>General</c:formatCode>
                <c:ptCount val="2"/>
                <c:pt idx="0">
                  <c:v>2024</c:v>
                </c:pt>
                <c:pt idx="1">
                  <c:v>2025</c:v>
                </c:pt>
              </c:numCache>
            </c:numRef>
          </c:cat>
          <c:val>
            <c:numRef>
              <c:f>Other!$B$25:$C$25</c:f>
              <c:numCache>
                <c:formatCode>_(* #,##0.00_);_(* \(#,##0.00\);_(* "-"??_);_(@_)</c:formatCode>
                <c:ptCount val="2"/>
                <c:pt idx="0">
                  <c:v>0.48966241000000005</c:v>
                </c:pt>
                <c:pt idx="1">
                  <c:v>0.54760109999999995</c:v>
                </c:pt>
              </c:numCache>
            </c:numRef>
          </c:val>
          <c:extLst>
            <c:ext xmlns:c16="http://schemas.microsoft.com/office/drawing/2014/chart" uri="{C3380CC4-5D6E-409C-BE32-E72D297353CC}">
              <c16:uniqueId val="{00000005-DD9D-4C74-9E6D-BD446994B92F}"/>
            </c:ext>
          </c:extLst>
        </c:ser>
        <c:ser>
          <c:idx val="6"/>
          <c:order val="6"/>
          <c:tx>
            <c:strRef>
              <c:f>Other!$A$23</c:f>
              <c:strCache>
                <c:ptCount val="1"/>
                <c:pt idx="0">
                  <c:v>School of Graduate Studies</c:v>
                </c:pt>
              </c:strCache>
            </c:strRef>
          </c:tx>
          <c:spPr>
            <a:solidFill>
              <a:schemeClr val="accent1">
                <a:lumMod val="60000"/>
              </a:schemeClr>
            </a:solidFill>
            <a:ln>
              <a:noFill/>
            </a:ln>
            <a:effectLst/>
          </c:spPr>
          <c:invertIfNegative val="0"/>
          <c:cat>
            <c:numRef>
              <c:f>Other!$B$18:$C$18</c:f>
              <c:numCache>
                <c:formatCode>General</c:formatCode>
                <c:ptCount val="2"/>
                <c:pt idx="0">
                  <c:v>2024</c:v>
                </c:pt>
                <c:pt idx="1">
                  <c:v>2025</c:v>
                </c:pt>
              </c:numCache>
            </c:numRef>
          </c:cat>
          <c:val>
            <c:numRef>
              <c:f>Other!$B$23:$C$23</c:f>
              <c:numCache>
                <c:formatCode>_(* #,##0.00_);_(* \(#,##0.00\);_(* "-"??_);_(@_)</c:formatCode>
                <c:ptCount val="2"/>
                <c:pt idx="0">
                  <c:v>0.25173983999999999</c:v>
                </c:pt>
                <c:pt idx="1">
                  <c:v>3.9085000000000002E-2</c:v>
                </c:pt>
              </c:numCache>
            </c:numRef>
          </c:val>
          <c:extLst>
            <c:ext xmlns:c16="http://schemas.microsoft.com/office/drawing/2014/chart" uri="{C3380CC4-5D6E-409C-BE32-E72D297353CC}">
              <c16:uniqueId val="{00000006-DD9D-4C74-9E6D-BD446994B92F}"/>
            </c:ext>
          </c:extLst>
        </c:ser>
        <c:ser>
          <c:idx val="1"/>
          <c:order val="7"/>
          <c:tx>
            <c:strRef>
              <c:f>Other!$A$19</c:f>
              <c:strCache>
                <c:ptCount val="1"/>
                <c:pt idx="0">
                  <c:v>Administration &amp; Finance</c:v>
                </c:pt>
              </c:strCache>
            </c:strRef>
          </c:tx>
          <c:spPr>
            <a:solidFill>
              <a:srgbClr val="D79BD4"/>
            </a:solidFill>
            <a:ln>
              <a:noFill/>
            </a:ln>
            <a:effectLst/>
          </c:spPr>
          <c:invertIfNegative val="0"/>
          <c:cat>
            <c:numRef>
              <c:f>Other!$B$18:$C$18</c:f>
              <c:numCache>
                <c:formatCode>General</c:formatCode>
                <c:ptCount val="2"/>
                <c:pt idx="0">
                  <c:v>2024</c:v>
                </c:pt>
                <c:pt idx="1">
                  <c:v>2025</c:v>
                </c:pt>
              </c:numCache>
            </c:numRef>
          </c:cat>
          <c:val>
            <c:numRef>
              <c:f>Other!$B$19:$C$19</c:f>
              <c:numCache>
                <c:formatCode>_(* #,##0.00_);_(* \(#,##0.00\);_(* "-"??_);_(@_)</c:formatCode>
                <c:ptCount val="2"/>
                <c:pt idx="0">
                  <c:v>0</c:v>
                </c:pt>
                <c:pt idx="1">
                  <c:v>0.233597</c:v>
                </c:pt>
              </c:numCache>
            </c:numRef>
          </c:val>
          <c:extLst>
            <c:ext xmlns:c16="http://schemas.microsoft.com/office/drawing/2014/chart" uri="{C3380CC4-5D6E-409C-BE32-E72D297353CC}">
              <c16:uniqueId val="{00000007-DD9D-4C74-9E6D-BD446994B92F}"/>
            </c:ext>
          </c:extLst>
        </c:ser>
        <c:ser>
          <c:idx val="3"/>
          <c:order val="8"/>
          <c:tx>
            <c:strRef>
              <c:f>Other!$A$20</c:f>
              <c:strCache>
                <c:ptCount val="1"/>
                <c:pt idx="0">
                  <c:v>Office of the President</c:v>
                </c:pt>
              </c:strCache>
            </c:strRef>
          </c:tx>
          <c:spPr>
            <a:solidFill>
              <a:srgbClr val="00FF00"/>
            </a:solidFill>
            <a:ln>
              <a:noFill/>
            </a:ln>
            <a:effectLst/>
          </c:spPr>
          <c:invertIfNegative val="0"/>
          <c:cat>
            <c:numRef>
              <c:f>Other!$B$18:$C$18</c:f>
              <c:numCache>
                <c:formatCode>General</c:formatCode>
                <c:ptCount val="2"/>
                <c:pt idx="0">
                  <c:v>2024</c:v>
                </c:pt>
                <c:pt idx="1">
                  <c:v>2025</c:v>
                </c:pt>
              </c:numCache>
            </c:numRef>
          </c:cat>
          <c:val>
            <c:numRef>
              <c:f>Other!$B$20:$C$20</c:f>
              <c:numCache>
                <c:formatCode>_(* #,##0.00_);_(* \(#,##0.00\);_(* "-"??_);_(@_)</c:formatCode>
                <c:ptCount val="2"/>
                <c:pt idx="0">
                  <c:v>7.0000000000000007E-2</c:v>
                </c:pt>
                <c:pt idx="1">
                  <c:v>6.3E-2</c:v>
                </c:pt>
              </c:numCache>
            </c:numRef>
          </c:val>
          <c:extLst>
            <c:ext xmlns:c16="http://schemas.microsoft.com/office/drawing/2014/chart" uri="{C3380CC4-5D6E-409C-BE32-E72D297353CC}">
              <c16:uniqueId val="{00000008-DD9D-4C74-9E6D-BD446994B92F}"/>
            </c:ext>
          </c:extLst>
        </c:ser>
        <c:dLbls>
          <c:showLegendKey val="0"/>
          <c:showVal val="0"/>
          <c:showCatName val="0"/>
          <c:showSerName val="0"/>
          <c:showPercent val="0"/>
          <c:showBubbleSize val="0"/>
        </c:dLbls>
        <c:gapWidth val="150"/>
        <c:overlap val="100"/>
        <c:axId val="558383456"/>
        <c:axId val="286912688"/>
      </c:barChart>
      <c:lineChart>
        <c:grouping val="stacked"/>
        <c:varyColors val="0"/>
        <c:ser>
          <c:idx val="0"/>
          <c:order val="9"/>
          <c:tx>
            <c:strRef>
              <c:f>Other!$A$28</c:f>
              <c:strCache>
                <c:ptCount val="1"/>
                <c:pt idx="0">
                  <c:v>Grand Total</c:v>
                </c:pt>
              </c:strCache>
            </c:strRef>
          </c:tx>
          <c:spPr>
            <a:ln w="28575" cap="rnd">
              <a:solidFill>
                <a:schemeClr val="accent1"/>
              </a:solidFill>
              <a:round/>
            </a:ln>
            <a:effectLst/>
          </c:spPr>
          <c:marker>
            <c:symbol val="none"/>
          </c:marker>
          <c:dPt>
            <c:idx val="1"/>
            <c:marker>
              <c:symbol val="none"/>
            </c:marker>
            <c:bubble3D val="0"/>
            <c:spPr>
              <a:ln w="28575" cap="rnd">
                <a:noFill/>
                <a:round/>
              </a:ln>
              <a:effectLst/>
            </c:spPr>
            <c:extLst>
              <c:ext xmlns:c16="http://schemas.microsoft.com/office/drawing/2014/chart" uri="{C3380CC4-5D6E-409C-BE32-E72D297353CC}">
                <c16:uniqueId val="{0000000A-DD9D-4C74-9E6D-BD446994B92F}"/>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Other!$B$18:$C$18</c:f>
              <c:numCache>
                <c:formatCode>General</c:formatCode>
                <c:ptCount val="2"/>
                <c:pt idx="0">
                  <c:v>2024</c:v>
                </c:pt>
                <c:pt idx="1">
                  <c:v>2025</c:v>
                </c:pt>
              </c:numCache>
            </c:numRef>
          </c:cat>
          <c:val>
            <c:numRef>
              <c:f>Other!$B$28:$C$28</c:f>
              <c:numCache>
                <c:formatCode>_(* #,##0_);_(* \(#,##0\);_(* "-"??_);_(@_)</c:formatCode>
                <c:ptCount val="2"/>
                <c:pt idx="0">
                  <c:v>13.481669719999999</c:v>
                </c:pt>
                <c:pt idx="1">
                  <c:v>10.56986736</c:v>
                </c:pt>
              </c:numCache>
            </c:numRef>
          </c:val>
          <c:smooth val="0"/>
          <c:extLst>
            <c:ext xmlns:c16="http://schemas.microsoft.com/office/drawing/2014/chart" uri="{C3380CC4-5D6E-409C-BE32-E72D297353CC}">
              <c16:uniqueId val="{0000000B-DD9D-4C74-9E6D-BD446994B92F}"/>
            </c:ext>
          </c:extLst>
        </c:ser>
        <c:dLbls>
          <c:showLegendKey val="0"/>
          <c:showVal val="0"/>
          <c:showCatName val="0"/>
          <c:showSerName val="0"/>
          <c:showPercent val="0"/>
          <c:showBubbleSize val="0"/>
        </c:dLbls>
        <c:marker val="1"/>
        <c:smooth val="0"/>
        <c:axId val="558383456"/>
        <c:axId val="286912688"/>
      </c:lineChart>
      <c:catAx>
        <c:axId val="55838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86912688"/>
        <c:crosses val="autoZero"/>
        <c:auto val="1"/>
        <c:lblAlgn val="ctr"/>
        <c:lblOffset val="100"/>
        <c:noMultiLvlLbl val="0"/>
      </c:catAx>
      <c:valAx>
        <c:axId val="286912688"/>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58383456"/>
        <c:crosses val="autoZero"/>
        <c:crossBetween val="between"/>
      </c:valAx>
      <c:spPr>
        <a:noFill/>
        <a:ln>
          <a:noFill/>
        </a:ln>
        <a:effectLst/>
      </c:spPr>
    </c:plotArea>
    <c:legend>
      <c:legendPos val="b"/>
      <c:legendEntry>
        <c:idx val="9"/>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1F4CD-0708-4339-A47D-25F76AEDB4DB}"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US"/>
        </a:p>
      </dgm:t>
    </dgm:pt>
    <dgm:pt modelId="{2EA33616-6C58-403A-899C-3B7D55F71B27}">
      <dgm:prSet phldrT="[Text]"/>
      <dgm:spPr>
        <a:gradFill rotWithShape="0">
          <a:gsLst>
            <a:gs pos="0">
              <a:schemeClr val="accent1">
                <a:lumMod val="50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a:ln>
          <a:solidFill>
            <a:schemeClr val="accent1"/>
          </a:solidFill>
        </a:ln>
      </dgm:spPr>
      <dgm:t>
        <a:bodyPr/>
        <a:lstStyle/>
        <a:p>
          <a:r>
            <a:rPr lang="en-US" b="1" spc="-10">
              <a:latin typeface="Arial"/>
              <a:cs typeface="Arial"/>
            </a:rPr>
            <a:t>Kevin Donegan</a:t>
          </a:r>
          <a:br>
            <a:rPr lang="en-US"/>
          </a:br>
          <a:r>
            <a:rPr lang="en-US" b="0" spc="-45">
              <a:latin typeface="Arial"/>
              <a:cs typeface="Arial"/>
            </a:rPr>
            <a:t>Assistant Vice President</a:t>
          </a:r>
          <a:endParaRPr lang="en-US" b="0"/>
        </a:p>
      </dgm:t>
    </dgm:pt>
    <dgm:pt modelId="{D5F52E3B-7BE2-4E80-90FF-8306A17CFF8A}" type="parTrans" cxnId="{B5368AB3-6A09-4986-8A56-83DA555636EB}">
      <dgm:prSet/>
      <dgm:spPr/>
      <dgm:t>
        <a:bodyPr/>
        <a:lstStyle/>
        <a:p>
          <a:endParaRPr lang="en-US"/>
        </a:p>
      </dgm:t>
    </dgm:pt>
    <dgm:pt modelId="{163CC27F-84E5-444B-8EA9-ABC32484E352}" type="sibTrans" cxnId="{B5368AB3-6A09-4986-8A56-83DA555636EB}">
      <dgm:prSet/>
      <dgm:spPr/>
      <dgm:t>
        <a:bodyPr/>
        <a:lstStyle/>
        <a:p>
          <a:endParaRPr lang="en-US"/>
        </a:p>
      </dgm:t>
    </dgm:pt>
    <dgm:pt modelId="{F6A84389-7479-4671-AFAB-22C86A1013C3}">
      <dgm:prSet phldrT="[Text]"/>
      <dgm:spPr>
        <a:gradFill rotWithShape="0">
          <a:gsLst>
            <a:gs pos="0">
              <a:schemeClr val="accent1">
                <a:lumMod val="75000"/>
              </a:schemeClr>
            </a:gs>
            <a:gs pos="53000">
              <a:schemeClr val="accent1">
                <a:lumMod val="60000"/>
                <a:lumOff val="40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dirty="0">
              <a:solidFill>
                <a:schemeClr val="bg1"/>
              </a:solidFill>
            </a:rPr>
            <a:t>Budget Analysis</a:t>
          </a:r>
          <a:r>
            <a:rPr lang="en-US" b="1" dirty="0">
              <a:solidFill>
                <a:schemeClr val="tx1"/>
              </a:solidFill>
            </a:rPr>
            <a:t> </a:t>
          </a:r>
        </a:p>
        <a:p>
          <a:r>
            <a:rPr lang="en-US" b="1" dirty="0"/>
            <a:t>Tracy Ngo</a:t>
          </a:r>
          <a:br>
            <a:rPr lang="en-US" dirty="0"/>
          </a:br>
          <a:r>
            <a:rPr lang="en-US" dirty="0"/>
            <a:t>Director</a:t>
          </a:r>
        </a:p>
      </dgm:t>
    </dgm:pt>
    <dgm:pt modelId="{5E5B7B96-2CDB-4DBE-BD1E-B6804DEF3F33}" type="parTrans" cxnId="{121FD0C0-474E-4E7F-9072-7C99AEF77048}">
      <dgm:prSet/>
      <dgm:spPr/>
      <dgm:t>
        <a:bodyPr/>
        <a:lstStyle/>
        <a:p>
          <a:endParaRPr lang="en-US"/>
        </a:p>
      </dgm:t>
    </dgm:pt>
    <dgm:pt modelId="{C6A80A7F-77F7-4D7F-A182-4E9EE385A904}" type="sibTrans" cxnId="{121FD0C0-474E-4E7F-9072-7C99AEF77048}">
      <dgm:prSet/>
      <dgm:spPr/>
      <dgm:t>
        <a:bodyPr/>
        <a:lstStyle/>
        <a:p>
          <a:endParaRPr lang="en-US"/>
        </a:p>
      </dgm:t>
    </dgm:pt>
    <dgm:pt modelId="{677867AE-D383-4741-A19C-212DA7B39248}">
      <dgm:prSet custT="1"/>
      <dgm:spPr>
        <a:gradFill rotWithShape="0">
          <a:gsLst>
            <a:gs pos="0">
              <a:schemeClr val="accent1">
                <a:lumMod val="75000"/>
              </a:schemeClr>
            </a:gs>
            <a:gs pos="53000">
              <a:schemeClr val="accent1">
                <a:lumMod val="60000"/>
                <a:lumOff val="40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dgm:spPr>
      <dgm:t>
        <a:bodyPr/>
        <a:lstStyle/>
        <a:p>
          <a:r>
            <a:rPr lang="en-US" sz="1600" b="1" kern="1200" spc="-5">
              <a:solidFill>
                <a:schemeClr val="bg1"/>
              </a:solidFill>
              <a:latin typeface="Calibri" panose="020F0502020204030204"/>
              <a:ea typeface="+mn-ea"/>
              <a:cs typeface="Arial"/>
            </a:rPr>
            <a:t>Project</a:t>
          </a:r>
          <a:r>
            <a:rPr lang="en-US" sz="1600" b="1" kern="1200">
              <a:solidFill>
                <a:schemeClr val="bg1"/>
              </a:solidFill>
            </a:rPr>
            <a:t> &amp; Cap Acct.</a:t>
          </a:r>
        </a:p>
        <a:p>
          <a:r>
            <a:rPr lang="en-US" sz="1600" b="1" kern="1200"/>
            <a:t>Alice Maxwell</a:t>
          </a:r>
        </a:p>
        <a:p>
          <a:r>
            <a:rPr lang="en-US" sz="1600" kern="1200"/>
            <a:t>Asst. Director</a:t>
          </a:r>
        </a:p>
      </dgm:t>
    </dgm:pt>
    <dgm:pt modelId="{8BE15F60-AC23-42C2-B1B2-C05367E5646B}" type="parTrans" cxnId="{6F0377BB-8D43-4C90-846E-99D061915CE7}">
      <dgm:prSet/>
      <dgm:spPr/>
      <dgm:t>
        <a:bodyPr/>
        <a:lstStyle/>
        <a:p>
          <a:endParaRPr lang="en-US"/>
        </a:p>
      </dgm:t>
    </dgm:pt>
    <dgm:pt modelId="{BE18F588-8385-45F5-A5A3-006B4ED2851B}" type="sibTrans" cxnId="{6F0377BB-8D43-4C90-846E-99D061915CE7}">
      <dgm:prSet/>
      <dgm:spPr/>
      <dgm:t>
        <a:bodyPr/>
        <a:lstStyle/>
        <a:p>
          <a:endParaRPr lang="en-US"/>
        </a:p>
      </dgm:t>
    </dgm:pt>
    <dgm:pt modelId="{5A059123-7559-42F8-A429-2DD037A7FC85}">
      <dgm:prSet/>
      <dgm:spPr>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dgm:spPr>
      <dgm:t>
        <a:bodyPr/>
        <a:lstStyle/>
        <a:p>
          <a:r>
            <a:rPr lang="en-US" b="1" dirty="0"/>
            <a:t>Priya Srivastava</a:t>
          </a:r>
        </a:p>
        <a:p>
          <a:r>
            <a:rPr lang="en-US" dirty="0"/>
            <a:t>Financial Analyst</a:t>
          </a:r>
        </a:p>
      </dgm:t>
    </dgm:pt>
    <dgm:pt modelId="{7CBB8AA7-F18D-423C-8EAB-0B7075F294D5}" type="parTrans" cxnId="{E26AE659-F7C1-4553-812B-E24D5E92E86F}">
      <dgm:prSet/>
      <dgm:spPr/>
      <dgm:t>
        <a:bodyPr/>
        <a:lstStyle/>
        <a:p>
          <a:endParaRPr lang="en-US"/>
        </a:p>
      </dgm:t>
    </dgm:pt>
    <dgm:pt modelId="{691E55BB-F63B-40CA-A7AC-84D054BDA90E}" type="sibTrans" cxnId="{E26AE659-F7C1-4553-812B-E24D5E92E86F}">
      <dgm:prSet/>
      <dgm:spPr/>
      <dgm:t>
        <a:bodyPr/>
        <a:lstStyle/>
        <a:p>
          <a:endParaRPr lang="en-US"/>
        </a:p>
      </dgm:t>
    </dgm:pt>
    <dgm:pt modelId="{908DE6AB-E365-49DD-8C3F-9FF712B3615D}">
      <dgm:prSet phldrT="[Text]"/>
      <dgm:spPr>
        <a:gradFill rotWithShape="0">
          <a:gsLst>
            <a:gs pos="0">
              <a:schemeClr val="accent1">
                <a:lumMod val="75000"/>
              </a:schemeClr>
            </a:gs>
            <a:gs pos="53000">
              <a:schemeClr val="accent1">
                <a:lumMod val="60000"/>
                <a:lumOff val="40000"/>
              </a:schemeClr>
            </a:gs>
            <a:gs pos="83000">
              <a:schemeClr val="accent1">
                <a:lumMod val="45000"/>
                <a:lumOff val="55000"/>
              </a:schemeClr>
            </a:gs>
            <a:gs pos="100000">
              <a:schemeClr val="accent1">
                <a:lumMod val="30000"/>
                <a:lumOff val="70000"/>
              </a:schemeClr>
            </a:gs>
          </a:gsLst>
          <a:lin ang="5400000" scaled="1"/>
        </a:gradFill>
      </dgm:spPr>
      <dgm:t>
        <a:bodyPr/>
        <a:lstStyle/>
        <a:p>
          <a:r>
            <a:rPr lang="en-US" b="1" spc="-5">
              <a:solidFill>
                <a:schemeClr val="bg1"/>
              </a:solidFill>
              <a:latin typeface="+mn-lt"/>
              <a:cs typeface="Arial"/>
            </a:rPr>
            <a:t>Financial</a:t>
          </a:r>
          <a:r>
            <a:rPr lang="en-US" b="1" spc="-5">
              <a:solidFill>
                <a:schemeClr val="tx1"/>
              </a:solidFill>
              <a:latin typeface="+mn-lt"/>
              <a:cs typeface="Arial"/>
            </a:rPr>
            <a:t> </a:t>
          </a:r>
          <a:r>
            <a:rPr lang="en-US" b="1" spc="-5">
              <a:solidFill>
                <a:schemeClr val="bg1"/>
              </a:solidFill>
              <a:latin typeface="+mn-lt"/>
              <a:cs typeface="Arial"/>
            </a:rPr>
            <a:t>Analysis</a:t>
          </a:r>
        </a:p>
        <a:p>
          <a:r>
            <a:rPr lang="en-US" b="1" spc="-5">
              <a:latin typeface="+mn-lt"/>
              <a:cs typeface="Arial"/>
            </a:rPr>
            <a:t>Andrew Flerlage</a:t>
          </a:r>
        </a:p>
        <a:p>
          <a:r>
            <a:rPr lang="en-US">
              <a:latin typeface="+mn-lt"/>
            </a:rPr>
            <a:t>Director</a:t>
          </a:r>
        </a:p>
      </dgm:t>
    </dgm:pt>
    <dgm:pt modelId="{1C9F849F-4234-4AC7-B503-CA895F17FED9}" type="parTrans" cxnId="{764F5EEB-F6FF-4782-BFED-69A1F4832E3A}">
      <dgm:prSet/>
      <dgm:spPr/>
      <dgm:t>
        <a:bodyPr/>
        <a:lstStyle/>
        <a:p>
          <a:endParaRPr lang="en-US"/>
        </a:p>
      </dgm:t>
    </dgm:pt>
    <dgm:pt modelId="{41F70410-4081-44C9-AF51-66B2AE716A5C}" type="sibTrans" cxnId="{764F5EEB-F6FF-4782-BFED-69A1F4832E3A}">
      <dgm:prSet/>
      <dgm:spPr/>
      <dgm:t>
        <a:bodyPr/>
        <a:lstStyle/>
        <a:p>
          <a:endParaRPr lang="en-US"/>
        </a:p>
      </dgm:t>
    </dgm:pt>
    <dgm:pt modelId="{489BCA91-9D55-4A5E-B273-D9837F01EF65}">
      <dgm:prSet phldrT="[Text]"/>
      <dgm:spPr>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dgm:spPr>
      <dgm:t>
        <a:bodyPr/>
        <a:lstStyle/>
        <a:p>
          <a:r>
            <a:rPr lang="en-US" b="1"/>
            <a:t>Anuja Prasad</a:t>
          </a:r>
        </a:p>
        <a:p>
          <a:r>
            <a:rPr lang="en-US"/>
            <a:t>Accountant Senior</a:t>
          </a:r>
        </a:p>
      </dgm:t>
    </dgm:pt>
    <dgm:pt modelId="{3B3E91DD-65B2-471B-89C0-4A297CF5EFDE}" type="parTrans" cxnId="{8C3EBCAA-86BF-4337-ABF5-E01662E2C1ED}">
      <dgm:prSet/>
      <dgm:spPr/>
      <dgm:t>
        <a:bodyPr/>
        <a:lstStyle/>
        <a:p>
          <a:endParaRPr lang="en-US"/>
        </a:p>
      </dgm:t>
    </dgm:pt>
    <dgm:pt modelId="{ADEF3EFB-A2CE-435C-883B-CCE4FAE50607}" type="sibTrans" cxnId="{8C3EBCAA-86BF-4337-ABF5-E01662E2C1ED}">
      <dgm:prSet/>
      <dgm:spPr/>
      <dgm:t>
        <a:bodyPr/>
        <a:lstStyle/>
        <a:p>
          <a:endParaRPr lang="en-US"/>
        </a:p>
      </dgm:t>
    </dgm:pt>
    <dgm:pt modelId="{3B996CC5-3D8C-4531-B1EF-9820601F162F}">
      <dgm:prSet phldrT="[Text]"/>
      <dgm:spPr>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dgm:spPr>
      <dgm:t>
        <a:bodyPr/>
        <a:lstStyle/>
        <a:p>
          <a:r>
            <a:rPr lang="en-US" b="1"/>
            <a:t>Stacy Dubon</a:t>
          </a:r>
        </a:p>
        <a:p>
          <a:r>
            <a:rPr lang="en-US"/>
            <a:t>Accountant Senior</a:t>
          </a:r>
        </a:p>
      </dgm:t>
    </dgm:pt>
    <dgm:pt modelId="{C90D0D50-13A6-4253-B14B-90A8A5A755A3}" type="parTrans" cxnId="{177BBBF6-989D-4E45-95EB-DCEE97909741}">
      <dgm:prSet/>
      <dgm:spPr/>
      <dgm:t>
        <a:bodyPr/>
        <a:lstStyle/>
        <a:p>
          <a:endParaRPr lang="en-US"/>
        </a:p>
      </dgm:t>
    </dgm:pt>
    <dgm:pt modelId="{3BB52E26-7206-46F7-BDED-F2A0F9FFCE3B}" type="sibTrans" cxnId="{177BBBF6-989D-4E45-95EB-DCEE97909741}">
      <dgm:prSet/>
      <dgm:spPr/>
      <dgm:t>
        <a:bodyPr/>
        <a:lstStyle/>
        <a:p>
          <a:endParaRPr lang="en-US"/>
        </a:p>
      </dgm:t>
    </dgm:pt>
    <dgm:pt modelId="{B92230CE-0CFB-4EFB-A7F7-4DD0F8C8932E}">
      <dgm:prSet phldrT="[Text]"/>
      <dgm:spPr>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dgm:spPr>
      <dgm:t>
        <a:bodyPr/>
        <a:lstStyle/>
        <a:p>
          <a:r>
            <a:rPr lang="en-US" b="1" dirty="0"/>
            <a:t>Tamara Borisevich</a:t>
          </a:r>
        </a:p>
        <a:p>
          <a:r>
            <a:rPr lang="en-US" dirty="0"/>
            <a:t>Financial Analyst</a:t>
          </a:r>
        </a:p>
      </dgm:t>
    </dgm:pt>
    <dgm:pt modelId="{1E1CB45C-6AD0-4B90-B056-5E9D43A1D9AE}" type="parTrans" cxnId="{32623888-CF6C-426A-804C-BC7D3B60A929}">
      <dgm:prSet/>
      <dgm:spPr/>
      <dgm:t>
        <a:bodyPr/>
        <a:lstStyle/>
        <a:p>
          <a:endParaRPr lang="en-US"/>
        </a:p>
      </dgm:t>
    </dgm:pt>
    <dgm:pt modelId="{22179B6A-A9F8-4AD2-9C78-E5DC758364AD}" type="sibTrans" cxnId="{32623888-CF6C-426A-804C-BC7D3B60A929}">
      <dgm:prSet/>
      <dgm:spPr/>
      <dgm:t>
        <a:bodyPr/>
        <a:lstStyle/>
        <a:p>
          <a:endParaRPr lang="en-US"/>
        </a:p>
      </dgm:t>
    </dgm:pt>
    <dgm:pt modelId="{504F4B03-36E6-4C6B-8E5A-F65BC25C24DD}">
      <dgm:prSet phldrT="[Text]"/>
      <dgm:spPr>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dgm:spPr>
      <dgm:t>
        <a:bodyPr/>
        <a:lstStyle/>
        <a:p>
          <a:r>
            <a:rPr lang="en-US" b="1" dirty="0"/>
            <a:t>Angela Roberts</a:t>
          </a:r>
        </a:p>
        <a:p>
          <a:r>
            <a:rPr lang="en-US" dirty="0"/>
            <a:t>Snr. Financial Analyst</a:t>
          </a:r>
        </a:p>
      </dgm:t>
    </dgm:pt>
    <dgm:pt modelId="{5E5A7455-AD18-413D-BB37-4F69E538C4DB}" type="parTrans" cxnId="{C1023335-3368-4544-93B1-FFC7181B3ACD}">
      <dgm:prSet/>
      <dgm:spPr/>
      <dgm:t>
        <a:bodyPr/>
        <a:lstStyle/>
        <a:p>
          <a:endParaRPr lang="en-US"/>
        </a:p>
      </dgm:t>
    </dgm:pt>
    <dgm:pt modelId="{A329B0A0-7F91-43F1-A90A-8F7741DA0BF1}" type="sibTrans" cxnId="{C1023335-3368-4544-93B1-FFC7181B3ACD}">
      <dgm:prSet/>
      <dgm:spPr/>
      <dgm:t>
        <a:bodyPr/>
        <a:lstStyle/>
        <a:p>
          <a:endParaRPr lang="en-US"/>
        </a:p>
      </dgm:t>
    </dgm:pt>
    <dgm:pt modelId="{150ECB19-7E90-434B-922C-5E79222C822B}">
      <dgm:prSet/>
      <dgm:spPr>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dgm:spPr>
      <dgm:t>
        <a:bodyPr/>
        <a:lstStyle/>
        <a:p>
          <a:r>
            <a:rPr lang="en-US" b="1"/>
            <a:t>Tolulope Sogbade </a:t>
          </a:r>
          <a:r>
            <a:rPr lang="en-US"/>
            <a:t>Accountant</a:t>
          </a:r>
        </a:p>
      </dgm:t>
    </dgm:pt>
    <dgm:pt modelId="{2F96EDC3-6236-4EEC-8089-2F86A9D41969}" type="parTrans" cxnId="{4DEA1DC0-F4D6-4BF0-A10D-5A32FDBC7BCA}">
      <dgm:prSet/>
      <dgm:spPr/>
      <dgm:t>
        <a:bodyPr/>
        <a:lstStyle/>
        <a:p>
          <a:endParaRPr lang="en-US"/>
        </a:p>
      </dgm:t>
    </dgm:pt>
    <dgm:pt modelId="{202D447F-6477-449A-861E-34E881A0F849}" type="sibTrans" cxnId="{4DEA1DC0-F4D6-4BF0-A10D-5A32FDBC7BCA}">
      <dgm:prSet/>
      <dgm:spPr/>
      <dgm:t>
        <a:bodyPr/>
        <a:lstStyle/>
        <a:p>
          <a:endParaRPr lang="en-US"/>
        </a:p>
      </dgm:t>
    </dgm:pt>
    <dgm:pt modelId="{BE809DCD-C791-4D06-B74E-636465068ABF}" type="pres">
      <dgm:prSet presAssocID="{6EA1F4CD-0708-4339-A47D-25F76AEDB4DB}" presName="hierChild1" presStyleCnt="0">
        <dgm:presLayoutVars>
          <dgm:orgChart val="1"/>
          <dgm:chPref val="1"/>
          <dgm:dir/>
          <dgm:animOne val="branch"/>
          <dgm:animLvl val="lvl"/>
          <dgm:resizeHandles/>
        </dgm:presLayoutVars>
      </dgm:prSet>
      <dgm:spPr/>
    </dgm:pt>
    <dgm:pt modelId="{CBC44882-21AA-4C17-849C-D9C786CEEDB2}" type="pres">
      <dgm:prSet presAssocID="{2EA33616-6C58-403A-899C-3B7D55F71B27}" presName="hierRoot1" presStyleCnt="0">
        <dgm:presLayoutVars>
          <dgm:hierBranch val="init"/>
        </dgm:presLayoutVars>
      </dgm:prSet>
      <dgm:spPr/>
    </dgm:pt>
    <dgm:pt modelId="{D34B3118-2238-4881-A51D-D88F2B6A435D}" type="pres">
      <dgm:prSet presAssocID="{2EA33616-6C58-403A-899C-3B7D55F71B27}" presName="rootComposite1" presStyleCnt="0"/>
      <dgm:spPr/>
    </dgm:pt>
    <dgm:pt modelId="{6EC8FE8C-3EAF-4DCB-B78C-936D0F26F435}" type="pres">
      <dgm:prSet presAssocID="{2EA33616-6C58-403A-899C-3B7D55F71B27}" presName="rootText1" presStyleLbl="node0" presStyleIdx="0" presStyleCnt="1">
        <dgm:presLayoutVars>
          <dgm:chPref val="3"/>
        </dgm:presLayoutVars>
      </dgm:prSet>
      <dgm:spPr/>
    </dgm:pt>
    <dgm:pt modelId="{EFD0803D-D0E7-4BD0-BD15-D56AA3DD3146}" type="pres">
      <dgm:prSet presAssocID="{2EA33616-6C58-403A-899C-3B7D55F71B27}" presName="rootConnector1" presStyleLbl="node1" presStyleIdx="0" presStyleCnt="0"/>
      <dgm:spPr/>
    </dgm:pt>
    <dgm:pt modelId="{76D3F05A-4157-40B3-A88D-439316AD0519}" type="pres">
      <dgm:prSet presAssocID="{2EA33616-6C58-403A-899C-3B7D55F71B27}" presName="hierChild2" presStyleCnt="0"/>
      <dgm:spPr/>
    </dgm:pt>
    <dgm:pt modelId="{467A5AAA-6578-4E54-9E85-2CF4CD193BFF}" type="pres">
      <dgm:prSet presAssocID="{1C9F849F-4234-4AC7-B503-CA895F17FED9}" presName="Name37" presStyleLbl="parChTrans1D2" presStyleIdx="0" presStyleCnt="3"/>
      <dgm:spPr/>
    </dgm:pt>
    <dgm:pt modelId="{1B79ED60-A9B4-4877-8C77-D5C2FCF89766}" type="pres">
      <dgm:prSet presAssocID="{908DE6AB-E365-49DD-8C3F-9FF712B3615D}" presName="hierRoot2" presStyleCnt="0">
        <dgm:presLayoutVars>
          <dgm:hierBranch val="init"/>
        </dgm:presLayoutVars>
      </dgm:prSet>
      <dgm:spPr/>
    </dgm:pt>
    <dgm:pt modelId="{8A894684-402C-4AF6-B48D-FA54BE9F1CC7}" type="pres">
      <dgm:prSet presAssocID="{908DE6AB-E365-49DD-8C3F-9FF712B3615D}" presName="rootComposite" presStyleCnt="0"/>
      <dgm:spPr/>
    </dgm:pt>
    <dgm:pt modelId="{D3084F8E-8D1E-4975-9D80-7DB74E004FF6}" type="pres">
      <dgm:prSet presAssocID="{908DE6AB-E365-49DD-8C3F-9FF712B3615D}" presName="rootText" presStyleLbl="node2" presStyleIdx="0" presStyleCnt="3" custLinFactX="21037" custLinFactNeighborX="100000">
        <dgm:presLayoutVars>
          <dgm:chPref val="3"/>
        </dgm:presLayoutVars>
      </dgm:prSet>
      <dgm:spPr/>
    </dgm:pt>
    <dgm:pt modelId="{E4E11A8F-D6D7-40DC-882B-3F0DF135822B}" type="pres">
      <dgm:prSet presAssocID="{908DE6AB-E365-49DD-8C3F-9FF712B3615D}" presName="rootConnector" presStyleLbl="node2" presStyleIdx="0" presStyleCnt="3"/>
      <dgm:spPr/>
    </dgm:pt>
    <dgm:pt modelId="{AC611EF1-BD73-4467-882B-D48CD193D486}" type="pres">
      <dgm:prSet presAssocID="{908DE6AB-E365-49DD-8C3F-9FF712B3615D}" presName="hierChild4" presStyleCnt="0"/>
      <dgm:spPr/>
    </dgm:pt>
    <dgm:pt modelId="{527D1E94-47FE-4F55-8773-0A3AD2B0B162}" type="pres">
      <dgm:prSet presAssocID="{3B3E91DD-65B2-471B-89C0-4A297CF5EFDE}" presName="Name37" presStyleLbl="parChTrans1D3" presStyleIdx="0" presStyleCnt="6"/>
      <dgm:spPr/>
    </dgm:pt>
    <dgm:pt modelId="{8F32E151-ED03-42C4-9922-CEB0AAE1FFEF}" type="pres">
      <dgm:prSet presAssocID="{489BCA91-9D55-4A5E-B273-D9837F01EF65}" presName="hierRoot2" presStyleCnt="0">
        <dgm:presLayoutVars>
          <dgm:hierBranch val="init"/>
        </dgm:presLayoutVars>
      </dgm:prSet>
      <dgm:spPr/>
    </dgm:pt>
    <dgm:pt modelId="{457B0587-FC55-404E-8525-033EF17C11F7}" type="pres">
      <dgm:prSet presAssocID="{489BCA91-9D55-4A5E-B273-D9837F01EF65}" presName="rootComposite" presStyleCnt="0"/>
      <dgm:spPr/>
    </dgm:pt>
    <dgm:pt modelId="{21CC3E22-B824-4D7E-AB80-7A1ED0FC339F}" type="pres">
      <dgm:prSet presAssocID="{489BCA91-9D55-4A5E-B273-D9837F01EF65}" presName="rootText" presStyleLbl="node3" presStyleIdx="0" presStyleCnt="6" custLinFactX="14546" custLinFactY="27513" custLinFactNeighborX="100000" custLinFactNeighborY="100000">
        <dgm:presLayoutVars>
          <dgm:chPref val="3"/>
        </dgm:presLayoutVars>
      </dgm:prSet>
      <dgm:spPr/>
    </dgm:pt>
    <dgm:pt modelId="{E29B030F-EED2-4A47-BEB4-BECB91FB837D}" type="pres">
      <dgm:prSet presAssocID="{489BCA91-9D55-4A5E-B273-D9837F01EF65}" presName="rootConnector" presStyleLbl="node3" presStyleIdx="0" presStyleCnt="6"/>
      <dgm:spPr/>
    </dgm:pt>
    <dgm:pt modelId="{E8A3A907-8214-4A90-B30C-6AC7BAFA0A0E}" type="pres">
      <dgm:prSet presAssocID="{489BCA91-9D55-4A5E-B273-D9837F01EF65}" presName="hierChild4" presStyleCnt="0"/>
      <dgm:spPr/>
    </dgm:pt>
    <dgm:pt modelId="{C7EB36D1-E7E3-454B-9A80-4781BF695971}" type="pres">
      <dgm:prSet presAssocID="{489BCA91-9D55-4A5E-B273-D9837F01EF65}" presName="hierChild5" presStyleCnt="0"/>
      <dgm:spPr/>
    </dgm:pt>
    <dgm:pt modelId="{6EE2CF1C-4616-4016-A5AD-1EB103B38FF4}" type="pres">
      <dgm:prSet presAssocID="{C90D0D50-13A6-4253-B14B-90A8A5A755A3}" presName="Name37" presStyleLbl="parChTrans1D3" presStyleIdx="1" presStyleCnt="6"/>
      <dgm:spPr/>
    </dgm:pt>
    <dgm:pt modelId="{6855A86A-1D6C-4998-83E2-5D74C38CF426}" type="pres">
      <dgm:prSet presAssocID="{3B996CC5-3D8C-4531-B1EF-9820601F162F}" presName="hierRoot2" presStyleCnt="0">
        <dgm:presLayoutVars>
          <dgm:hierBranch val="init"/>
        </dgm:presLayoutVars>
      </dgm:prSet>
      <dgm:spPr/>
    </dgm:pt>
    <dgm:pt modelId="{02756B16-6F7A-4DB6-8D92-125C78823673}" type="pres">
      <dgm:prSet presAssocID="{3B996CC5-3D8C-4531-B1EF-9820601F162F}" presName="rootComposite" presStyleCnt="0"/>
      <dgm:spPr/>
    </dgm:pt>
    <dgm:pt modelId="{16806CD3-11D3-447C-9D58-67C07EDDF35B}" type="pres">
      <dgm:prSet presAssocID="{3B996CC5-3D8C-4531-B1EF-9820601F162F}" presName="rootText" presStyleLbl="node3" presStyleIdx="1" presStyleCnt="6" custLinFactX="14212" custLinFactY="-33872" custLinFactNeighborX="100000" custLinFactNeighborY="-100000">
        <dgm:presLayoutVars>
          <dgm:chPref val="3"/>
        </dgm:presLayoutVars>
      </dgm:prSet>
      <dgm:spPr/>
    </dgm:pt>
    <dgm:pt modelId="{B49EAE97-BE11-4D54-B1E6-0AB5E6EF6813}" type="pres">
      <dgm:prSet presAssocID="{3B996CC5-3D8C-4531-B1EF-9820601F162F}" presName="rootConnector" presStyleLbl="node3" presStyleIdx="1" presStyleCnt="6"/>
      <dgm:spPr/>
    </dgm:pt>
    <dgm:pt modelId="{00E508E9-1511-4876-A4B7-2023DC7EF4DB}" type="pres">
      <dgm:prSet presAssocID="{3B996CC5-3D8C-4531-B1EF-9820601F162F}" presName="hierChild4" presStyleCnt="0"/>
      <dgm:spPr/>
    </dgm:pt>
    <dgm:pt modelId="{84D0543E-9752-4A5E-9A05-F56024D9A8CC}" type="pres">
      <dgm:prSet presAssocID="{3B996CC5-3D8C-4531-B1EF-9820601F162F}" presName="hierChild5" presStyleCnt="0"/>
      <dgm:spPr/>
    </dgm:pt>
    <dgm:pt modelId="{F0AFA9AE-7120-4CA7-BA9C-A875130F9270}" type="pres">
      <dgm:prSet presAssocID="{908DE6AB-E365-49DD-8C3F-9FF712B3615D}" presName="hierChild5" presStyleCnt="0"/>
      <dgm:spPr/>
    </dgm:pt>
    <dgm:pt modelId="{B7369CB2-4E67-4995-BD0C-79A9C58BF014}" type="pres">
      <dgm:prSet presAssocID="{5E5B7B96-2CDB-4DBE-BD1E-B6804DEF3F33}" presName="Name37" presStyleLbl="parChTrans1D2" presStyleIdx="1" presStyleCnt="3"/>
      <dgm:spPr/>
    </dgm:pt>
    <dgm:pt modelId="{F5BB6180-02A2-462C-9ADA-06EFAABF5E11}" type="pres">
      <dgm:prSet presAssocID="{F6A84389-7479-4671-AFAB-22C86A1013C3}" presName="hierRoot2" presStyleCnt="0">
        <dgm:presLayoutVars>
          <dgm:hierBranch val="init"/>
        </dgm:presLayoutVars>
      </dgm:prSet>
      <dgm:spPr/>
    </dgm:pt>
    <dgm:pt modelId="{DFBD11F2-BAB5-4360-B082-60F8FB58D991}" type="pres">
      <dgm:prSet presAssocID="{F6A84389-7479-4671-AFAB-22C86A1013C3}" presName="rootComposite" presStyleCnt="0"/>
      <dgm:spPr/>
    </dgm:pt>
    <dgm:pt modelId="{230D7DAA-94E0-462D-B5DB-F05944C037A5}" type="pres">
      <dgm:prSet presAssocID="{F6A84389-7479-4671-AFAB-22C86A1013C3}" presName="rootText" presStyleLbl="node2" presStyleIdx="1" presStyleCnt="3" custLinFactX="-68744" custLinFactNeighborX="-100000" custLinFactNeighborY="-1">
        <dgm:presLayoutVars>
          <dgm:chPref val="3"/>
        </dgm:presLayoutVars>
      </dgm:prSet>
      <dgm:spPr/>
    </dgm:pt>
    <dgm:pt modelId="{B65A424E-8D02-48E1-A2F1-EDB74AB25626}" type="pres">
      <dgm:prSet presAssocID="{F6A84389-7479-4671-AFAB-22C86A1013C3}" presName="rootConnector" presStyleLbl="node2" presStyleIdx="1" presStyleCnt="3"/>
      <dgm:spPr/>
    </dgm:pt>
    <dgm:pt modelId="{7DD8B4CD-6A0A-4157-8185-D3962604D1B7}" type="pres">
      <dgm:prSet presAssocID="{F6A84389-7479-4671-AFAB-22C86A1013C3}" presName="hierChild4" presStyleCnt="0"/>
      <dgm:spPr/>
    </dgm:pt>
    <dgm:pt modelId="{9EFBE927-84FB-444A-BD23-F5B69F9E65C9}" type="pres">
      <dgm:prSet presAssocID="{1E1CB45C-6AD0-4B90-B056-5E9D43A1D9AE}" presName="Name37" presStyleLbl="parChTrans1D3" presStyleIdx="2" presStyleCnt="6"/>
      <dgm:spPr/>
    </dgm:pt>
    <dgm:pt modelId="{E670559C-7EE1-4CF8-9C5A-B7F7330494D9}" type="pres">
      <dgm:prSet presAssocID="{B92230CE-0CFB-4EFB-A7F7-4DD0F8C8932E}" presName="hierRoot2" presStyleCnt="0">
        <dgm:presLayoutVars>
          <dgm:hierBranch val="init"/>
        </dgm:presLayoutVars>
      </dgm:prSet>
      <dgm:spPr/>
    </dgm:pt>
    <dgm:pt modelId="{DD3A7389-EF93-4D0C-970E-A71033059136}" type="pres">
      <dgm:prSet presAssocID="{B92230CE-0CFB-4EFB-A7F7-4DD0F8C8932E}" presName="rootComposite" presStyleCnt="0"/>
      <dgm:spPr/>
    </dgm:pt>
    <dgm:pt modelId="{534DB939-1FD7-4E16-8DB1-F89ED85F3FAB}" type="pres">
      <dgm:prSet presAssocID="{B92230CE-0CFB-4EFB-A7F7-4DD0F8C8932E}" presName="rootText" presStyleLbl="node3" presStyleIdx="2" presStyleCnt="6" custLinFactX="-67893" custLinFactY="24687" custLinFactNeighborX="-100000" custLinFactNeighborY="100000">
        <dgm:presLayoutVars>
          <dgm:chPref val="3"/>
        </dgm:presLayoutVars>
      </dgm:prSet>
      <dgm:spPr/>
    </dgm:pt>
    <dgm:pt modelId="{A059C2C1-B16A-4C34-BC2D-0ADAE04B07BF}" type="pres">
      <dgm:prSet presAssocID="{B92230CE-0CFB-4EFB-A7F7-4DD0F8C8932E}" presName="rootConnector" presStyleLbl="node3" presStyleIdx="2" presStyleCnt="6"/>
      <dgm:spPr/>
    </dgm:pt>
    <dgm:pt modelId="{3E57C015-6C69-44AE-B3EF-B11C47A1A04E}" type="pres">
      <dgm:prSet presAssocID="{B92230CE-0CFB-4EFB-A7F7-4DD0F8C8932E}" presName="hierChild4" presStyleCnt="0"/>
      <dgm:spPr/>
    </dgm:pt>
    <dgm:pt modelId="{EF86D793-F479-4A27-A66B-A8C0E1CED234}" type="pres">
      <dgm:prSet presAssocID="{B92230CE-0CFB-4EFB-A7F7-4DD0F8C8932E}" presName="hierChild5" presStyleCnt="0"/>
      <dgm:spPr/>
    </dgm:pt>
    <dgm:pt modelId="{DC44758B-8692-4D9C-8BB5-47ABC0DC6BAF}" type="pres">
      <dgm:prSet presAssocID="{5E5A7455-AD18-413D-BB37-4F69E538C4DB}" presName="Name37" presStyleLbl="parChTrans1D3" presStyleIdx="3" presStyleCnt="6"/>
      <dgm:spPr/>
    </dgm:pt>
    <dgm:pt modelId="{44E40486-91F8-45BE-BEAC-8DC6A39922D3}" type="pres">
      <dgm:prSet presAssocID="{504F4B03-36E6-4C6B-8E5A-F65BC25C24DD}" presName="hierRoot2" presStyleCnt="0">
        <dgm:presLayoutVars>
          <dgm:hierBranch val="init"/>
        </dgm:presLayoutVars>
      </dgm:prSet>
      <dgm:spPr/>
    </dgm:pt>
    <dgm:pt modelId="{D94CF165-B90E-4564-8A79-6643C80FA084}" type="pres">
      <dgm:prSet presAssocID="{504F4B03-36E6-4C6B-8E5A-F65BC25C24DD}" presName="rootComposite" presStyleCnt="0"/>
      <dgm:spPr/>
    </dgm:pt>
    <dgm:pt modelId="{A2998983-2B92-4175-8A49-62A3D6B39971}" type="pres">
      <dgm:prSet presAssocID="{504F4B03-36E6-4C6B-8E5A-F65BC25C24DD}" presName="rootText" presStyleLbl="node3" presStyleIdx="3" presStyleCnt="6" custLinFactX="-68452" custLinFactY="-33872" custLinFactNeighborX="-100000" custLinFactNeighborY="-100000">
        <dgm:presLayoutVars>
          <dgm:chPref val="3"/>
        </dgm:presLayoutVars>
      </dgm:prSet>
      <dgm:spPr/>
    </dgm:pt>
    <dgm:pt modelId="{D212288A-9098-41A0-B192-80A1EEED6E04}" type="pres">
      <dgm:prSet presAssocID="{504F4B03-36E6-4C6B-8E5A-F65BC25C24DD}" presName="rootConnector" presStyleLbl="node3" presStyleIdx="3" presStyleCnt="6"/>
      <dgm:spPr/>
    </dgm:pt>
    <dgm:pt modelId="{887B07F5-9418-4C3A-BA1C-AA507865C8F8}" type="pres">
      <dgm:prSet presAssocID="{504F4B03-36E6-4C6B-8E5A-F65BC25C24DD}" presName="hierChild4" presStyleCnt="0"/>
      <dgm:spPr/>
    </dgm:pt>
    <dgm:pt modelId="{29DF507C-256A-47C9-B96E-E21C35C2A5B8}" type="pres">
      <dgm:prSet presAssocID="{504F4B03-36E6-4C6B-8E5A-F65BC25C24DD}" presName="hierChild5" presStyleCnt="0"/>
      <dgm:spPr/>
    </dgm:pt>
    <dgm:pt modelId="{1F2B51D0-8DFD-4287-88F5-2F6C067CC45A}" type="pres">
      <dgm:prSet presAssocID="{F6A84389-7479-4671-AFAB-22C86A1013C3}" presName="hierChild5" presStyleCnt="0"/>
      <dgm:spPr/>
    </dgm:pt>
    <dgm:pt modelId="{A6C9D3D6-9DCC-442E-B9AB-B5EA30D6E5EB}" type="pres">
      <dgm:prSet presAssocID="{8BE15F60-AC23-42C2-B1B2-C05367E5646B}" presName="Name37" presStyleLbl="parChTrans1D2" presStyleIdx="2" presStyleCnt="3"/>
      <dgm:spPr/>
    </dgm:pt>
    <dgm:pt modelId="{33966EC2-6616-4A60-B935-C7D05ED6891D}" type="pres">
      <dgm:prSet presAssocID="{677867AE-D383-4741-A19C-212DA7B39248}" presName="hierRoot2" presStyleCnt="0">
        <dgm:presLayoutVars>
          <dgm:hierBranch val="init"/>
        </dgm:presLayoutVars>
      </dgm:prSet>
      <dgm:spPr/>
    </dgm:pt>
    <dgm:pt modelId="{ED400900-9E06-4805-AE88-90A4A95E42FD}" type="pres">
      <dgm:prSet presAssocID="{677867AE-D383-4741-A19C-212DA7B39248}" presName="rootComposite" presStyleCnt="0"/>
      <dgm:spPr/>
    </dgm:pt>
    <dgm:pt modelId="{5AFBDEEA-44F9-4D0A-B695-80C0193C9A5A}" type="pres">
      <dgm:prSet presAssocID="{677867AE-D383-4741-A19C-212DA7B39248}" presName="rootText" presStyleLbl="node2" presStyleIdx="2" presStyleCnt="3" custLinFactNeighborX="52745">
        <dgm:presLayoutVars>
          <dgm:chPref val="3"/>
        </dgm:presLayoutVars>
      </dgm:prSet>
      <dgm:spPr/>
    </dgm:pt>
    <dgm:pt modelId="{1AE042DB-F9DB-41D6-B36B-767F795400BE}" type="pres">
      <dgm:prSet presAssocID="{677867AE-D383-4741-A19C-212DA7B39248}" presName="rootConnector" presStyleLbl="node2" presStyleIdx="2" presStyleCnt="3"/>
      <dgm:spPr/>
    </dgm:pt>
    <dgm:pt modelId="{CF14CA37-86BD-4AF1-9A80-425AA349A95D}" type="pres">
      <dgm:prSet presAssocID="{677867AE-D383-4741-A19C-212DA7B39248}" presName="hierChild4" presStyleCnt="0"/>
      <dgm:spPr/>
    </dgm:pt>
    <dgm:pt modelId="{9ADD2EC2-3F85-4835-9072-4B11ECA3733C}" type="pres">
      <dgm:prSet presAssocID="{7CBB8AA7-F18D-423C-8EAB-0B7075F294D5}" presName="Name37" presStyleLbl="parChTrans1D3" presStyleIdx="4" presStyleCnt="6"/>
      <dgm:spPr/>
    </dgm:pt>
    <dgm:pt modelId="{40CD420A-BB00-403E-BA7E-D6FBF209247B}" type="pres">
      <dgm:prSet presAssocID="{5A059123-7559-42F8-A429-2DD037A7FC85}" presName="hierRoot2" presStyleCnt="0">
        <dgm:presLayoutVars>
          <dgm:hierBranch val="init"/>
        </dgm:presLayoutVars>
      </dgm:prSet>
      <dgm:spPr/>
    </dgm:pt>
    <dgm:pt modelId="{3C37E743-8DC8-4EBA-A485-B71576312919}" type="pres">
      <dgm:prSet presAssocID="{5A059123-7559-42F8-A429-2DD037A7FC85}" presName="rootComposite" presStyleCnt="0"/>
      <dgm:spPr/>
    </dgm:pt>
    <dgm:pt modelId="{61D2FC3C-DC7C-4748-A0DD-133BBB7C198D}" type="pres">
      <dgm:prSet presAssocID="{5A059123-7559-42F8-A429-2DD037A7FC85}" presName="rootText" presStyleLbl="node3" presStyleIdx="4" presStyleCnt="6" custLinFactNeighborX="52745">
        <dgm:presLayoutVars>
          <dgm:chPref val="3"/>
        </dgm:presLayoutVars>
      </dgm:prSet>
      <dgm:spPr/>
    </dgm:pt>
    <dgm:pt modelId="{5103C05A-BBA2-4518-89BB-F66897356EEC}" type="pres">
      <dgm:prSet presAssocID="{5A059123-7559-42F8-A429-2DD037A7FC85}" presName="rootConnector" presStyleLbl="node3" presStyleIdx="4" presStyleCnt="6"/>
      <dgm:spPr/>
    </dgm:pt>
    <dgm:pt modelId="{215D5159-9B3D-4FEE-8077-17AB6F34AD28}" type="pres">
      <dgm:prSet presAssocID="{5A059123-7559-42F8-A429-2DD037A7FC85}" presName="hierChild4" presStyleCnt="0"/>
      <dgm:spPr/>
    </dgm:pt>
    <dgm:pt modelId="{FFFB4B1D-D229-4897-BD86-EC646EAAA4BB}" type="pres">
      <dgm:prSet presAssocID="{5A059123-7559-42F8-A429-2DD037A7FC85}" presName="hierChild5" presStyleCnt="0"/>
      <dgm:spPr/>
    </dgm:pt>
    <dgm:pt modelId="{5A2E4252-5B5C-473B-A662-E0EF4367A38B}" type="pres">
      <dgm:prSet presAssocID="{2F96EDC3-6236-4EEC-8089-2F86A9D41969}" presName="Name37" presStyleLbl="parChTrans1D3" presStyleIdx="5" presStyleCnt="6"/>
      <dgm:spPr/>
    </dgm:pt>
    <dgm:pt modelId="{94EF5A9B-AE46-4FC2-9548-5C1A079901DE}" type="pres">
      <dgm:prSet presAssocID="{150ECB19-7E90-434B-922C-5E79222C822B}" presName="hierRoot2" presStyleCnt="0">
        <dgm:presLayoutVars>
          <dgm:hierBranch val="init"/>
        </dgm:presLayoutVars>
      </dgm:prSet>
      <dgm:spPr/>
    </dgm:pt>
    <dgm:pt modelId="{BB5D558C-7F6E-441D-A119-F6D0A6939CB0}" type="pres">
      <dgm:prSet presAssocID="{150ECB19-7E90-434B-922C-5E79222C822B}" presName="rootComposite" presStyleCnt="0"/>
      <dgm:spPr/>
    </dgm:pt>
    <dgm:pt modelId="{DD6CE24C-6F37-4269-AFBE-8FE8F5140DDB}" type="pres">
      <dgm:prSet presAssocID="{150ECB19-7E90-434B-922C-5E79222C822B}" presName="rootText" presStyleLbl="node3" presStyleIdx="5" presStyleCnt="6" custLinFactNeighborX="52745" custLinFactNeighborY="-16116">
        <dgm:presLayoutVars>
          <dgm:chPref val="3"/>
        </dgm:presLayoutVars>
      </dgm:prSet>
      <dgm:spPr/>
    </dgm:pt>
    <dgm:pt modelId="{0503197D-F100-41C4-8158-D6CAF907F4C5}" type="pres">
      <dgm:prSet presAssocID="{150ECB19-7E90-434B-922C-5E79222C822B}" presName="rootConnector" presStyleLbl="node3" presStyleIdx="5" presStyleCnt="6"/>
      <dgm:spPr/>
    </dgm:pt>
    <dgm:pt modelId="{D9D8654F-477E-421B-9EFE-C2E2B9F90154}" type="pres">
      <dgm:prSet presAssocID="{150ECB19-7E90-434B-922C-5E79222C822B}" presName="hierChild4" presStyleCnt="0"/>
      <dgm:spPr/>
    </dgm:pt>
    <dgm:pt modelId="{E5977604-CA1A-4564-8B54-75B63FBDC098}" type="pres">
      <dgm:prSet presAssocID="{150ECB19-7E90-434B-922C-5E79222C822B}" presName="hierChild5" presStyleCnt="0"/>
      <dgm:spPr/>
    </dgm:pt>
    <dgm:pt modelId="{37F9B0D2-46BD-49E0-B1C8-B282C2956D87}" type="pres">
      <dgm:prSet presAssocID="{677867AE-D383-4741-A19C-212DA7B39248}" presName="hierChild5" presStyleCnt="0"/>
      <dgm:spPr/>
    </dgm:pt>
    <dgm:pt modelId="{EA281039-C4FE-49BC-B3AA-ED7A04EBF118}" type="pres">
      <dgm:prSet presAssocID="{2EA33616-6C58-403A-899C-3B7D55F71B27}" presName="hierChild3" presStyleCnt="0"/>
      <dgm:spPr/>
    </dgm:pt>
  </dgm:ptLst>
  <dgm:cxnLst>
    <dgm:cxn modelId="{A54A7C02-8429-41C7-B112-196DDC19A8A0}" type="presOf" srcId="{5E5B7B96-2CDB-4DBE-BD1E-B6804DEF3F33}" destId="{B7369CB2-4E67-4995-BD0C-79A9C58BF014}" srcOrd="0" destOrd="0" presId="urn:microsoft.com/office/officeart/2005/8/layout/orgChart1"/>
    <dgm:cxn modelId="{815E6109-E539-4CB2-A758-983B0235CCA8}" type="presOf" srcId="{F6A84389-7479-4671-AFAB-22C86A1013C3}" destId="{B65A424E-8D02-48E1-A2F1-EDB74AB25626}" srcOrd="1" destOrd="0" presId="urn:microsoft.com/office/officeart/2005/8/layout/orgChart1"/>
    <dgm:cxn modelId="{3A88D40C-4B1C-4553-B51C-8A066A04FB2E}" type="presOf" srcId="{489BCA91-9D55-4A5E-B273-D9837F01EF65}" destId="{E29B030F-EED2-4A47-BEB4-BECB91FB837D}" srcOrd="1" destOrd="0" presId="urn:microsoft.com/office/officeart/2005/8/layout/orgChart1"/>
    <dgm:cxn modelId="{D0ECEF0D-5AEA-42B7-9F65-C0C387F4B427}" type="presOf" srcId="{677867AE-D383-4741-A19C-212DA7B39248}" destId="{5AFBDEEA-44F9-4D0A-B695-80C0193C9A5A}" srcOrd="0" destOrd="0" presId="urn:microsoft.com/office/officeart/2005/8/layout/orgChart1"/>
    <dgm:cxn modelId="{287BFF11-1ADF-4587-BB28-3FB2006996AF}" type="presOf" srcId="{504F4B03-36E6-4C6B-8E5A-F65BC25C24DD}" destId="{D212288A-9098-41A0-B192-80A1EEED6E04}" srcOrd="1" destOrd="0" presId="urn:microsoft.com/office/officeart/2005/8/layout/orgChart1"/>
    <dgm:cxn modelId="{62A87B1B-67E3-4D6A-AD83-07122446877C}" type="presOf" srcId="{8BE15F60-AC23-42C2-B1B2-C05367E5646B}" destId="{A6C9D3D6-9DCC-442E-B9AB-B5EA30D6E5EB}" srcOrd="0" destOrd="0" presId="urn:microsoft.com/office/officeart/2005/8/layout/orgChart1"/>
    <dgm:cxn modelId="{7856501F-A65D-426E-A11A-8F794C1EC000}" type="presOf" srcId="{1C9F849F-4234-4AC7-B503-CA895F17FED9}" destId="{467A5AAA-6578-4E54-9E85-2CF4CD193BFF}" srcOrd="0" destOrd="0" presId="urn:microsoft.com/office/officeart/2005/8/layout/orgChart1"/>
    <dgm:cxn modelId="{A1716B2A-52BC-47BA-9EEE-41963838139C}" type="presOf" srcId="{2EA33616-6C58-403A-899C-3B7D55F71B27}" destId="{EFD0803D-D0E7-4BD0-BD15-D56AA3DD3146}" srcOrd="1" destOrd="0" presId="urn:microsoft.com/office/officeart/2005/8/layout/orgChart1"/>
    <dgm:cxn modelId="{98A68130-F748-4365-AD21-1AB2CDCD2570}" type="presOf" srcId="{908DE6AB-E365-49DD-8C3F-9FF712B3615D}" destId="{D3084F8E-8D1E-4975-9D80-7DB74E004FF6}" srcOrd="0" destOrd="0" presId="urn:microsoft.com/office/officeart/2005/8/layout/orgChart1"/>
    <dgm:cxn modelId="{C1023335-3368-4544-93B1-FFC7181B3ACD}" srcId="{F6A84389-7479-4671-AFAB-22C86A1013C3}" destId="{504F4B03-36E6-4C6B-8E5A-F65BC25C24DD}" srcOrd="1" destOrd="0" parTransId="{5E5A7455-AD18-413D-BB37-4F69E538C4DB}" sibTransId="{A329B0A0-7F91-43F1-A90A-8F7741DA0BF1}"/>
    <dgm:cxn modelId="{6248C35C-1EFF-45FD-8D17-2D1249C71527}" type="presOf" srcId="{C90D0D50-13A6-4253-B14B-90A8A5A755A3}" destId="{6EE2CF1C-4616-4016-A5AD-1EB103B38FF4}" srcOrd="0" destOrd="0" presId="urn:microsoft.com/office/officeart/2005/8/layout/orgChart1"/>
    <dgm:cxn modelId="{26C8DA45-DE58-4CF3-87FC-088BA13A4FD5}" type="presOf" srcId="{F6A84389-7479-4671-AFAB-22C86A1013C3}" destId="{230D7DAA-94E0-462D-B5DB-F05944C037A5}" srcOrd="0" destOrd="0" presId="urn:microsoft.com/office/officeart/2005/8/layout/orgChart1"/>
    <dgm:cxn modelId="{DB6DB549-C124-46AA-969B-02ABFF45CAB2}" type="presOf" srcId="{7CBB8AA7-F18D-423C-8EAB-0B7075F294D5}" destId="{9ADD2EC2-3F85-4835-9072-4B11ECA3733C}" srcOrd="0" destOrd="0" presId="urn:microsoft.com/office/officeart/2005/8/layout/orgChart1"/>
    <dgm:cxn modelId="{EE3E176C-5AE7-425D-9D79-829F296F703E}" type="presOf" srcId="{504F4B03-36E6-4C6B-8E5A-F65BC25C24DD}" destId="{A2998983-2B92-4175-8A49-62A3D6B39971}" srcOrd="0" destOrd="0" presId="urn:microsoft.com/office/officeart/2005/8/layout/orgChart1"/>
    <dgm:cxn modelId="{A92C504D-D23D-4130-8D23-757CCA629690}" type="presOf" srcId="{150ECB19-7E90-434B-922C-5E79222C822B}" destId="{DD6CE24C-6F37-4269-AFBE-8FE8F5140DDB}" srcOrd="0" destOrd="0" presId="urn:microsoft.com/office/officeart/2005/8/layout/orgChart1"/>
    <dgm:cxn modelId="{33A5BD50-FFBC-478B-BA8E-A27D13A070A0}" type="presOf" srcId="{B92230CE-0CFB-4EFB-A7F7-4DD0F8C8932E}" destId="{A059C2C1-B16A-4C34-BC2D-0ADAE04B07BF}" srcOrd="1" destOrd="0" presId="urn:microsoft.com/office/officeart/2005/8/layout/orgChart1"/>
    <dgm:cxn modelId="{E26AE659-F7C1-4553-812B-E24D5E92E86F}" srcId="{677867AE-D383-4741-A19C-212DA7B39248}" destId="{5A059123-7559-42F8-A429-2DD037A7FC85}" srcOrd="0" destOrd="0" parTransId="{7CBB8AA7-F18D-423C-8EAB-0B7075F294D5}" sibTransId="{691E55BB-F63B-40CA-A7AC-84D054BDA90E}"/>
    <dgm:cxn modelId="{46B91F7A-E5BB-4F64-9F97-B8883A5FF61B}" type="presOf" srcId="{3B3E91DD-65B2-471B-89C0-4A297CF5EFDE}" destId="{527D1E94-47FE-4F55-8773-0A3AD2B0B162}" srcOrd="0" destOrd="0" presId="urn:microsoft.com/office/officeart/2005/8/layout/orgChart1"/>
    <dgm:cxn modelId="{F9BDED85-5711-472E-B35D-E394423AFCDA}" type="presOf" srcId="{5E5A7455-AD18-413D-BB37-4F69E538C4DB}" destId="{DC44758B-8692-4D9C-8BB5-47ABC0DC6BAF}" srcOrd="0" destOrd="0" presId="urn:microsoft.com/office/officeart/2005/8/layout/orgChart1"/>
    <dgm:cxn modelId="{32623888-CF6C-426A-804C-BC7D3B60A929}" srcId="{F6A84389-7479-4671-AFAB-22C86A1013C3}" destId="{B92230CE-0CFB-4EFB-A7F7-4DD0F8C8932E}" srcOrd="0" destOrd="0" parTransId="{1E1CB45C-6AD0-4B90-B056-5E9D43A1D9AE}" sibTransId="{22179B6A-A9F8-4AD2-9C78-E5DC758364AD}"/>
    <dgm:cxn modelId="{70325792-A524-4FDE-A1EB-DCA48FF1ED51}" type="presOf" srcId="{5A059123-7559-42F8-A429-2DD037A7FC85}" destId="{5103C05A-BBA2-4518-89BB-F66897356EEC}" srcOrd="1" destOrd="0" presId="urn:microsoft.com/office/officeart/2005/8/layout/orgChart1"/>
    <dgm:cxn modelId="{4777E7A3-E30A-4A5A-A0D8-A3FFC7D4AFA5}" type="presOf" srcId="{908DE6AB-E365-49DD-8C3F-9FF712B3615D}" destId="{E4E11A8F-D6D7-40DC-882B-3F0DF135822B}" srcOrd="1" destOrd="0" presId="urn:microsoft.com/office/officeart/2005/8/layout/orgChart1"/>
    <dgm:cxn modelId="{C63F24A5-7949-4762-9340-C7BCE41D6A25}" type="presOf" srcId="{3B996CC5-3D8C-4531-B1EF-9820601F162F}" destId="{16806CD3-11D3-447C-9D58-67C07EDDF35B}" srcOrd="0" destOrd="0" presId="urn:microsoft.com/office/officeart/2005/8/layout/orgChart1"/>
    <dgm:cxn modelId="{8C3EBCAA-86BF-4337-ABF5-E01662E2C1ED}" srcId="{908DE6AB-E365-49DD-8C3F-9FF712B3615D}" destId="{489BCA91-9D55-4A5E-B273-D9837F01EF65}" srcOrd="0" destOrd="0" parTransId="{3B3E91DD-65B2-471B-89C0-4A297CF5EFDE}" sibTransId="{ADEF3EFB-A2CE-435C-883B-CCE4FAE50607}"/>
    <dgm:cxn modelId="{91507DAC-42E4-438A-A442-9D585DC58521}" type="presOf" srcId="{B92230CE-0CFB-4EFB-A7F7-4DD0F8C8932E}" destId="{534DB939-1FD7-4E16-8DB1-F89ED85F3FAB}" srcOrd="0" destOrd="0" presId="urn:microsoft.com/office/officeart/2005/8/layout/orgChart1"/>
    <dgm:cxn modelId="{44D83AB0-2D88-4B46-897F-65ECEC6742E4}" type="presOf" srcId="{5A059123-7559-42F8-A429-2DD037A7FC85}" destId="{61D2FC3C-DC7C-4748-A0DD-133BBB7C198D}" srcOrd="0" destOrd="0" presId="urn:microsoft.com/office/officeart/2005/8/layout/orgChart1"/>
    <dgm:cxn modelId="{B5368AB3-6A09-4986-8A56-83DA555636EB}" srcId="{6EA1F4CD-0708-4339-A47D-25F76AEDB4DB}" destId="{2EA33616-6C58-403A-899C-3B7D55F71B27}" srcOrd="0" destOrd="0" parTransId="{D5F52E3B-7BE2-4E80-90FF-8306A17CFF8A}" sibTransId="{163CC27F-84E5-444B-8EA9-ABC32484E352}"/>
    <dgm:cxn modelId="{6F0377BB-8D43-4C90-846E-99D061915CE7}" srcId="{2EA33616-6C58-403A-899C-3B7D55F71B27}" destId="{677867AE-D383-4741-A19C-212DA7B39248}" srcOrd="2" destOrd="0" parTransId="{8BE15F60-AC23-42C2-B1B2-C05367E5646B}" sibTransId="{BE18F588-8385-45F5-A5A3-006B4ED2851B}"/>
    <dgm:cxn modelId="{4DEA1DC0-F4D6-4BF0-A10D-5A32FDBC7BCA}" srcId="{677867AE-D383-4741-A19C-212DA7B39248}" destId="{150ECB19-7E90-434B-922C-5E79222C822B}" srcOrd="1" destOrd="0" parTransId="{2F96EDC3-6236-4EEC-8089-2F86A9D41969}" sibTransId="{202D447F-6477-449A-861E-34E881A0F849}"/>
    <dgm:cxn modelId="{121FD0C0-474E-4E7F-9072-7C99AEF77048}" srcId="{2EA33616-6C58-403A-899C-3B7D55F71B27}" destId="{F6A84389-7479-4671-AFAB-22C86A1013C3}" srcOrd="1" destOrd="0" parTransId="{5E5B7B96-2CDB-4DBE-BD1E-B6804DEF3F33}" sibTransId="{C6A80A7F-77F7-4D7F-A182-4E9EE385A904}"/>
    <dgm:cxn modelId="{B2014CC3-CE56-43F5-AE32-837301E5D06D}" type="presOf" srcId="{489BCA91-9D55-4A5E-B273-D9837F01EF65}" destId="{21CC3E22-B824-4D7E-AB80-7A1ED0FC339F}" srcOrd="0" destOrd="0" presId="urn:microsoft.com/office/officeart/2005/8/layout/orgChart1"/>
    <dgm:cxn modelId="{685BD0C4-7D95-43CB-BB77-96E858882037}" type="presOf" srcId="{150ECB19-7E90-434B-922C-5E79222C822B}" destId="{0503197D-F100-41C4-8158-D6CAF907F4C5}" srcOrd="1" destOrd="0" presId="urn:microsoft.com/office/officeart/2005/8/layout/orgChart1"/>
    <dgm:cxn modelId="{8ACE00DF-FF99-4856-86C5-4B5E66561970}" type="presOf" srcId="{3B996CC5-3D8C-4531-B1EF-9820601F162F}" destId="{B49EAE97-BE11-4D54-B1E6-0AB5E6EF6813}" srcOrd="1" destOrd="0" presId="urn:microsoft.com/office/officeart/2005/8/layout/orgChart1"/>
    <dgm:cxn modelId="{406C28E3-8CC1-439E-B461-8D991BC4B96D}" type="presOf" srcId="{1E1CB45C-6AD0-4B90-B056-5E9D43A1D9AE}" destId="{9EFBE927-84FB-444A-BD23-F5B69F9E65C9}" srcOrd="0" destOrd="0" presId="urn:microsoft.com/office/officeart/2005/8/layout/orgChart1"/>
    <dgm:cxn modelId="{764F5EEB-F6FF-4782-BFED-69A1F4832E3A}" srcId="{2EA33616-6C58-403A-899C-3B7D55F71B27}" destId="{908DE6AB-E365-49DD-8C3F-9FF712B3615D}" srcOrd="0" destOrd="0" parTransId="{1C9F849F-4234-4AC7-B503-CA895F17FED9}" sibTransId="{41F70410-4081-44C9-AF51-66B2AE716A5C}"/>
    <dgm:cxn modelId="{9309A3EF-E62A-4305-B173-E0FA1B51C3CB}" type="presOf" srcId="{2EA33616-6C58-403A-899C-3B7D55F71B27}" destId="{6EC8FE8C-3EAF-4DCB-B78C-936D0F26F435}" srcOrd="0" destOrd="0" presId="urn:microsoft.com/office/officeart/2005/8/layout/orgChart1"/>
    <dgm:cxn modelId="{ACEEEDF5-E08A-4A38-9B2C-839C8840F1EA}" type="presOf" srcId="{6EA1F4CD-0708-4339-A47D-25F76AEDB4DB}" destId="{BE809DCD-C791-4D06-B74E-636465068ABF}" srcOrd="0" destOrd="0" presId="urn:microsoft.com/office/officeart/2005/8/layout/orgChart1"/>
    <dgm:cxn modelId="{177BBBF6-989D-4E45-95EB-DCEE97909741}" srcId="{908DE6AB-E365-49DD-8C3F-9FF712B3615D}" destId="{3B996CC5-3D8C-4531-B1EF-9820601F162F}" srcOrd="1" destOrd="0" parTransId="{C90D0D50-13A6-4253-B14B-90A8A5A755A3}" sibTransId="{3BB52E26-7206-46F7-BDED-F2A0F9FFCE3B}"/>
    <dgm:cxn modelId="{710FC8F6-2C11-4C0F-8C4D-42653775220A}" type="presOf" srcId="{677867AE-D383-4741-A19C-212DA7B39248}" destId="{1AE042DB-F9DB-41D6-B36B-767F795400BE}" srcOrd="1" destOrd="0" presId="urn:microsoft.com/office/officeart/2005/8/layout/orgChart1"/>
    <dgm:cxn modelId="{963C1EFB-2ECF-41FC-B7DF-B7B4C8FB6BE6}" type="presOf" srcId="{2F96EDC3-6236-4EEC-8089-2F86A9D41969}" destId="{5A2E4252-5B5C-473B-A662-E0EF4367A38B}" srcOrd="0" destOrd="0" presId="urn:microsoft.com/office/officeart/2005/8/layout/orgChart1"/>
    <dgm:cxn modelId="{839DDAE4-9B5F-41D8-A5F8-8ED580513B86}" type="presParOf" srcId="{BE809DCD-C791-4D06-B74E-636465068ABF}" destId="{CBC44882-21AA-4C17-849C-D9C786CEEDB2}" srcOrd="0" destOrd="0" presId="urn:microsoft.com/office/officeart/2005/8/layout/orgChart1"/>
    <dgm:cxn modelId="{1F605859-5ED8-477A-9BC6-188C55A8AA97}" type="presParOf" srcId="{CBC44882-21AA-4C17-849C-D9C786CEEDB2}" destId="{D34B3118-2238-4881-A51D-D88F2B6A435D}" srcOrd="0" destOrd="0" presId="urn:microsoft.com/office/officeart/2005/8/layout/orgChart1"/>
    <dgm:cxn modelId="{E046014F-22A5-4046-B6A0-601FF00E5C05}" type="presParOf" srcId="{D34B3118-2238-4881-A51D-D88F2B6A435D}" destId="{6EC8FE8C-3EAF-4DCB-B78C-936D0F26F435}" srcOrd="0" destOrd="0" presId="urn:microsoft.com/office/officeart/2005/8/layout/orgChart1"/>
    <dgm:cxn modelId="{256A52F8-9DD3-47A3-9DFD-2D4043E73516}" type="presParOf" srcId="{D34B3118-2238-4881-A51D-D88F2B6A435D}" destId="{EFD0803D-D0E7-4BD0-BD15-D56AA3DD3146}" srcOrd="1" destOrd="0" presId="urn:microsoft.com/office/officeart/2005/8/layout/orgChart1"/>
    <dgm:cxn modelId="{904B5239-E006-4EB1-B937-E28D093D9AAA}" type="presParOf" srcId="{CBC44882-21AA-4C17-849C-D9C786CEEDB2}" destId="{76D3F05A-4157-40B3-A88D-439316AD0519}" srcOrd="1" destOrd="0" presId="urn:microsoft.com/office/officeart/2005/8/layout/orgChart1"/>
    <dgm:cxn modelId="{2FE12CAC-4491-4B33-A6CC-16EDCF99928F}" type="presParOf" srcId="{76D3F05A-4157-40B3-A88D-439316AD0519}" destId="{467A5AAA-6578-4E54-9E85-2CF4CD193BFF}" srcOrd="0" destOrd="0" presId="urn:microsoft.com/office/officeart/2005/8/layout/orgChart1"/>
    <dgm:cxn modelId="{4C046694-0E4F-454A-AD5C-6C941A61A550}" type="presParOf" srcId="{76D3F05A-4157-40B3-A88D-439316AD0519}" destId="{1B79ED60-A9B4-4877-8C77-D5C2FCF89766}" srcOrd="1" destOrd="0" presId="urn:microsoft.com/office/officeart/2005/8/layout/orgChart1"/>
    <dgm:cxn modelId="{CD6E89A2-35B0-43ED-B91B-98AD323AFF49}" type="presParOf" srcId="{1B79ED60-A9B4-4877-8C77-D5C2FCF89766}" destId="{8A894684-402C-4AF6-B48D-FA54BE9F1CC7}" srcOrd="0" destOrd="0" presId="urn:microsoft.com/office/officeart/2005/8/layout/orgChart1"/>
    <dgm:cxn modelId="{09CFD0EB-4C99-41D1-862C-640433E99B56}" type="presParOf" srcId="{8A894684-402C-4AF6-B48D-FA54BE9F1CC7}" destId="{D3084F8E-8D1E-4975-9D80-7DB74E004FF6}" srcOrd="0" destOrd="0" presId="urn:microsoft.com/office/officeart/2005/8/layout/orgChart1"/>
    <dgm:cxn modelId="{43F85CBA-23F4-4943-8991-E6E8438E95AD}" type="presParOf" srcId="{8A894684-402C-4AF6-B48D-FA54BE9F1CC7}" destId="{E4E11A8F-D6D7-40DC-882B-3F0DF135822B}" srcOrd="1" destOrd="0" presId="urn:microsoft.com/office/officeart/2005/8/layout/orgChart1"/>
    <dgm:cxn modelId="{A2AA3400-2135-47A2-BB0B-2D72DBF1C4F5}" type="presParOf" srcId="{1B79ED60-A9B4-4877-8C77-D5C2FCF89766}" destId="{AC611EF1-BD73-4467-882B-D48CD193D486}" srcOrd="1" destOrd="0" presId="urn:microsoft.com/office/officeart/2005/8/layout/orgChart1"/>
    <dgm:cxn modelId="{A98802BF-5703-4150-882C-46865C4FCABB}" type="presParOf" srcId="{AC611EF1-BD73-4467-882B-D48CD193D486}" destId="{527D1E94-47FE-4F55-8773-0A3AD2B0B162}" srcOrd="0" destOrd="0" presId="urn:microsoft.com/office/officeart/2005/8/layout/orgChart1"/>
    <dgm:cxn modelId="{5B9EB506-405D-4AE8-932F-640EB458B602}" type="presParOf" srcId="{AC611EF1-BD73-4467-882B-D48CD193D486}" destId="{8F32E151-ED03-42C4-9922-CEB0AAE1FFEF}" srcOrd="1" destOrd="0" presId="urn:microsoft.com/office/officeart/2005/8/layout/orgChart1"/>
    <dgm:cxn modelId="{3E3F5FB0-57FB-4B8B-A4F4-15AD011D7540}" type="presParOf" srcId="{8F32E151-ED03-42C4-9922-CEB0AAE1FFEF}" destId="{457B0587-FC55-404E-8525-033EF17C11F7}" srcOrd="0" destOrd="0" presId="urn:microsoft.com/office/officeart/2005/8/layout/orgChart1"/>
    <dgm:cxn modelId="{DE3F7C89-D84F-41EA-B3FD-F7D661F516F3}" type="presParOf" srcId="{457B0587-FC55-404E-8525-033EF17C11F7}" destId="{21CC3E22-B824-4D7E-AB80-7A1ED0FC339F}" srcOrd="0" destOrd="0" presId="urn:microsoft.com/office/officeart/2005/8/layout/orgChart1"/>
    <dgm:cxn modelId="{F08E5598-4DEC-4D82-AB14-47B5B992020B}" type="presParOf" srcId="{457B0587-FC55-404E-8525-033EF17C11F7}" destId="{E29B030F-EED2-4A47-BEB4-BECB91FB837D}" srcOrd="1" destOrd="0" presId="urn:microsoft.com/office/officeart/2005/8/layout/orgChart1"/>
    <dgm:cxn modelId="{B05ED40D-ACA4-428A-88BC-7D2788232927}" type="presParOf" srcId="{8F32E151-ED03-42C4-9922-CEB0AAE1FFEF}" destId="{E8A3A907-8214-4A90-B30C-6AC7BAFA0A0E}" srcOrd="1" destOrd="0" presId="urn:microsoft.com/office/officeart/2005/8/layout/orgChart1"/>
    <dgm:cxn modelId="{EF35D28B-4FD7-40FF-AC99-9E0B6A5D6E84}" type="presParOf" srcId="{8F32E151-ED03-42C4-9922-CEB0AAE1FFEF}" destId="{C7EB36D1-E7E3-454B-9A80-4781BF695971}" srcOrd="2" destOrd="0" presId="urn:microsoft.com/office/officeart/2005/8/layout/orgChart1"/>
    <dgm:cxn modelId="{504043F7-6D22-4D76-9A2C-0FA275ABD379}" type="presParOf" srcId="{AC611EF1-BD73-4467-882B-D48CD193D486}" destId="{6EE2CF1C-4616-4016-A5AD-1EB103B38FF4}" srcOrd="2" destOrd="0" presId="urn:microsoft.com/office/officeart/2005/8/layout/orgChart1"/>
    <dgm:cxn modelId="{F8C2A5F8-9549-4BFF-854F-9E602EE3D0B8}" type="presParOf" srcId="{AC611EF1-BD73-4467-882B-D48CD193D486}" destId="{6855A86A-1D6C-4998-83E2-5D74C38CF426}" srcOrd="3" destOrd="0" presId="urn:microsoft.com/office/officeart/2005/8/layout/orgChart1"/>
    <dgm:cxn modelId="{EEDE50CE-70F1-4578-843F-4DE46FB5F6C9}" type="presParOf" srcId="{6855A86A-1D6C-4998-83E2-5D74C38CF426}" destId="{02756B16-6F7A-4DB6-8D92-125C78823673}" srcOrd="0" destOrd="0" presId="urn:microsoft.com/office/officeart/2005/8/layout/orgChart1"/>
    <dgm:cxn modelId="{16105E74-6516-4973-890F-9392F16A3058}" type="presParOf" srcId="{02756B16-6F7A-4DB6-8D92-125C78823673}" destId="{16806CD3-11D3-447C-9D58-67C07EDDF35B}" srcOrd="0" destOrd="0" presId="urn:microsoft.com/office/officeart/2005/8/layout/orgChart1"/>
    <dgm:cxn modelId="{549D25BE-ECF9-4380-85B7-8779D61C3CBB}" type="presParOf" srcId="{02756B16-6F7A-4DB6-8D92-125C78823673}" destId="{B49EAE97-BE11-4D54-B1E6-0AB5E6EF6813}" srcOrd="1" destOrd="0" presId="urn:microsoft.com/office/officeart/2005/8/layout/orgChart1"/>
    <dgm:cxn modelId="{BD4AF909-841F-40FE-98D8-2901C1FE0B16}" type="presParOf" srcId="{6855A86A-1D6C-4998-83E2-5D74C38CF426}" destId="{00E508E9-1511-4876-A4B7-2023DC7EF4DB}" srcOrd="1" destOrd="0" presId="urn:microsoft.com/office/officeart/2005/8/layout/orgChart1"/>
    <dgm:cxn modelId="{A1688588-0EE8-4F8D-B66C-C289D0A756F8}" type="presParOf" srcId="{6855A86A-1D6C-4998-83E2-5D74C38CF426}" destId="{84D0543E-9752-4A5E-9A05-F56024D9A8CC}" srcOrd="2" destOrd="0" presId="urn:microsoft.com/office/officeart/2005/8/layout/orgChart1"/>
    <dgm:cxn modelId="{FB02F2AC-BFAB-41B5-986A-4CDFF3C8628D}" type="presParOf" srcId="{1B79ED60-A9B4-4877-8C77-D5C2FCF89766}" destId="{F0AFA9AE-7120-4CA7-BA9C-A875130F9270}" srcOrd="2" destOrd="0" presId="urn:microsoft.com/office/officeart/2005/8/layout/orgChart1"/>
    <dgm:cxn modelId="{733C342A-BE39-458E-A387-08D7DD44AC6E}" type="presParOf" srcId="{76D3F05A-4157-40B3-A88D-439316AD0519}" destId="{B7369CB2-4E67-4995-BD0C-79A9C58BF014}" srcOrd="2" destOrd="0" presId="urn:microsoft.com/office/officeart/2005/8/layout/orgChart1"/>
    <dgm:cxn modelId="{94B603C6-9FB3-44EC-92E1-8F84A129B3A7}" type="presParOf" srcId="{76D3F05A-4157-40B3-A88D-439316AD0519}" destId="{F5BB6180-02A2-462C-9ADA-06EFAABF5E11}" srcOrd="3" destOrd="0" presId="urn:microsoft.com/office/officeart/2005/8/layout/orgChart1"/>
    <dgm:cxn modelId="{88D8DE73-099C-4CD0-8654-696E617FCD9C}" type="presParOf" srcId="{F5BB6180-02A2-462C-9ADA-06EFAABF5E11}" destId="{DFBD11F2-BAB5-4360-B082-60F8FB58D991}" srcOrd="0" destOrd="0" presId="urn:microsoft.com/office/officeart/2005/8/layout/orgChart1"/>
    <dgm:cxn modelId="{DFEB3902-422B-4EB9-8818-F1447F781B4B}" type="presParOf" srcId="{DFBD11F2-BAB5-4360-B082-60F8FB58D991}" destId="{230D7DAA-94E0-462D-B5DB-F05944C037A5}" srcOrd="0" destOrd="0" presId="urn:microsoft.com/office/officeart/2005/8/layout/orgChart1"/>
    <dgm:cxn modelId="{35A1EAFD-7338-408B-AF59-26C56E5B3E46}" type="presParOf" srcId="{DFBD11F2-BAB5-4360-B082-60F8FB58D991}" destId="{B65A424E-8D02-48E1-A2F1-EDB74AB25626}" srcOrd="1" destOrd="0" presId="urn:microsoft.com/office/officeart/2005/8/layout/orgChart1"/>
    <dgm:cxn modelId="{92CEDFD9-CF39-426C-B072-8CD30A68162F}" type="presParOf" srcId="{F5BB6180-02A2-462C-9ADA-06EFAABF5E11}" destId="{7DD8B4CD-6A0A-4157-8185-D3962604D1B7}" srcOrd="1" destOrd="0" presId="urn:microsoft.com/office/officeart/2005/8/layout/orgChart1"/>
    <dgm:cxn modelId="{D78B5A99-9A32-4410-9E8E-B0DA2A1EC91C}" type="presParOf" srcId="{7DD8B4CD-6A0A-4157-8185-D3962604D1B7}" destId="{9EFBE927-84FB-444A-BD23-F5B69F9E65C9}" srcOrd="0" destOrd="0" presId="urn:microsoft.com/office/officeart/2005/8/layout/orgChart1"/>
    <dgm:cxn modelId="{3DDC5D6F-6873-41A3-9809-6608E3BED497}" type="presParOf" srcId="{7DD8B4CD-6A0A-4157-8185-D3962604D1B7}" destId="{E670559C-7EE1-4CF8-9C5A-B7F7330494D9}" srcOrd="1" destOrd="0" presId="urn:microsoft.com/office/officeart/2005/8/layout/orgChart1"/>
    <dgm:cxn modelId="{3DC8B2BF-105C-48A4-8AE2-2F92646C4840}" type="presParOf" srcId="{E670559C-7EE1-4CF8-9C5A-B7F7330494D9}" destId="{DD3A7389-EF93-4D0C-970E-A71033059136}" srcOrd="0" destOrd="0" presId="urn:microsoft.com/office/officeart/2005/8/layout/orgChart1"/>
    <dgm:cxn modelId="{65BB50F7-088B-4C6E-B6C5-5F19CF73F925}" type="presParOf" srcId="{DD3A7389-EF93-4D0C-970E-A71033059136}" destId="{534DB939-1FD7-4E16-8DB1-F89ED85F3FAB}" srcOrd="0" destOrd="0" presId="urn:microsoft.com/office/officeart/2005/8/layout/orgChart1"/>
    <dgm:cxn modelId="{8E114789-6039-4CE4-A4AB-DD7FFA98F196}" type="presParOf" srcId="{DD3A7389-EF93-4D0C-970E-A71033059136}" destId="{A059C2C1-B16A-4C34-BC2D-0ADAE04B07BF}" srcOrd="1" destOrd="0" presId="urn:microsoft.com/office/officeart/2005/8/layout/orgChart1"/>
    <dgm:cxn modelId="{0FF506FF-AE03-46B1-A972-E17FB8712164}" type="presParOf" srcId="{E670559C-7EE1-4CF8-9C5A-B7F7330494D9}" destId="{3E57C015-6C69-44AE-B3EF-B11C47A1A04E}" srcOrd="1" destOrd="0" presId="urn:microsoft.com/office/officeart/2005/8/layout/orgChart1"/>
    <dgm:cxn modelId="{FC3023F0-162F-4660-A268-62595A88E0C1}" type="presParOf" srcId="{E670559C-7EE1-4CF8-9C5A-B7F7330494D9}" destId="{EF86D793-F479-4A27-A66B-A8C0E1CED234}" srcOrd="2" destOrd="0" presId="urn:microsoft.com/office/officeart/2005/8/layout/orgChart1"/>
    <dgm:cxn modelId="{BD763BD0-03AC-4436-B98E-96F58884027E}" type="presParOf" srcId="{7DD8B4CD-6A0A-4157-8185-D3962604D1B7}" destId="{DC44758B-8692-4D9C-8BB5-47ABC0DC6BAF}" srcOrd="2" destOrd="0" presId="urn:microsoft.com/office/officeart/2005/8/layout/orgChart1"/>
    <dgm:cxn modelId="{CB1A21AA-143B-4701-B855-381AA313CD72}" type="presParOf" srcId="{7DD8B4CD-6A0A-4157-8185-D3962604D1B7}" destId="{44E40486-91F8-45BE-BEAC-8DC6A39922D3}" srcOrd="3" destOrd="0" presId="urn:microsoft.com/office/officeart/2005/8/layout/orgChart1"/>
    <dgm:cxn modelId="{A7FE7831-83AF-4FA1-B2CE-FFBD65B0C1EA}" type="presParOf" srcId="{44E40486-91F8-45BE-BEAC-8DC6A39922D3}" destId="{D94CF165-B90E-4564-8A79-6643C80FA084}" srcOrd="0" destOrd="0" presId="urn:microsoft.com/office/officeart/2005/8/layout/orgChart1"/>
    <dgm:cxn modelId="{2E8DE53E-EA3C-4AFB-AF44-82628431E259}" type="presParOf" srcId="{D94CF165-B90E-4564-8A79-6643C80FA084}" destId="{A2998983-2B92-4175-8A49-62A3D6B39971}" srcOrd="0" destOrd="0" presId="urn:microsoft.com/office/officeart/2005/8/layout/orgChart1"/>
    <dgm:cxn modelId="{BCC10C17-AEA9-4384-AC18-A50E5121DE45}" type="presParOf" srcId="{D94CF165-B90E-4564-8A79-6643C80FA084}" destId="{D212288A-9098-41A0-B192-80A1EEED6E04}" srcOrd="1" destOrd="0" presId="urn:microsoft.com/office/officeart/2005/8/layout/orgChart1"/>
    <dgm:cxn modelId="{C330DF39-F69C-47B3-B4A4-B8C200B735BC}" type="presParOf" srcId="{44E40486-91F8-45BE-BEAC-8DC6A39922D3}" destId="{887B07F5-9418-4C3A-BA1C-AA507865C8F8}" srcOrd="1" destOrd="0" presId="urn:microsoft.com/office/officeart/2005/8/layout/orgChart1"/>
    <dgm:cxn modelId="{47D50E68-602E-4006-9807-E5DA687684A5}" type="presParOf" srcId="{44E40486-91F8-45BE-BEAC-8DC6A39922D3}" destId="{29DF507C-256A-47C9-B96E-E21C35C2A5B8}" srcOrd="2" destOrd="0" presId="urn:microsoft.com/office/officeart/2005/8/layout/orgChart1"/>
    <dgm:cxn modelId="{A26D5ADE-2123-4D60-AAE1-7F83C5DB290E}" type="presParOf" srcId="{F5BB6180-02A2-462C-9ADA-06EFAABF5E11}" destId="{1F2B51D0-8DFD-4287-88F5-2F6C067CC45A}" srcOrd="2" destOrd="0" presId="urn:microsoft.com/office/officeart/2005/8/layout/orgChart1"/>
    <dgm:cxn modelId="{0166B297-74A8-41A4-BEFA-A67AAC8CD6D5}" type="presParOf" srcId="{76D3F05A-4157-40B3-A88D-439316AD0519}" destId="{A6C9D3D6-9DCC-442E-B9AB-B5EA30D6E5EB}" srcOrd="4" destOrd="0" presId="urn:microsoft.com/office/officeart/2005/8/layout/orgChart1"/>
    <dgm:cxn modelId="{52B4F503-1720-4202-B2A9-A9D6B0F1BEC8}" type="presParOf" srcId="{76D3F05A-4157-40B3-A88D-439316AD0519}" destId="{33966EC2-6616-4A60-B935-C7D05ED6891D}" srcOrd="5" destOrd="0" presId="urn:microsoft.com/office/officeart/2005/8/layout/orgChart1"/>
    <dgm:cxn modelId="{93247888-F823-4606-8CFD-CF6C55C342FB}" type="presParOf" srcId="{33966EC2-6616-4A60-B935-C7D05ED6891D}" destId="{ED400900-9E06-4805-AE88-90A4A95E42FD}" srcOrd="0" destOrd="0" presId="urn:microsoft.com/office/officeart/2005/8/layout/orgChart1"/>
    <dgm:cxn modelId="{EB1658C8-32D8-43EF-B239-5AE190B1BD29}" type="presParOf" srcId="{ED400900-9E06-4805-AE88-90A4A95E42FD}" destId="{5AFBDEEA-44F9-4D0A-B695-80C0193C9A5A}" srcOrd="0" destOrd="0" presId="urn:microsoft.com/office/officeart/2005/8/layout/orgChart1"/>
    <dgm:cxn modelId="{C764D16C-83E2-4F4D-8D85-70FE7431907F}" type="presParOf" srcId="{ED400900-9E06-4805-AE88-90A4A95E42FD}" destId="{1AE042DB-F9DB-41D6-B36B-767F795400BE}" srcOrd="1" destOrd="0" presId="urn:microsoft.com/office/officeart/2005/8/layout/orgChart1"/>
    <dgm:cxn modelId="{125A91E5-27BF-47AE-8E06-8E2427DF4865}" type="presParOf" srcId="{33966EC2-6616-4A60-B935-C7D05ED6891D}" destId="{CF14CA37-86BD-4AF1-9A80-425AA349A95D}" srcOrd="1" destOrd="0" presId="urn:microsoft.com/office/officeart/2005/8/layout/orgChart1"/>
    <dgm:cxn modelId="{1F716390-0BD4-4AE5-8053-D402FEB3C0BB}" type="presParOf" srcId="{CF14CA37-86BD-4AF1-9A80-425AA349A95D}" destId="{9ADD2EC2-3F85-4835-9072-4B11ECA3733C}" srcOrd="0" destOrd="0" presId="urn:microsoft.com/office/officeart/2005/8/layout/orgChart1"/>
    <dgm:cxn modelId="{81F8170E-2BE4-4C7D-AC9E-29ED0C7F2C9C}" type="presParOf" srcId="{CF14CA37-86BD-4AF1-9A80-425AA349A95D}" destId="{40CD420A-BB00-403E-BA7E-D6FBF209247B}" srcOrd="1" destOrd="0" presId="urn:microsoft.com/office/officeart/2005/8/layout/orgChart1"/>
    <dgm:cxn modelId="{227E598C-20F5-40C8-B936-B28AB0C9C4F2}" type="presParOf" srcId="{40CD420A-BB00-403E-BA7E-D6FBF209247B}" destId="{3C37E743-8DC8-4EBA-A485-B71576312919}" srcOrd="0" destOrd="0" presId="urn:microsoft.com/office/officeart/2005/8/layout/orgChart1"/>
    <dgm:cxn modelId="{C733EE4A-F1D9-4FAD-B14D-3397133DA3B6}" type="presParOf" srcId="{3C37E743-8DC8-4EBA-A485-B71576312919}" destId="{61D2FC3C-DC7C-4748-A0DD-133BBB7C198D}" srcOrd="0" destOrd="0" presId="urn:microsoft.com/office/officeart/2005/8/layout/orgChart1"/>
    <dgm:cxn modelId="{7140882F-2AEB-433C-977B-F49D010A0A9E}" type="presParOf" srcId="{3C37E743-8DC8-4EBA-A485-B71576312919}" destId="{5103C05A-BBA2-4518-89BB-F66897356EEC}" srcOrd="1" destOrd="0" presId="urn:microsoft.com/office/officeart/2005/8/layout/orgChart1"/>
    <dgm:cxn modelId="{6DC219E5-0699-45FE-9A54-0F19F31762EA}" type="presParOf" srcId="{40CD420A-BB00-403E-BA7E-D6FBF209247B}" destId="{215D5159-9B3D-4FEE-8077-17AB6F34AD28}" srcOrd="1" destOrd="0" presId="urn:microsoft.com/office/officeart/2005/8/layout/orgChart1"/>
    <dgm:cxn modelId="{CB536AF6-8662-4FF7-920F-F5C6C6396E1C}" type="presParOf" srcId="{40CD420A-BB00-403E-BA7E-D6FBF209247B}" destId="{FFFB4B1D-D229-4897-BD86-EC646EAAA4BB}" srcOrd="2" destOrd="0" presId="urn:microsoft.com/office/officeart/2005/8/layout/orgChart1"/>
    <dgm:cxn modelId="{02FB1D4A-9B69-4A16-91B2-2A77277BC3D0}" type="presParOf" srcId="{CF14CA37-86BD-4AF1-9A80-425AA349A95D}" destId="{5A2E4252-5B5C-473B-A662-E0EF4367A38B}" srcOrd="2" destOrd="0" presId="urn:microsoft.com/office/officeart/2005/8/layout/orgChart1"/>
    <dgm:cxn modelId="{EC23A65F-E46F-411D-B5BC-AE5D1AF59B81}" type="presParOf" srcId="{CF14CA37-86BD-4AF1-9A80-425AA349A95D}" destId="{94EF5A9B-AE46-4FC2-9548-5C1A079901DE}" srcOrd="3" destOrd="0" presId="urn:microsoft.com/office/officeart/2005/8/layout/orgChart1"/>
    <dgm:cxn modelId="{6D5B9BA0-3A5F-4D55-9C8F-A861889D9429}" type="presParOf" srcId="{94EF5A9B-AE46-4FC2-9548-5C1A079901DE}" destId="{BB5D558C-7F6E-441D-A119-F6D0A6939CB0}" srcOrd="0" destOrd="0" presId="urn:microsoft.com/office/officeart/2005/8/layout/orgChart1"/>
    <dgm:cxn modelId="{2441AAD3-CDC9-4970-A462-05D39A41B4A3}" type="presParOf" srcId="{BB5D558C-7F6E-441D-A119-F6D0A6939CB0}" destId="{DD6CE24C-6F37-4269-AFBE-8FE8F5140DDB}" srcOrd="0" destOrd="0" presId="urn:microsoft.com/office/officeart/2005/8/layout/orgChart1"/>
    <dgm:cxn modelId="{B580470B-2CBC-4877-867C-8C2E3C2B7871}" type="presParOf" srcId="{BB5D558C-7F6E-441D-A119-F6D0A6939CB0}" destId="{0503197D-F100-41C4-8158-D6CAF907F4C5}" srcOrd="1" destOrd="0" presId="urn:microsoft.com/office/officeart/2005/8/layout/orgChart1"/>
    <dgm:cxn modelId="{BC5FFE08-71F5-4F75-A716-5F793C2353DB}" type="presParOf" srcId="{94EF5A9B-AE46-4FC2-9548-5C1A079901DE}" destId="{D9D8654F-477E-421B-9EFE-C2E2B9F90154}" srcOrd="1" destOrd="0" presId="urn:microsoft.com/office/officeart/2005/8/layout/orgChart1"/>
    <dgm:cxn modelId="{935CC6FE-C0DF-4338-848F-CFED9B2957F6}" type="presParOf" srcId="{94EF5A9B-AE46-4FC2-9548-5C1A079901DE}" destId="{E5977604-CA1A-4564-8B54-75B63FBDC098}" srcOrd="2" destOrd="0" presId="urn:microsoft.com/office/officeart/2005/8/layout/orgChart1"/>
    <dgm:cxn modelId="{66FF078D-DC01-4FEE-B04B-B968A2449AD6}" type="presParOf" srcId="{33966EC2-6616-4A60-B935-C7D05ED6891D}" destId="{37F9B0D2-46BD-49E0-B1C8-B282C2956D87}" srcOrd="2" destOrd="0" presId="urn:microsoft.com/office/officeart/2005/8/layout/orgChart1"/>
    <dgm:cxn modelId="{82960F49-ABAE-4099-88F3-BC8FB1328289}" type="presParOf" srcId="{CBC44882-21AA-4C17-849C-D9C786CEEDB2}" destId="{EA281039-C4FE-49BC-B3AA-ED7A04EBF11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E4252-5B5C-473B-A662-E0EF4367A38B}">
      <dsp:nvSpPr>
        <dsp:cNvPr id="0" name=""/>
        <dsp:cNvSpPr/>
      </dsp:nvSpPr>
      <dsp:spPr>
        <a:xfrm>
          <a:off x="7587955" y="2176680"/>
          <a:ext cx="269797" cy="1959488"/>
        </a:xfrm>
        <a:custGeom>
          <a:avLst/>
          <a:gdLst/>
          <a:ahLst/>
          <a:cxnLst/>
          <a:rect l="0" t="0" r="0" b="0"/>
          <a:pathLst>
            <a:path>
              <a:moveTo>
                <a:pt x="0" y="0"/>
              </a:moveTo>
              <a:lnTo>
                <a:pt x="0" y="1959488"/>
              </a:lnTo>
              <a:lnTo>
                <a:pt x="269797" y="195948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ADD2EC2-3F85-4835-9072-4B11ECA3733C}">
      <dsp:nvSpPr>
        <dsp:cNvPr id="0" name=""/>
        <dsp:cNvSpPr/>
      </dsp:nvSpPr>
      <dsp:spPr>
        <a:xfrm>
          <a:off x="7587955" y="2176680"/>
          <a:ext cx="269797" cy="827380"/>
        </a:xfrm>
        <a:custGeom>
          <a:avLst/>
          <a:gdLst/>
          <a:ahLst/>
          <a:cxnLst/>
          <a:rect l="0" t="0" r="0" b="0"/>
          <a:pathLst>
            <a:path>
              <a:moveTo>
                <a:pt x="0" y="0"/>
              </a:moveTo>
              <a:lnTo>
                <a:pt x="0" y="827380"/>
              </a:lnTo>
              <a:lnTo>
                <a:pt x="269797" y="82738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6C9D3D6-9DCC-442E-B9AB-B5EA30D6E5EB}">
      <dsp:nvSpPr>
        <dsp:cNvPr id="0" name=""/>
        <dsp:cNvSpPr/>
      </dsp:nvSpPr>
      <dsp:spPr>
        <a:xfrm>
          <a:off x="5182347" y="899637"/>
          <a:ext cx="3125069" cy="377717"/>
        </a:xfrm>
        <a:custGeom>
          <a:avLst/>
          <a:gdLst/>
          <a:ahLst/>
          <a:cxnLst/>
          <a:rect l="0" t="0" r="0" b="0"/>
          <a:pathLst>
            <a:path>
              <a:moveTo>
                <a:pt x="0" y="0"/>
              </a:moveTo>
              <a:lnTo>
                <a:pt x="0" y="188858"/>
              </a:lnTo>
              <a:lnTo>
                <a:pt x="3125069" y="188858"/>
              </a:lnTo>
              <a:lnTo>
                <a:pt x="3125069" y="37771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44758B-8692-4D9C-8BB5-47ABC0DC6BAF}">
      <dsp:nvSpPr>
        <dsp:cNvPr id="0" name=""/>
        <dsp:cNvSpPr/>
      </dsp:nvSpPr>
      <dsp:spPr>
        <a:xfrm>
          <a:off x="1427767" y="2176671"/>
          <a:ext cx="275049" cy="900486"/>
        </a:xfrm>
        <a:custGeom>
          <a:avLst/>
          <a:gdLst/>
          <a:ahLst/>
          <a:cxnLst/>
          <a:rect l="0" t="0" r="0" b="0"/>
          <a:pathLst>
            <a:path>
              <a:moveTo>
                <a:pt x="0" y="0"/>
              </a:moveTo>
              <a:lnTo>
                <a:pt x="0" y="900486"/>
              </a:lnTo>
              <a:lnTo>
                <a:pt x="275049" y="900486"/>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EFBE927-84FB-444A-BD23-F5B69F9E65C9}">
      <dsp:nvSpPr>
        <dsp:cNvPr id="0" name=""/>
        <dsp:cNvSpPr/>
      </dsp:nvSpPr>
      <dsp:spPr>
        <a:xfrm>
          <a:off x="1427767" y="2176671"/>
          <a:ext cx="285104" cy="1948732"/>
        </a:xfrm>
        <a:custGeom>
          <a:avLst/>
          <a:gdLst/>
          <a:ahLst/>
          <a:cxnLst/>
          <a:rect l="0" t="0" r="0" b="0"/>
          <a:pathLst>
            <a:path>
              <a:moveTo>
                <a:pt x="0" y="0"/>
              </a:moveTo>
              <a:lnTo>
                <a:pt x="0" y="1948732"/>
              </a:lnTo>
              <a:lnTo>
                <a:pt x="285104" y="194873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369CB2-4E67-4995-BD0C-79A9C58BF014}">
      <dsp:nvSpPr>
        <dsp:cNvPr id="0" name=""/>
        <dsp:cNvSpPr/>
      </dsp:nvSpPr>
      <dsp:spPr>
        <a:xfrm>
          <a:off x="2147228" y="899637"/>
          <a:ext cx="3035118" cy="377708"/>
        </a:xfrm>
        <a:custGeom>
          <a:avLst/>
          <a:gdLst/>
          <a:ahLst/>
          <a:cxnLst/>
          <a:rect l="0" t="0" r="0" b="0"/>
          <a:pathLst>
            <a:path>
              <a:moveTo>
                <a:pt x="3035118" y="0"/>
              </a:moveTo>
              <a:lnTo>
                <a:pt x="3035118" y="188849"/>
              </a:lnTo>
              <a:lnTo>
                <a:pt x="0" y="188849"/>
              </a:lnTo>
              <a:lnTo>
                <a:pt x="0" y="37770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EE2CF1C-4616-4016-A5AD-1EB103B38FF4}">
      <dsp:nvSpPr>
        <dsp:cNvPr id="0" name=""/>
        <dsp:cNvSpPr/>
      </dsp:nvSpPr>
      <dsp:spPr>
        <a:xfrm>
          <a:off x="4463551" y="2176680"/>
          <a:ext cx="147039" cy="900477"/>
        </a:xfrm>
        <a:custGeom>
          <a:avLst/>
          <a:gdLst/>
          <a:ahLst/>
          <a:cxnLst/>
          <a:rect l="0" t="0" r="0" b="0"/>
          <a:pathLst>
            <a:path>
              <a:moveTo>
                <a:pt x="0" y="0"/>
              </a:moveTo>
              <a:lnTo>
                <a:pt x="0" y="900477"/>
              </a:lnTo>
              <a:lnTo>
                <a:pt x="147039" y="90047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27D1E94-47FE-4F55-8773-0A3AD2B0B162}">
      <dsp:nvSpPr>
        <dsp:cNvPr id="0" name=""/>
        <dsp:cNvSpPr/>
      </dsp:nvSpPr>
      <dsp:spPr>
        <a:xfrm>
          <a:off x="4463551" y="2176680"/>
          <a:ext cx="153047" cy="1974138"/>
        </a:xfrm>
        <a:custGeom>
          <a:avLst/>
          <a:gdLst/>
          <a:ahLst/>
          <a:cxnLst/>
          <a:rect l="0" t="0" r="0" b="0"/>
          <a:pathLst>
            <a:path>
              <a:moveTo>
                <a:pt x="0" y="0"/>
              </a:moveTo>
              <a:lnTo>
                <a:pt x="0" y="1974138"/>
              </a:lnTo>
              <a:lnTo>
                <a:pt x="153047" y="197413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67A5AAA-6578-4E54-9E85-2CF4CD193BFF}">
      <dsp:nvSpPr>
        <dsp:cNvPr id="0" name=""/>
        <dsp:cNvSpPr/>
      </dsp:nvSpPr>
      <dsp:spPr>
        <a:xfrm>
          <a:off x="5136627" y="899637"/>
          <a:ext cx="91440" cy="377717"/>
        </a:xfrm>
        <a:custGeom>
          <a:avLst/>
          <a:gdLst/>
          <a:ahLst/>
          <a:cxnLst/>
          <a:rect l="0" t="0" r="0" b="0"/>
          <a:pathLst>
            <a:path>
              <a:moveTo>
                <a:pt x="45720" y="0"/>
              </a:moveTo>
              <a:lnTo>
                <a:pt x="45720" y="188858"/>
              </a:lnTo>
              <a:lnTo>
                <a:pt x="46385" y="188858"/>
              </a:lnTo>
              <a:lnTo>
                <a:pt x="46385" y="377717"/>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EC8FE8C-3EAF-4DCB-B78C-936D0F26F435}">
      <dsp:nvSpPr>
        <dsp:cNvPr id="0" name=""/>
        <dsp:cNvSpPr/>
      </dsp:nvSpPr>
      <dsp:spPr>
        <a:xfrm>
          <a:off x="4283021" y="310"/>
          <a:ext cx="1798652" cy="899326"/>
        </a:xfrm>
        <a:prstGeom prst="rect">
          <a:avLst/>
        </a:prstGeom>
        <a:gradFill rotWithShape="0">
          <a:gsLst>
            <a:gs pos="0">
              <a:schemeClr val="accent1">
                <a:lumMod val="50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spc="-10">
              <a:latin typeface="Arial"/>
              <a:cs typeface="Arial"/>
            </a:rPr>
            <a:t>Kevin Donegan</a:t>
          </a:r>
          <a:br>
            <a:rPr lang="en-US" sz="1600" kern="1200"/>
          </a:br>
          <a:r>
            <a:rPr lang="en-US" sz="1600" b="0" kern="1200" spc="-45">
              <a:latin typeface="Arial"/>
              <a:cs typeface="Arial"/>
            </a:rPr>
            <a:t>Assistant Vice President</a:t>
          </a:r>
          <a:endParaRPr lang="en-US" sz="1600" b="0" kern="1200"/>
        </a:p>
      </dsp:txBody>
      <dsp:txXfrm>
        <a:off x="4283021" y="310"/>
        <a:ext cx="1798652" cy="899326"/>
      </dsp:txXfrm>
    </dsp:sp>
    <dsp:sp modelId="{D3084F8E-8D1E-4975-9D80-7DB74E004FF6}">
      <dsp:nvSpPr>
        <dsp:cNvPr id="0" name=""/>
        <dsp:cNvSpPr/>
      </dsp:nvSpPr>
      <dsp:spPr>
        <a:xfrm>
          <a:off x="4283686" y="1277354"/>
          <a:ext cx="1798652" cy="899326"/>
        </a:xfrm>
        <a:prstGeom prst="rect">
          <a:avLst/>
        </a:prstGeom>
        <a:gradFill rotWithShape="0">
          <a:gsLst>
            <a:gs pos="0">
              <a:schemeClr val="accent1">
                <a:lumMod val="75000"/>
              </a:schemeClr>
            </a:gs>
            <a:gs pos="53000">
              <a:schemeClr val="accent1">
                <a:lumMod val="60000"/>
                <a:lumOff val="40000"/>
              </a:schemeClr>
            </a:gs>
            <a:gs pos="83000">
              <a:schemeClr val="accent1">
                <a:lumMod val="45000"/>
                <a:lumOff val="55000"/>
              </a:schemeClr>
            </a:gs>
            <a:gs pos="100000">
              <a:schemeClr val="accent1">
                <a:lumMod val="30000"/>
                <a:lumOff val="70000"/>
              </a:schemeClr>
            </a:gs>
          </a:gsLst>
          <a:lin ang="5400000" scaled="1"/>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spc="-5">
              <a:solidFill>
                <a:schemeClr val="bg1"/>
              </a:solidFill>
              <a:latin typeface="+mn-lt"/>
              <a:cs typeface="Arial"/>
            </a:rPr>
            <a:t>Financial</a:t>
          </a:r>
          <a:r>
            <a:rPr lang="en-US" sz="1600" b="1" kern="1200" spc="-5">
              <a:solidFill>
                <a:schemeClr val="tx1"/>
              </a:solidFill>
              <a:latin typeface="+mn-lt"/>
              <a:cs typeface="Arial"/>
            </a:rPr>
            <a:t> </a:t>
          </a:r>
          <a:r>
            <a:rPr lang="en-US" sz="1600" b="1" kern="1200" spc="-5">
              <a:solidFill>
                <a:schemeClr val="bg1"/>
              </a:solidFill>
              <a:latin typeface="+mn-lt"/>
              <a:cs typeface="Arial"/>
            </a:rPr>
            <a:t>Analysis</a:t>
          </a:r>
        </a:p>
        <a:p>
          <a:pPr marL="0" lvl="0" indent="0" algn="ctr" defTabSz="711200">
            <a:lnSpc>
              <a:spcPct val="90000"/>
            </a:lnSpc>
            <a:spcBef>
              <a:spcPct val="0"/>
            </a:spcBef>
            <a:spcAft>
              <a:spcPct val="35000"/>
            </a:spcAft>
            <a:buNone/>
          </a:pPr>
          <a:r>
            <a:rPr lang="en-US" sz="1600" b="1" kern="1200" spc="-5">
              <a:latin typeface="+mn-lt"/>
              <a:cs typeface="Arial"/>
            </a:rPr>
            <a:t>Andrew Flerlage</a:t>
          </a:r>
        </a:p>
        <a:p>
          <a:pPr marL="0" lvl="0" indent="0" algn="ctr" defTabSz="711200">
            <a:lnSpc>
              <a:spcPct val="90000"/>
            </a:lnSpc>
            <a:spcBef>
              <a:spcPct val="0"/>
            </a:spcBef>
            <a:spcAft>
              <a:spcPct val="35000"/>
            </a:spcAft>
            <a:buNone/>
          </a:pPr>
          <a:r>
            <a:rPr lang="en-US" sz="1600" kern="1200">
              <a:latin typeface="+mn-lt"/>
            </a:rPr>
            <a:t>Director</a:t>
          </a:r>
        </a:p>
      </dsp:txBody>
      <dsp:txXfrm>
        <a:off x="4283686" y="1277354"/>
        <a:ext cx="1798652" cy="899326"/>
      </dsp:txXfrm>
    </dsp:sp>
    <dsp:sp modelId="{21CC3E22-B824-4D7E-AB80-7A1ED0FC339F}">
      <dsp:nvSpPr>
        <dsp:cNvPr id="0" name=""/>
        <dsp:cNvSpPr/>
      </dsp:nvSpPr>
      <dsp:spPr>
        <a:xfrm>
          <a:off x="4616599" y="3701155"/>
          <a:ext cx="1798652" cy="899326"/>
        </a:xfrm>
        <a:prstGeom prst="rect">
          <a:avLst/>
        </a:prstGeom>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Anuja Prasad</a:t>
          </a:r>
        </a:p>
        <a:p>
          <a:pPr marL="0" lvl="0" indent="0" algn="ctr" defTabSz="711200">
            <a:lnSpc>
              <a:spcPct val="90000"/>
            </a:lnSpc>
            <a:spcBef>
              <a:spcPct val="0"/>
            </a:spcBef>
            <a:spcAft>
              <a:spcPct val="35000"/>
            </a:spcAft>
            <a:buNone/>
          </a:pPr>
          <a:r>
            <a:rPr lang="en-US" sz="1600" kern="1200"/>
            <a:t>Accountant Senior</a:t>
          </a:r>
        </a:p>
      </dsp:txBody>
      <dsp:txXfrm>
        <a:off x="4616599" y="3701155"/>
        <a:ext cx="1798652" cy="899326"/>
      </dsp:txXfrm>
    </dsp:sp>
    <dsp:sp modelId="{16806CD3-11D3-447C-9D58-67C07EDDF35B}">
      <dsp:nvSpPr>
        <dsp:cNvPr id="0" name=""/>
        <dsp:cNvSpPr/>
      </dsp:nvSpPr>
      <dsp:spPr>
        <a:xfrm>
          <a:off x="4610591" y="2627494"/>
          <a:ext cx="1798652" cy="899326"/>
        </a:xfrm>
        <a:prstGeom prst="rect">
          <a:avLst/>
        </a:prstGeom>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Stacy Dubon</a:t>
          </a:r>
        </a:p>
        <a:p>
          <a:pPr marL="0" lvl="0" indent="0" algn="ctr" defTabSz="711200">
            <a:lnSpc>
              <a:spcPct val="90000"/>
            </a:lnSpc>
            <a:spcBef>
              <a:spcPct val="0"/>
            </a:spcBef>
            <a:spcAft>
              <a:spcPct val="35000"/>
            </a:spcAft>
            <a:buNone/>
          </a:pPr>
          <a:r>
            <a:rPr lang="en-US" sz="1600" kern="1200"/>
            <a:t>Accountant Senior</a:t>
          </a:r>
        </a:p>
      </dsp:txBody>
      <dsp:txXfrm>
        <a:off x="4610591" y="2627494"/>
        <a:ext cx="1798652" cy="899326"/>
      </dsp:txXfrm>
    </dsp:sp>
    <dsp:sp modelId="{230D7DAA-94E0-462D-B5DB-F05944C037A5}">
      <dsp:nvSpPr>
        <dsp:cNvPr id="0" name=""/>
        <dsp:cNvSpPr/>
      </dsp:nvSpPr>
      <dsp:spPr>
        <a:xfrm>
          <a:off x="1247902" y="1277345"/>
          <a:ext cx="1798652" cy="899326"/>
        </a:xfrm>
        <a:prstGeom prst="rect">
          <a:avLst/>
        </a:prstGeom>
        <a:gradFill rotWithShape="0">
          <a:gsLst>
            <a:gs pos="0">
              <a:schemeClr val="accent1">
                <a:lumMod val="75000"/>
              </a:schemeClr>
            </a:gs>
            <a:gs pos="53000">
              <a:schemeClr val="accent1">
                <a:lumMod val="60000"/>
                <a:lumOff val="40000"/>
              </a:schemeClr>
            </a:gs>
            <a:gs pos="83000">
              <a:schemeClr val="accent1">
                <a:lumMod val="45000"/>
                <a:lumOff val="55000"/>
              </a:schemeClr>
            </a:gs>
            <a:gs pos="100000">
              <a:schemeClr val="accent1">
                <a:lumMod val="30000"/>
                <a:lumOff val="70000"/>
              </a:schemeClr>
            </a:gs>
          </a:gsLst>
          <a:lin ang="5400000" scaled="1"/>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Budget Analysis</a:t>
          </a:r>
          <a:r>
            <a:rPr lang="en-US" sz="1600" b="1" kern="1200" dirty="0">
              <a:solidFill>
                <a:schemeClr val="tx1"/>
              </a:solidFill>
            </a:rPr>
            <a:t> </a:t>
          </a:r>
        </a:p>
        <a:p>
          <a:pPr marL="0" lvl="0" indent="0" algn="ctr" defTabSz="711200">
            <a:lnSpc>
              <a:spcPct val="90000"/>
            </a:lnSpc>
            <a:spcBef>
              <a:spcPct val="0"/>
            </a:spcBef>
            <a:spcAft>
              <a:spcPct val="35000"/>
            </a:spcAft>
            <a:buNone/>
          </a:pPr>
          <a:r>
            <a:rPr lang="en-US" sz="1600" b="1" kern="1200" dirty="0"/>
            <a:t>Tracy Ngo</a:t>
          </a:r>
          <a:br>
            <a:rPr lang="en-US" sz="1600" kern="1200" dirty="0"/>
          </a:br>
          <a:r>
            <a:rPr lang="en-US" sz="1600" kern="1200" dirty="0"/>
            <a:t>Director</a:t>
          </a:r>
        </a:p>
      </dsp:txBody>
      <dsp:txXfrm>
        <a:off x="1247902" y="1277345"/>
        <a:ext cx="1798652" cy="899326"/>
      </dsp:txXfrm>
    </dsp:sp>
    <dsp:sp modelId="{534DB939-1FD7-4E16-8DB1-F89ED85F3FAB}">
      <dsp:nvSpPr>
        <dsp:cNvPr id="0" name=""/>
        <dsp:cNvSpPr/>
      </dsp:nvSpPr>
      <dsp:spPr>
        <a:xfrm>
          <a:off x="1712872" y="3675740"/>
          <a:ext cx="1798652" cy="899326"/>
        </a:xfrm>
        <a:prstGeom prst="rect">
          <a:avLst/>
        </a:prstGeom>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Tamara Borisevich</a:t>
          </a:r>
        </a:p>
        <a:p>
          <a:pPr marL="0" lvl="0" indent="0" algn="ctr" defTabSz="711200">
            <a:lnSpc>
              <a:spcPct val="90000"/>
            </a:lnSpc>
            <a:spcBef>
              <a:spcPct val="0"/>
            </a:spcBef>
            <a:spcAft>
              <a:spcPct val="35000"/>
            </a:spcAft>
            <a:buNone/>
          </a:pPr>
          <a:r>
            <a:rPr lang="en-US" sz="1600" kern="1200" dirty="0"/>
            <a:t>Financial Analyst</a:t>
          </a:r>
        </a:p>
      </dsp:txBody>
      <dsp:txXfrm>
        <a:off x="1712872" y="3675740"/>
        <a:ext cx="1798652" cy="899326"/>
      </dsp:txXfrm>
    </dsp:sp>
    <dsp:sp modelId="{A2998983-2B92-4175-8A49-62A3D6B39971}">
      <dsp:nvSpPr>
        <dsp:cNvPr id="0" name=""/>
        <dsp:cNvSpPr/>
      </dsp:nvSpPr>
      <dsp:spPr>
        <a:xfrm>
          <a:off x="1702817" y="2627494"/>
          <a:ext cx="1798652" cy="899326"/>
        </a:xfrm>
        <a:prstGeom prst="rect">
          <a:avLst/>
        </a:prstGeom>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Angela Roberts</a:t>
          </a:r>
        </a:p>
        <a:p>
          <a:pPr marL="0" lvl="0" indent="0" algn="ctr" defTabSz="711200">
            <a:lnSpc>
              <a:spcPct val="90000"/>
            </a:lnSpc>
            <a:spcBef>
              <a:spcPct val="0"/>
            </a:spcBef>
            <a:spcAft>
              <a:spcPct val="35000"/>
            </a:spcAft>
            <a:buNone/>
          </a:pPr>
          <a:r>
            <a:rPr lang="en-US" sz="1600" kern="1200" dirty="0"/>
            <a:t>Snr. Financial Analyst</a:t>
          </a:r>
        </a:p>
      </dsp:txBody>
      <dsp:txXfrm>
        <a:off x="1702817" y="2627494"/>
        <a:ext cx="1798652" cy="899326"/>
      </dsp:txXfrm>
    </dsp:sp>
    <dsp:sp modelId="{5AFBDEEA-44F9-4D0A-B695-80C0193C9A5A}">
      <dsp:nvSpPr>
        <dsp:cNvPr id="0" name=""/>
        <dsp:cNvSpPr/>
      </dsp:nvSpPr>
      <dsp:spPr>
        <a:xfrm>
          <a:off x="7408090" y="1277354"/>
          <a:ext cx="1798652" cy="899326"/>
        </a:xfrm>
        <a:prstGeom prst="rect">
          <a:avLst/>
        </a:prstGeom>
        <a:gradFill rotWithShape="0">
          <a:gsLst>
            <a:gs pos="0">
              <a:schemeClr val="accent1">
                <a:lumMod val="75000"/>
              </a:schemeClr>
            </a:gs>
            <a:gs pos="53000">
              <a:schemeClr val="accent1">
                <a:lumMod val="60000"/>
                <a:lumOff val="40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spc="-5">
              <a:solidFill>
                <a:schemeClr val="bg1"/>
              </a:solidFill>
              <a:latin typeface="Calibri" panose="020F0502020204030204"/>
              <a:ea typeface="+mn-ea"/>
              <a:cs typeface="Arial"/>
            </a:rPr>
            <a:t>Project</a:t>
          </a:r>
          <a:r>
            <a:rPr lang="en-US" sz="1600" b="1" kern="1200">
              <a:solidFill>
                <a:schemeClr val="bg1"/>
              </a:solidFill>
            </a:rPr>
            <a:t> &amp; Cap Acct.</a:t>
          </a:r>
        </a:p>
        <a:p>
          <a:pPr marL="0" lvl="0" indent="0" algn="ctr" defTabSz="711200">
            <a:lnSpc>
              <a:spcPct val="90000"/>
            </a:lnSpc>
            <a:spcBef>
              <a:spcPct val="0"/>
            </a:spcBef>
            <a:spcAft>
              <a:spcPct val="35000"/>
            </a:spcAft>
            <a:buNone/>
          </a:pPr>
          <a:r>
            <a:rPr lang="en-US" sz="1600" b="1" kern="1200"/>
            <a:t>Alice Maxwell</a:t>
          </a:r>
        </a:p>
        <a:p>
          <a:pPr marL="0" lvl="0" indent="0" algn="ctr" defTabSz="711200">
            <a:lnSpc>
              <a:spcPct val="90000"/>
            </a:lnSpc>
            <a:spcBef>
              <a:spcPct val="0"/>
            </a:spcBef>
            <a:spcAft>
              <a:spcPct val="35000"/>
            </a:spcAft>
            <a:buNone/>
          </a:pPr>
          <a:r>
            <a:rPr lang="en-US" sz="1600" kern="1200"/>
            <a:t>Asst. Director</a:t>
          </a:r>
        </a:p>
      </dsp:txBody>
      <dsp:txXfrm>
        <a:off x="7408090" y="1277354"/>
        <a:ext cx="1798652" cy="899326"/>
      </dsp:txXfrm>
    </dsp:sp>
    <dsp:sp modelId="{61D2FC3C-DC7C-4748-A0DD-133BBB7C198D}">
      <dsp:nvSpPr>
        <dsp:cNvPr id="0" name=""/>
        <dsp:cNvSpPr/>
      </dsp:nvSpPr>
      <dsp:spPr>
        <a:xfrm>
          <a:off x="7857753" y="2554397"/>
          <a:ext cx="1798652" cy="899326"/>
        </a:xfrm>
        <a:prstGeom prst="rect">
          <a:avLst/>
        </a:prstGeom>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Priya Srivastava</a:t>
          </a:r>
        </a:p>
        <a:p>
          <a:pPr marL="0" lvl="0" indent="0" algn="ctr" defTabSz="711200">
            <a:lnSpc>
              <a:spcPct val="90000"/>
            </a:lnSpc>
            <a:spcBef>
              <a:spcPct val="0"/>
            </a:spcBef>
            <a:spcAft>
              <a:spcPct val="35000"/>
            </a:spcAft>
            <a:buNone/>
          </a:pPr>
          <a:r>
            <a:rPr lang="en-US" sz="1600" kern="1200" dirty="0"/>
            <a:t>Financial Analyst</a:t>
          </a:r>
        </a:p>
      </dsp:txBody>
      <dsp:txXfrm>
        <a:off x="7857753" y="2554397"/>
        <a:ext cx="1798652" cy="899326"/>
      </dsp:txXfrm>
    </dsp:sp>
    <dsp:sp modelId="{DD6CE24C-6F37-4269-AFBE-8FE8F5140DDB}">
      <dsp:nvSpPr>
        <dsp:cNvPr id="0" name=""/>
        <dsp:cNvSpPr/>
      </dsp:nvSpPr>
      <dsp:spPr>
        <a:xfrm>
          <a:off x="7857753" y="3686505"/>
          <a:ext cx="1798652" cy="899326"/>
        </a:xfrm>
        <a:prstGeom prst="rect">
          <a:avLst/>
        </a:prstGeom>
        <a:gradFill rotWithShape="0">
          <a:gsLst>
            <a:gs pos="0">
              <a:schemeClr val="accent1">
                <a:lumMod val="60000"/>
                <a:lumOff val="40000"/>
              </a:schemeClr>
            </a:gs>
            <a:gs pos="50000">
              <a:schemeClr val="accent1">
                <a:lumMod val="40000"/>
                <a:lumOff val="60000"/>
              </a:schemeClr>
            </a:gs>
            <a:gs pos="100000">
              <a:schemeClr val="accent1">
                <a:lumMod val="20000"/>
                <a:lumOff val="80000"/>
              </a:schemeClr>
            </a:gs>
          </a:gsLst>
          <a:lin ang="5400000" scaled="0"/>
        </a:gradFill>
        <a:ln>
          <a:solidFill>
            <a:schemeClr val="accent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a:t>Tolulope Sogbade </a:t>
          </a:r>
          <a:r>
            <a:rPr lang="en-US" sz="1600" kern="1200"/>
            <a:t>Accountant</a:t>
          </a:r>
        </a:p>
      </dsp:txBody>
      <dsp:txXfrm>
        <a:off x="7857753" y="3686505"/>
        <a:ext cx="1798652" cy="89932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0.83201</cdr:x>
      <cdr:y>0.05793</cdr:y>
    </cdr:from>
    <cdr:to>
      <cdr:x>0.92469</cdr:x>
      <cdr:y>0.15617</cdr:y>
    </cdr:to>
    <cdr:sp macro="" textlink="">
      <cdr:nvSpPr>
        <cdr:cNvPr id="2" name="TextBox 1"/>
        <cdr:cNvSpPr txBox="1"/>
      </cdr:nvSpPr>
      <cdr:spPr>
        <a:xfrm xmlns:a="http://schemas.openxmlformats.org/drawingml/2006/main">
          <a:off x="7410729" y="227255"/>
          <a:ext cx="825503" cy="3853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t>+5%</a:t>
          </a:r>
        </a:p>
      </cdr:txBody>
    </cdr:sp>
  </cdr:relSizeAnchor>
</c:userShapes>
</file>

<file path=ppt/drawings/drawing2.xml><?xml version="1.0" encoding="utf-8"?>
<c:userShapes xmlns:c="http://schemas.openxmlformats.org/drawingml/2006/chart">
  <cdr:relSizeAnchor xmlns:cdr="http://schemas.openxmlformats.org/drawingml/2006/chartDrawing">
    <cdr:from>
      <cdr:x>0.83627</cdr:x>
      <cdr:y>0.02258</cdr:y>
    </cdr:from>
    <cdr:to>
      <cdr:x>0.97084</cdr:x>
      <cdr:y>0.09885</cdr:y>
    </cdr:to>
    <cdr:sp macro="" textlink="">
      <cdr:nvSpPr>
        <cdr:cNvPr id="4" name="Rectangle 3"/>
        <cdr:cNvSpPr/>
      </cdr:nvSpPr>
      <cdr:spPr>
        <a:xfrm xmlns:a="http://schemas.openxmlformats.org/drawingml/2006/main">
          <a:off x="8124825" y="110763"/>
          <a:ext cx="1307371" cy="374133"/>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t>+23%</a:t>
          </a:r>
        </a:p>
      </cdr:txBody>
    </cdr:sp>
  </cdr:relSizeAnchor>
</c:userShapes>
</file>

<file path=ppt/drawings/drawing3.xml><?xml version="1.0" encoding="utf-8"?>
<c:userShapes xmlns:c="http://schemas.openxmlformats.org/drawingml/2006/chart">
  <cdr:relSizeAnchor xmlns:cdr="http://schemas.openxmlformats.org/drawingml/2006/chartDrawing">
    <cdr:from>
      <cdr:x>0.82646</cdr:x>
      <cdr:y>0.05838</cdr:y>
    </cdr:from>
    <cdr:to>
      <cdr:x>0.94952</cdr:x>
      <cdr:y>0.17259</cdr:y>
    </cdr:to>
    <cdr:sp macro="" textlink="">
      <cdr:nvSpPr>
        <cdr:cNvPr id="2" name="TextBox 1"/>
        <cdr:cNvSpPr txBox="1"/>
      </cdr:nvSpPr>
      <cdr:spPr>
        <a:xfrm xmlns:a="http://schemas.openxmlformats.org/drawingml/2006/main">
          <a:off x="5443538" y="211306"/>
          <a:ext cx="810511" cy="4133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t>+0.2%</a:t>
          </a:r>
        </a:p>
      </cdr:txBody>
    </cdr:sp>
  </cdr:relSizeAnchor>
</c:userShapes>
</file>

<file path=ppt/drawings/drawing4.xml><?xml version="1.0" encoding="utf-8"?>
<c:userShapes xmlns:c="http://schemas.openxmlformats.org/drawingml/2006/chart">
  <cdr:relSizeAnchor xmlns:cdr="http://schemas.openxmlformats.org/drawingml/2006/chartDrawing">
    <cdr:from>
      <cdr:x>0.85194</cdr:x>
      <cdr:y>0.13508</cdr:y>
    </cdr:from>
    <cdr:to>
      <cdr:x>0.97664</cdr:x>
      <cdr:y>0.24</cdr:y>
    </cdr:to>
    <cdr:sp macro="" textlink="">
      <cdr:nvSpPr>
        <cdr:cNvPr id="2" name="TextBox 1">
          <a:extLst xmlns:a="http://schemas.openxmlformats.org/drawingml/2006/main">
            <a:ext uri="{FF2B5EF4-FFF2-40B4-BE49-F238E27FC236}">
              <a16:creationId xmlns:a16="http://schemas.microsoft.com/office/drawing/2014/main" id="{CD732AD2-1A32-A58F-200C-DB4BB5AFED1D}"/>
            </a:ext>
          </a:extLst>
        </cdr:cNvPr>
        <cdr:cNvSpPr txBox="1"/>
      </cdr:nvSpPr>
      <cdr:spPr>
        <a:xfrm xmlns:a="http://schemas.openxmlformats.org/drawingml/2006/main">
          <a:off x="4367115" y="386141"/>
          <a:ext cx="639224" cy="2999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kern="1200" dirty="0"/>
            <a:t>-28%</a:t>
          </a:r>
        </a:p>
      </cdr:txBody>
    </cdr:sp>
  </cdr:relSizeAnchor>
</c:userShapes>
</file>

<file path=ppt/drawings/drawing5.xml><?xml version="1.0" encoding="utf-8"?>
<c:userShapes xmlns:c="http://schemas.openxmlformats.org/drawingml/2006/chart">
  <cdr:relSizeAnchor xmlns:cdr="http://schemas.openxmlformats.org/drawingml/2006/chartDrawing">
    <cdr:from>
      <cdr:x>0.8729</cdr:x>
      <cdr:y>0.10338</cdr:y>
    </cdr:from>
    <cdr:to>
      <cdr:x>0.98082</cdr:x>
      <cdr:y>0.21074</cdr:y>
    </cdr:to>
    <cdr:sp macro="" textlink="">
      <cdr:nvSpPr>
        <cdr:cNvPr id="2" name="TextBox 1">
          <a:extLst xmlns:a="http://schemas.openxmlformats.org/drawingml/2006/main">
            <a:ext uri="{FF2B5EF4-FFF2-40B4-BE49-F238E27FC236}">
              <a16:creationId xmlns:a16="http://schemas.microsoft.com/office/drawing/2014/main" id="{D8AB8B61-107F-2FD9-B75F-FF406653DD0E}"/>
            </a:ext>
          </a:extLst>
        </cdr:cNvPr>
        <cdr:cNvSpPr txBox="1"/>
      </cdr:nvSpPr>
      <cdr:spPr>
        <a:xfrm xmlns:a="http://schemas.openxmlformats.org/drawingml/2006/main">
          <a:off x="5547360" y="396240"/>
          <a:ext cx="685800" cy="4114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kern="1200"/>
            <a:t>-22%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CD40008-D765-468A-969B-43FEB9471180}" type="datetimeFigureOut">
              <a:rPr lang="en-US" smtClean="0"/>
              <a:t>5/28/2025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790EB0D-D72F-49C3-B468-D7B40BECA455}" type="slidenum">
              <a:rPr lang="en-US" smtClean="0"/>
              <a:t>‹#›</a:t>
            </a:fld>
            <a:endParaRPr lang="en-US"/>
          </a:p>
        </p:txBody>
      </p:sp>
    </p:spTree>
    <p:extLst>
      <p:ext uri="{BB962C8B-B14F-4D97-AF65-F5344CB8AC3E}">
        <p14:creationId xmlns:p14="http://schemas.microsoft.com/office/powerpoint/2010/main" val="1190864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0EB0D-D72F-49C3-B468-D7B40BECA455}" type="slidenum">
              <a:rPr lang="en-US" smtClean="0"/>
              <a:t>1</a:t>
            </a:fld>
            <a:endParaRPr lang="en-US"/>
          </a:p>
        </p:txBody>
      </p:sp>
    </p:spTree>
    <p:extLst>
      <p:ext uri="{BB962C8B-B14F-4D97-AF65-F5344CB8AC3E}">
        <p14:creationId xmlns:p14="http://schemas.microsoft.com/office/powerpoint/2010/main" val="1861282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Ken / Dan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8C766-518E-4A56-8A71-32F0B42AC4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9956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Anna</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will provide any last words, and </a:t>
            </a: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Danielle</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will close out the presentation and open for Q/A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8C766-518E-4A56-8A71-32F0B42AC4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4084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0EB0D-D72F-49C3-B468-D7B40BECA455}" type="slidenum">
              <a:rPr lang="en-US" smtClean="0"/>
              <a:t>12</a:t>
            </a:fld>
            <a:endParaRPr lang="en-US"/>
          </a:p>
        </p:txBody>
      </p:sp>
    </p:spTree>
    <p:extLst>
      <p:ext uri="{BB962C8B-B14F-4D97-AF65-F5344CB8AC3E}">
        <p14:creationId xmlns:p14="http://schemas.microsoft.com/office/powerpoint/2010/main" val="3977966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Aft>
                <a:spcPts val="800"/>
              </a:spcAft>
            </a:pPr>
            <a:r>
              <a:rPr lang="en-US" sz="1800" dirty="0">
                <a:effectLst/>
                <a:latin typeface="Aptos" panose="020B0004020202020204" pitchFamily="34" charset="0"/>
                <a:ea typeface="Aptos" panose="020B0004020202020204" pitchFamily="34" charset="0"/>
                <a:cs typeface="Aptos" panose="020B0004020202020204" pitchFamily="34" charset="0"/>
              </a:rPr>
              <a:t>We are happy to recognize an employee for this quarter’s Service Excellence Award winner for Finance and Auxiliary Services.  This award is given to an employee who exemplifies service excellence across one or more of the 5 service dimensions: Knowledge, Process Improvement, Attitude, Communication, and Ownership/Accountability.</a:t>
            </a:r>
          </a:p>
          <a:p>
            <a:pPr marL="0" marR="0">
              <a:lnSpc>
                <a:spcPct val="105000"/>
              </a:lnSpc>
              <a:spcAft>
                <a:spcPts val="80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lnSpc>
                <a:spcPct val="105000"/>
              </a:lnSpc>
              <a:spcAft>
                <a:spcPts val="800"/>
              </a:spcAft>
            </a:pPr>
            <a:r>
              <a:rPr lang="en-US" sz="1800" dirty="0">
                <a:effectLst/>
                <a:latin typeface="Aptos" panose="020B0004020202020204" pitchFamily="34" charset="0"/>
                <a:ea typeface="Aptos" panose="020B0004020202020204" pitchFamily="34" charset="0"/>
                <a:cs typeface="Aptos" panose="020B0004020202020204" pitchFamily="34" charset="0"/>
              </a:rPr>
              <a:t>Please join me in honoring the winner of the Finance &amp; Auxiliary Services Service Excellence Award for the October – March 2025 period  - </a:t>
            </a:r>
            <a:r>
              <a:rPr lang="en-US" sz="1800" b="1" dirty="0">
                <a:effectLst/>
                <a:latin typeface="Aptos" panose="020B0004020202020204" pitchFamily="34" charset="0"/>
                <a:ea typeface="Aptos" panose="020B0004020202020204" pitchFamily="34" charset="0"/>
                <a:cs typeface="Aptos" panose="020B0004020202020204" pitchFamily="34" charset="0"/>
              </a:rPr>
              <a:t>Krissy Long   </a:t>
            </a:r>
            <a:r>
              <a:rPr lang="en-US" sz="1800" dirty="0">
                <a:effectLst/>
                <a:latin typeface="Aptos" panose="020B0004020202020204" pitchFamily="34" charset="0"/>
                <a:ea typeface="Aptos" panose="020B0004020202020204" pitchFamily="34" charset="0"/>
                <a:cs typeface="Aptos" panose="020B0004020202020204" pitchFamily="34" charset="0"/>
              </a:rPr>
              <a:t>With her dedication, accountability, and commitment to excellence, Krissy embodies the very best of Service Excellence. Congratulations, Krissy!</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6790EB0D-D72F-49C3-B468-D7B40BECA455}" type="slidenum">
              <a:rPr lang="en-US" smtClean="0"/>
              <a:t>13</a:t>
            </a:fld>
            <a:endParaRPr lang="en-US"/>
          </a:p>
        </p:txBody>
      </p:sp>
    </p:spTree>
    <p:extLst>
      <p:ext uri="{BB962C8B-B14F-4D97-AF65-F5344CB8AC3E}">
        <p14:creationId xmlns:p14="http://schemas.microsoft.com/office/powerpoint/2010/main" val="257992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from phone picture</a:t>
            </a:r>
          </a:p>
        </p:txBody>
      </p:sp>
      <p:sp>
        <p:nvSpPr>
          <p:cNvPr id="4" name="Slide Number Placeholder 3"/>
          <p:cNvSpPr>
            <a:spLocks noGrp="1"/>
          </p:cNvSpPr>
          <p:nvPr>
            <p:ph type="sldNum" sz="quarter" idx="5"/>
          </p:nvPr>
        </p:nvSpPr>
        <p:spPr/>
        <p:txBody>
          <a:bodyPr/>
          <a:lstStyle/>
          <a:p>
            <a:fld id="{6790EB0D-D72F-49C3-B468-D7B40BECA455}" type="slidenum">
              <a:rPr lang="en-US" smtClean="0"/>
              <a:t>14</a:t>
            </a:fld>
            <a:endParaRPr lang="en-US"/>
          </a:p>
        </p:txBody>
      </p:sp>
    </p:spTree>
    <p:extLst>
      <p:ext uri="{BB962C8B-B14F-4D97-AF65-F5344CB8AC3E}">
        <p14:creationId xmlns:p14="http://schemas.microsoft.com/office/powerpoint/2010/main" val="345262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endParaRPr lang="en-US" dirty="0"/>
          </a:p>
        </p:txBody>
      </p:sp>
      <p:sp>
        <p:nvSpPr>
          <p:cNvPr id="4" name="Slide Number Placeholder 3"/>
          <p:cNvSpPr>
            <a:spLocks noGrp="1"/>
          </p:cNvSpPr>
          <p:nvPr>
            <p:ph type="sldNum" sz="quarter" idx="5"/>
          </p:nvPr>
        </p:nvSpPr>
        <p:spPr/>
        <p:txBody>
          <a:bodyPr/>
          <a:lstStyle/>
          <a:p>
            <a:fld id="{6790EB0D-D72F-49C3-B468-D7B40BECA455}" type="slidenum">
              <a:rPr lang="en-US" smtClean="0"/>
              <a:t>15</a:t>
            </a:fld>
            <a:endParaRPr lang="en-US"/>
          </a:p>
        </p:txBody>
      </p:sp>
    </p:spTree>
    <p:extLst>
      <p:ext uri="{BB962C8B-B14F-4D97-AF65-F5344CB8AC3E}">
        <p14:creationId xmlns:p14="http://schemas.microsoft.com/office/powerpoint/2010/main" val="1786327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4C419-BABE-3E0D-B135-C0737A260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A0F00-C1DF-0BA9-CCC7-262C610C1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BCBEB-C484-2DBC-B7CC-4ECC02334FD5}"/>
              </a:ext>
            </a:extLst>
          </p:cNvPr>
          <p:cNvSpPr>
            <a:spLocks noGrp="1"/>
          </p:cNvSpPr>
          <p:nvPr>
            <p:ph type="body" idx="1"/>
          </p:nvPr>
        </p:nvSpPr>
        <p:spPr/>
        <p:txBody>
          <a:bodyPr/>
          <a:lstStyle/>
          <a:p>
            <a:pPr algn="l" rtl="0" fontAlgn="base">
              <a:lnSpc>
                <a:spcPts val="1376"/>
              </a:lnSpc>
              <a:spcAft>
                <a:spcPts val="800"/>
              </a:spcAft>
              <a:buNone/>
            </a:pPr>
            <a:r>
              <a:rPr lang="en-US" sz="1200" b="0" i="0" dirty="0">
                <a:solidFill>
                  <a:srgbClr val="000000"/>
                </a:solidFill>
                <a:effectLst/>
                <a:latin typeface="Aptos" panose="020B0004020202020204" pitchFamily="34" charset="0"/>
              </a:rPr>
              <a:t>The Innovation and Discovery Core Value is one that Business Applications lives every day. One of the best parts of working in Business Applications is constantly reexamining and improving business processes with new technology. Willa Fan embraces this and works tirelessly to bring as many efficient and effective enhancements to users as possible. She works to improve backend processes, such as working with CITS, SPAC, and SSAS to improve the process of closing POs on closed awards; automating parts of the process and saving SPAC and SSAS time. She works to improve user experiences, such as soliciting and implementing reporting improvements for the Requisition Status Report, the </a:t>
            </a:r>
            <a:r>
              <a:rPr lang="en-US" sz="1200" b="0" i="0" dirty="0" err="1">
                <a:solidFill>
                  <a:srgbClr val="000000"/>
                </a:solidFill>
                <a:effectLst/>
                <a:latin typeface="Aptos" panose="020B0004020202020204" pitchFamily="34" charset="0"/>
              </a:rPr>
              <a:t>AiM</a:t>
            </a:r>
            <a:r>
              <a:rPr lang="en-US" sz="1200" b="0" i="0" dirty="0">
                <a:solidFill>
                  <a:srgbClr val="000000"/>
                </a:solidFill>
                <a:effectLst/>
                <a:latin typeface="Aptos" panose="020B0004020202020204" pitchFamily="34" charset="0"/>
              </a:rPr>
              <a:t> Requisition Report, the PO Notification Report, and the </a:t>
            </a:r>
            <a:r>
              <a:rPr lang="en-US" sz="1200" b="0" i="0" dirty="0" err="1">
                <a:solidFill>
                  <a:srgbClr val="000000"/>
                </a:solidFill>
                <a:effectLst/>
                <a:latin typeface="Aptos" panose="020B0004020202020204" pitchFamily="34" charset="0"/>
              </a:rPr>
              <a:t>PCard</a:t>
            </a:r>
            <a:r>
              <a:rPr lang="en-US" sz="1200" b="0" i="0" dirty="0">
                <a:solidFill>
                  <a:srgbClr val="000000"/>
                </a:solidFill>
                <a:effectLst/>
                <a:latin typeface="Aptos" panose="020B0004020202020204" pitchFamily="34" charset="0"/>
              </a:rPr>
              <a:t> Transactions Report. She works to improve upfront validation, such as when she identified and improved expense workflow rules to automatically reject certain reports and save considerable amount of negative downstream impacts; saving users time and avoiding frustration. Most recently, she partnered with SSAS, CFAS, OOTC, and BFA to significantly improve how utility expenses are itemized, requisitioned, and invoiced. These improvements give decision makers significantly more granular details into utility expenses while also saving time on requisition and invoice creation.  </a:t>
            </a:r>
            <a:endParaRPr lang="en-US" b="0" i="0" dirty="0">
              <a:solidFill>
                <a:srgbClr val="000000"/>
              </a:solidFill>
              <a:effectLst/>
              <a:latin typeface="Segoe UI" panose="020B0502040204020203" pitchFamily="34" charset="0"/>
            </a:endParaRPr>
          </a:p>
          <a:p>
            <a:pPr algn="l" rtl="0" fontAlgn="base">
              <a:lnSpc>
                <a:spcPts val="1376"/>
              </a:lnSpc>
              <a:spcAft>
                <a:spcPts val="800"/>
              </a:spcAft>
            </a:pPr>
            <a:endParaRPr lang="en-US" sz="1200" b="0" i="0" dirty="0">
              <a:solidFill>
                <a:srgbClr val="000000"/>
              </a:solidFill>
              <a:effectLst/>
              <a:latin typeface="Aptos" panose="020B0004020202020204" pitchFamily="34" charset="0"/>
            </a:endParaRPr>
          </a:p>
          <a:p>
            <a:pPr algn="l" rtl="0" fontAlgn="base">
              <a:lnSpc>
                <a:spcPts val="1376"/>
              </a:lnSpc>
              <a:spcAft>
                <a:spcPts val="800"/>
              </a:spcAft>
            </a:pPr>
            <a:r>
              <a:rPr lang="en-US" sz="1200" b="0" i="0" dirty="0">
                <a:solidFill>
                  <a:srgbClr val="000000"/>
                </a:solidFill>
                <a:effectLst/>
                <a:latin typeface="Aptos" panose="020B0004020202020204" pitchFamily="34" charset="0"/>
              </a:rPr>
              <a:t>These are just some of the examples of Willa collaborating with different groups to reexamine business processes, identify areas to improve, and leveraging new technologies to make those improvements.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a:extLst>
              <a:ext uri="{FF2B5EF4-FFF2-40B4-BE49-F238E27FC236}">
                <a16:creationId xmlns:a16="http://schemas.microsoft.com/office/drawing/2014/main" id="{FCE45E93-9974-8E2C-C92C-85568BEE0B03}"/>
              </a:ext>
            </a:extLst>
          </p:cNvPr>
          <p:cNvSpPr>
            <a:spLocks noGrp="1"/>
          </p:cNvSpPr>
          <p:nvPr>
            <p:ph type="sldNum" sz="quarter" idx="5"/>
          </p:nvPr>
        </p:nvSpPr>
        <p:spPr/>
        <p:txBody>
          <a:bodyPr/>
          <a:lstStyle/>
          <a:p>
            <a:fld id="{6790EB0D-D72F-49C3-B468-D7B40BECA455}" type="slidenum">
              <a:rPr lang="en-US" smtClean="0"/>
              <a:t>16</a:t>
            </a:fld>
            <a:endParaRPr lang="en-US"/>
          </a:p>
        </p:txBody>
      </p:sp>
    </p:spTree>
    <p:extLst>
      <p:ext uri="{BB962C8B-B14F-4D97-AF65-F5344CB8AC3E}">
        <p14:creationId xmlns:p14="http://schemas.microsoft.com/office/powerpoint/2010/main" val="4125359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0EB0D-D72F-49C3-B468-D7B40BECA455}" type="slidenum">
              <a:rPr lang="en-US" smtClean="0"/>
              <a:t>17</a:t>
            </a:fld>
            <a:endParaRPr lang="en-US"/>
          </a:p>
        </p:txBody>
      </p:sp>
    </p:spTree>
    <p:extLst>
      <p:ext uri="{BB962C8B-B14F-4D97-AF65-F5344CB8AC3E}">
        <p14:creationId xmlns:p14="http://schemas.microsoft.com/office/powerpoint/2010/main" val="1471699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0EB0D-D72F-49C3-B468-D7B40BECA455}" type="slidenum">
              <a:rPr lang="en-US" smtClean="0"/>
              <a:t>18</a:t>
            </a:fld>
            <a:endParaRPr lang="en-US"/>
          </a:p>
        </p:txBody>
      </p:sp>
    </p:spTree>
    <p:extLst>
      <p:ext uri="{BB962C8B-B14F-4D97-AF65-F5344CB8AC3E}">
        <p14:creationId xmlns:p14="http://schemas.microsoft.com/office/powerpoint/2010/main" val="3431092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D385B-8509-4EA0-800A-6E5B76F80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8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a:t>
            </a:r>
          </a:p>
        </p:txBody>
      </p:sp>
      <p:sp>
        <p:nvSpPr>
          <p:cNvPr id="4" name="Slide Number Placeholder 3"/>
          <p:cNvSpPr>
            <a:spLocks noGrp="1"/>
          </p:cNvSpPr>
          <p:nvPr>
            <p:ph type="sldNum" sz="quarter" idx="5"/>
          </p:nvPr>
        </p:nvSpPr>
        <p:spPr/>
        <p:txBody>
          <a:bodyPr/>
          <a:lstStyle/>
          <a:p>
            <a:fld id="{6790EB0D-D72F-49C3-B468-D7B40BECA455}" type="slidenum">
              <a:rPr lang="en-US" smtClean="0"/>
              <a:t>2</a:t>
            </a:fld>
            <a:endParaRPr lang="en-US"/>
          </a:p>
        </p:txBody>
      </p:sp>
    </p:spTree>
    <p:extLst>
      <p:ext uri="{BB962C8B-B14F-4D97-AF65-F5344CB8AC3E}">
        <p14:creationId xmlns:p14="http://schemas.microsoft.com/office/powerpoint/2010/main" val="3723264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D9E1-FE7B-1D84-B018-1DD8D3630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48BE7-804B-9274-1C1C-2F7F7CE35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668B4-F036-A480-BA70-FBE94DC8583C}"/>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DD7AB2A3-8B9A-20AB-ECE0-E952CB4A84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84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D9E1-FE7B-1D84-B018-1DD8D3630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48BE7-804B-9274-1C1C-2F7F7CE35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668B4-F036-A480-BA70-FBE94DC8583C}"/>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DD7AB2A3-8B9A-20AB-ECE0-E952CB4A84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077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7EC5A-3851-6E2A-7EBD-541145831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F8981-8A8C-21B4-28DE-E6855C81D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14B91-AFCA-6B28-C8C7-5B449F001128}"/>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847BA8BD-E44B-637B-D37F-52023635F6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50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D8421-FFBB-55D4-5F7F-A8C0EE07D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A5AC3-C9B5-3827-9B63-B04683654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FBC58-CCC6-9D48-B479-76342DAF19EF}"/>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0A64B970-7CE8-AB65-1B94-AB073CF2C3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618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6DD5C-D1D1-336A-194C-D96B17FEB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BE1E4-F87C-4BB3-357B-5A41077E08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DFDBD-589F-D277-4AB0-BD5FE0093F61}"/>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31BA34B0-DCF0-2DAF-6F4B-F1AEB9408C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627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E6372-32DA-E11E-976B-173844E211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3A873-DD17-E38B-6762-2641E507A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40E87-B38A-E35F-F592-9AA9EC7F8D37}"/>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C795B30D-8D1B-5974-65F8-2E3CBA05F0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890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6519-AA65-74F8-4E02-C89942189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82A70-EC9F-01F1-52FD-D60A5645B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3449E-ADA3-47B9-247F-2D1DA74DC2B0}"/>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A559FC5D-669D-AF95-BF93-38F4B374E9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603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D8B7B-A7BD-5B92-2834-89B191E1D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219C3-5F78-178B-973F-5B0C87458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2F51F-B906-3B22-9558-49316645B3CF}"/>
              </a:ext>
            </a:extLst>
          </p:cNvPr>
          <p:cNvSpPr>
            <a:spLocks noGrp="1"/>
          </p:cNvSpPr>
          <p:nvPr>
            <p:ph type="body"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2F5C36F0-C880-AB69-DAF2-E919251C14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078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 will take over slides</a:t>
            </a:r>
          </a:p>
        </p:txBody>
      </p:sp>
      <p:sp>
        <p:nvSpPr>
          <p:cNvPr id="4" name="Slide Number Placeholder 3"/>
          <p:cNvSpPr>
            <a:spLocks noGrp="1"/>
          </p:cNvSpPr>
          <p:nvPr>
            <p:ph type="sldNum" sz="quarter" idx="5"/>
          </p:nvPr>
        </p:nvSpPr>
        <p:spPr/>
        <p:txBody>
          <a:bodyPr/>
          <a:lstStyle/>
          <a:p>
            <a:fld id="{6790EB0D-D72F-49C3-B468-D7B40BECA455}" type="slidenum">
              <a:rPr lang="en-US" smtClean="0"/>
              <a:t>28</a:t>
            </a:fld>
            <a:endParaRPr lang="en-US"/>
          </a:p>
        </p:txBody>
      </p:sp>
    </p:spTree>
    <p:extLst>
      <p:ext uri="{BB962C8B-B14F-4D97-AF65-F5344CB8AC3E}">
        <p14:creationId xmlns:p14="http://schemas.microsoft.com/office/powerpoint/2010/main" val="636414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D385B-8509-4EA0-800A-6E5B76F80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863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6162B-6330-9518-E84B-3A3296E46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3E545-3AE1-0FEF-30C6-8A628CE5D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6902A-927B-2595-29DC-7E602DC8E5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CA4645-9F77-8C1D-55B4-6DCE894991BA}"/>
              </a:ext>
            </a:extLst>
          </p:cNvPr>
          <p:cNvSpPr>
            <a:spLocks noGrp="1"/>
          </p:cNvSpPr>
          <p:nvPr>
            <p:ph type="sldNum" sz="quarter" idx="5"/>
          </p:nvPr>
        </p:nvSpPr>
        <p:spPr/>
        <p:txBody>
          <a:bodyPr/>
          <a:lstStyle/>
          <a:p>
            <a:fld id="{6790EB0D-D72F-49C3-B468-D7B40BECA455}" type="slidenum">
              <a:rPr lang="en-US" smtClean="0"/>
              <a:t>3</a:t>
            </a:fld>
            <a:endParaRPr lang="en-US"/>
          </a:p>
        </p:txBody>
      </p:sp>
    </p:spTree>
    <p:extLst>
      <p:ext uri="{BB962C8B-B14F-4D97-AF65-F5344CB8AC3E}">
        <p14:creationId xmlns:p14="http://schemas.microsoft.com/office/powerpoint/2010/main" val="2063963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D385B-8509-4EA0-800A-6E5B76F80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829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D385B-8509-4EA0-800A-6E5B76F80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381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D385B-8509-4EA0-800A-6E5B76F80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172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D385B-8509-4EA0-800A-6E5B76F80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620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7D9E1-FE7B-1D84-B018-1DD8D3630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48BE7-804B-9274-1C1C-2F7F7CE35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668B4-F036-A480-BA70-FBE94DC8583C}"/>
              </a:ext>
            </a:extLst>
          </p:cNvPr>
          <p:cNvSpPr>
            <a:spLocks noGrp="1"/>
          </p:cNvSpPr>
          <p:nvPr>
            <p:ph type="body"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DD7AB2A3-8B9A-20AB-ECE0-E952CB4A84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2A2BAE-612E-4129-9B40-418EEB4CF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748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D385B-8509-4EA0-800A-6E5B76F80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070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13B88-5CD0-7BCE-37B0-E2EFC9898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BA6D2-501D-C6E7-2B7E-5BEFD400A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C09F1-5539-628F-95FB-2241013C6A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29DCD7-C601-F10F-D517-22C4D036D0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0D385B-8509-4EA0-800A-6E5B76F80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659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line – not out of woods yet.  Combination of additional state reductions and declining IDC will result in further budget reductions in FY26 and FY27</a:t>
            </a:r>
          </a:p>
        </p:txBody>
      </p:sp>
      <p:sp>
        <p:nvSpPr>
          <p:cNvPr id="4" name="Slide Number Placeholder 3"/>
          <p:cNvSpPr>
            <a:spLocks noGrp="1"/>
          </p:cNvSpPr>
          <p:nvPr>
            <p:ph type="sldNum" sz="quarter" idx="5"/>
          </p:nvPr>
        </p:nvSpPr>
        <p:spPr/>
        <p:txBody>
          <a:bodyPr/>
          <a:lstStyle/>
          <a:p>
            <a:fld id="{6790EB0D-D72F-49C3-B468-D7B40BECA455}" type="slidenum">
              <a:rPr lang="en-US" smtClean="0"/>
              <a:t>39</a:t>
            </a:fld>
            <a:endParaRPr lang="en-US"/>
          </a:p>
        </p:txBody>
      </p:sp>
    </p:spTree>
    <p:extLst>
      <p:ext uri="{BB962C8B-B14F-4D97-AF65-F5344CB8AC3E}">
        <p14:creationId xmlns:p14="http://schemas.microsoft.com/office/powerpoint/2010/main" val="565409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47625" lvl="0" indent="-342900">
              <a:lnSpc>
                <a:spcPts val="1500"/>
              </a:lnSpc>
              <a:spcBef>
                <a:spcPts val="375"/>
              </a:spcBef>
              <a:spcAft>
                <a:spcPts val="375"/>
              </a:spcAft>
              <a:buSzPts val="1000"/>
              <a:buFont typeface="Symbol" panose="05050102010706020507" pitchFamily="18" charset="2"/>
              <a:buChar char=""/>
              <a:tabLst>
                <a:tab pos="457200" algn="l"/>
              </a:tabLst>
            </a:pPr>
            <a:r>
              <a:rPr lang="en-US" sz="1800" kern="0" dirty="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Proposal counts Year-to-Date as of the end of March increased by 5%, or 90 counts, compared to the previous year.</a:t>
            </a:r>
            <a:endParaRPr lang="en-US" sz="1800" kern="100" dirty="0">
              <a:solidFill>
                <a:srgbClr val="242424"/>
              </a:solidFill>
              <a:effectLst/>
              <a:latin typeface="Aptos" panose="020B0004020202020204" pitchFamily="34" charset="0"/>
              <a:ea typeface="Aptos" panose="020B0004020202020204" pitchFamily="34" charset="0"/>
              <a:cs typeface="Times New Roman" panose="02020603050405020304" pitchFamily="18" charset="0"/>
            </a:endParaRPr>
          </a:p>
          <a:p>
            <a:pPr marL="342900" marR="47625" lvl="0" indent="-342900">
              <a:lnSpc>
                <a:spcPts val="1500"/>
              </a:lnSpc>
              <a:spcBef>
                <a:spcPts val="375"/>
              </a:spcBef>
              <a:spcAft>
                <a:spcPts val="375"/>
              </a:spcAft>
              <a:buSzPts val="1000"/>
              <a:buFont typeface="Symbol" panose="05050102010706020507" pitchFamily="18" charset="2"/>
              <a:buChar char=""/>
              <a:tabLst>
                <a:tab pos="457200" algn="l"/>
              </a:tabLst>
            </a:pPr>
            <a:r>
              <a:rPr lang="en-US" sz="1800" kern="0" dirty="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NIH submissions rose by 17%, or 93 counts. Federal non-NIH submissions decreased by approximately 20%, or 27 counts. State submissions increased by 3%, or 5 counts, while Private submissions increased by 2% or 19 counts.</a:t>
            </a:r>
            <a:endParaRPr lang="en-US" sz="1800" kern="100" dirty="0">
              <a:solidFill>
                <a:srgbClr val="242424"/>
              </a:solidFill>
              <a:effectLst/>
              <a:latin typeface="Aptos" panose="020B0004020202020204" pitchFamily="34" charset="0"/>
              <a:ea typeface="Aptos" panose="020B0004020202020204" pitchFamily="34" charset="0"/>
              <a:cs typeface="Times New Roman" panose="02020603050405020304" pitchFamily="18" charset="0"/>
            </a:endParaRPr>
          </a:p>
          <a:p>
            <a:pPr marL="342900" marR="47625" lvl="0" indent="-342900">
              <a:lnSpc>
                <a:spcPts val="1500"/>
              </a:lnSpc>
              <a:spcBef>
                <a:spcPts val="375"/>
              </a:spcBef>
              <a:spcAft>
                <a:spcPts val="375"/>
              </a:spcAft>
              <a:buSzPts val="1000"/>
              <a:buFont typeface="Symbol" panose="05050102010706020507" pitchFamily="18" charset="2"/>
              <a:buChar char=""/>
              <a:tabLst>
                <a:tab pos="457200" algn="l"/>
              </a:tabLst>
            </a:pPr>
            <a:r>
              <a:rPr lang="en-US" sz="1800" kern="0" dirty="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The School of Medicine experienced an overall increase of 5.5%, or 80 counts.</a:t>
            </a:r>
            <a:endParaRPr lang="en-US" sz="1800" kern="100" dirty="0">
              <a:solidFill>
                <a:srgbClr val="242424"/>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Row Labels		%	Amt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Corporation		0.0%	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Federal Non-NIH	-19.9%	-27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Foundation/Association	3.7%	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Hospital		-5.4%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NIH		17.3%	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Other Government	166.7%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State		3.3%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University		1.1%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Grand Total		4.7%	90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040168F-BF0C-4C74-B9BB-56A60C519C66}" type="slidenum">
              <a:rPr lang="en-US" smtClean="0"/>
              <a:pPr/>
              <a:t>40</a:t>
            </a:fld>
            <a:endParaRPr lang="en-US"/>
          </a:p>
        </p:txBody>
      </p:sp>
    </p:spTree>
    <p:extLst>
      <p:ext uri="{BB962C8B-B14F-4D97-AF65-F5344CB8AC3E}">
        <p14:creationId xmlns:p14="http://schemas.microsoft.com/office/powerpoint/2010/main" val="1643595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47625" lvl="0" indent="-342900">
              <a:lnSpc>
                <a:spcPts val="1500"/>
              </a:lnSpc>
              <a:spcBef>
                <a:spcPts val="375"/>
              </a:spcBef>
              <a:spcAft>
                <a:spcPts val="375"/>
              </a:spcAft>
              <a:buSzPts val="1000"/>
              <a:buFont typeface="Symbol" panose="05050102010706020507" pitchFamily="18" charset="2"/>
              <a:buChar char=""/>
              <a:tabLst>
                <a:tab pos="457200" algn="l"/>
              </a:tabLst>
            </a:pPr>
            <a:r>
              <a:rPr lang="en-US" sz="1800" kern="0" dirty="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Proposal dollars increased by 23% ($384m) compared to last year, with a significant contribution from NIH. NIH proposals rose by 35% ($390m), Federal Non-NIH grew by 19% ($14m), while Private sponsors decreased by 1.3% ($5m) and State sponsors dropped by 12% ($14m).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47625" lvl="0" indent="-342900">
              <a:lnSpc>
                <a:spcPts val="1500"/>
              </a:lnSpc>
              <a:spcBef>
                <a:spcPts val="375"/>
              </a:spcBef>
              <a:spcAft>
                <a:spcPts val="375"/>
              </a:spcAft>
              <a:buSzPts val="1000"/>
              <a:buFont typeface="Symbol" panose="05050102010706020507" pitchFamily="18" charset="2"/>
              <a:buChar char=""/>
              <a:tabLst>
                <a:tab pos="457200" algn="l"/>
              </a:tabLst>
            </a:pPr>
            <a:r>
              <a:rPr lang="en-US" sz="1800" kern="0" dirty="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The School of Medicine increased 27% or $370m.</a:t>
            </a:r>
            <a:endParaRPr lang="en-US" sz="1800" kern="100" dirty="0">
              <a:solidFill>
                <a:srgbClr val="242424"/>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24641" rtl="0" eaLnBrk="1" fontAlgn="auto" latinLnBrk="0" hangingPunct="1">
              <a:lnSpc>
                <a:spcPct val="100000"/>
              </a:lnSpc>
              <a:spcBef>
                <a:spcPts val="0"/>
              </a:spcBef>
              <a:spcAft>
                <a:spcPts val="0"/>
              </a:spcAft>
              <a:buClrTx/>
              <a:buSzTx/>
              <a:buFontTx/>
              <a:buNone/>
              <a:tabLst/>
              <a:defRPr/>
            </a:pPr>
            <a:endParaRPr lang="en-US" dirty="0"/>
          </a:p>
          <a:p>
            <a:pPr marL="0" marR="0" lvl="0" indent="0" algn="l" defTabSz="924641" rtl="0" eaLnBrk="1" fontAlgn="auto" latinLnBrk="0" hangingPunct="1">
              <a:lnSpc>
                <a:spcPct val="100000"/>
              </a:lnSpc>
              <a:spcBef>
                <a:spcPts val="0"/>
              </a:spcBef>
              <a:spcAft>
                <a:spcPts val="0"/>
              </a:spcAft>
              <a:buClrTx/>
              <a:buSzTx/>
              <a:buFontTx/>
              <a:buNone/>
              <a:tabLst/>
              <a:defRPr/>
            </a:pPr>
            <a:endParaRPr lang="en-US" dirty="0"/>
          </a:p>
          <a:p>
            <a:pPr marL="0" marR="0" lvl="0" indent="0" algn="l" defTabSz="924641" rtl="0" eaLnBrk="1" fontAlgn="auto" latinLnBrk="0" hangingPunct="1">
              <a:lnSpc>
                <a:spcPct val="100000"/>
              </a:lnSpc>
              <a:spcBef>
                <a:spcPts val="0"/>
              </a:spcBef>
              <a:spcAft>
                <a:spcPts val="0"/>
              </a:spcAft>
              <a:buClrTx/>
              <a:buSzTx/>
              <a:buFontTx/>
              <a:buNone/>
              <a:tabLst/>
              <a:defRPr/>
            </a:pPr>
            <a:r>
              <a:rPr lang="en-US" dirty="0"/>
              <a:t>Sponsor		%	 Amt </a:t>
            </a:r>
          </a:p>
          <a:p>
            <a:pPr marL="0" marR="0" lvl="0" indent="0" algn="l" defTabSz="924641" rtl="0" eaLnBrk="1" fontAlgn="auto" latinLnBrk="0" hangingPunct="1">
              <a:lnSpc>
                <a:spcPct val="100000"/>
              </a:lnSpc>
              <a:spcBef>
                <a:spcPts val="0"/>
              </a:spcBef>
              <a:spcAft>
                <a:spcPts val="0"/>
              </a:spcAft>
              <a:buClrTx/>
              <a:buSzTx/>
              <a:buFontTx/>
              <a:buNone/>
              <a:tabLst/>
              <a:defRPr/>
            </a:pPr>
            <a:r>
              <a:rPr lang="en-US" dirty="0"/>
              <a:t>Corporation		-41.7%	 (63)</a:t>
            </a:r>
          </a:p>
          <a:p>
            <a:pPr marL="0" marR="0" lvl="0" indent="0" algn="l" defTabSz="924641" rtl="0" eaLnBrk="1" fontAlgn="auto" latinLnBrk="0" hangingPunct="1">
              <a:lnSpc>
                <a:spcPct val="100000"/>
              </a:lnSpc>
              <a:spcBef>
                <a:spcPts val="0"/>
              </a:spcBef>
              <a:spcAft>
                <a:spcPts val="0"/>
              </a:spcAft>
              <a:buClrTx/>
              <a:buSzTx/>
              <a:buFontTx/>
              <a:buNone/>
              <a:tabLst/>
              <a:defRPr/>
            </a:pPr>
            <a:r>
              <a:rPr lang="en-US" dirty="0"/>
              <a:t>Federal Non-NIH	18.6%	 14 </a:t>
            </a:r>
          </a:p>
          <a:p>
            <a:pPr marL="0" marR="0" lvl="0" indent="0" algn="l" defTabSz="924641" rtl="0" eaLnBrk="1" fontAlgn="auto" latinLnBrk="0" hangingPunct="1">
              <a:lnSpc>
                <a:spcPct val="100000"/>
              </a:lnSpc>
              <a:spcBef>
                <a:spcPts val="0"/>
              </a:spcBef>
              <a:spcAft>
                <a:spcPts val="0"/>
              </a:spcAft>
              <a:buClrTx/>
              <a:buSzTx/>
              <a:buFontTx/>
              <a:buNone/>
              <a:tabLst/>
              <a:defRPr/>
            </a:pPr>
            <a:r>
              <a:rPr lang="en-US" dirty="0"/>
              <a:t>Foundation/Association	66.5%	 41 </a:t>
            </a:r>
          </a:p>
          <a:p>
            <a:pPr marL="0" marR="0" lvl="0" indent="0" algn="l" defTabSz="924641" rtl="0" eaLnBrk="1" fontAlgn="auto" latinLnBrk="0" hangingPunct="1">
              <a:lnSpc>
                <a:spcPct val="100000"/>
              </a:lnSpc>
              <a:spcBef>
                <a:spcPts val="0"/>
              </a:spcBef>
              <a:spcAft>
                <a:spcPts val="0"/>
              </a:spcAft>
              <a:buClrTx/>
              <a:buSzTx/>
              <a:buFontTx/>
              <a:buNone/>
              <a:tabLst/>
              <a:defRPr/>
            </a:pPr>
            <a:r>
              <a:rPr lang="en-US" dirty="0"/>
              <a:t>Hospital		87.5%	 11 </a:t>
            </a:r>
          </a:p>
          <a:p>
            <a:pPr marL="0" marR="0" lvl="0" indent="0" algn="l" defTabSz="924641" rtl="0" eaLnBrk="1" fontAlgn="auto" latinLnBrk="0" hangingPunct="1">
              <a:lnSpc>
                <a:spcPct val="100000"/>
              </a:lnSpc>
              <a:spcBef>
                <a:spcPts val="0"/>
              </a:spcBef>
              <a:spcAft>
                <a:spcPts val="0"/>
              </a:spcAft>
              <a:buClrTx/>
              <a:buSzTx/>
              <a:buFontTx/>
              <a:buNone/>
              <a:tabLst/>
              <a:defRPr/>
            </a:pPr>
            <a:r>
              <a:rPr lang="en-US" dirty="0"/>
              <a:t>NIH		35.2%	 390 </a:t>
            </a:r>
          </a:p>
          <a:p>
            <a:pPr marL="0" marR="0" lvl="0" indent="0" algn="l" defTabSz="924641" rtl="0" eaLnBrk="1" fontAlgn="auto" latinLnBrk="0" hangingPunct="1">
              <a:lnSpc>
                <a:spcPct val="100000"/>
              </a:lnSpc>
              <a:spcBef>
                <a:spcPts val="0"/>
              </a:spcBef>
              <a:spcAft>
                <a:spcPts val="0"/>
              </a:spcAft>
              <a:buClrTx/>
              <a:buSzTx/>
              <a:buFontTx/>
              <a:buNone/>
              <a:tabLst/>
              <a:defRPr/>
            </a:pPr>
            <a:r>
              <a:rPr lang="en-US" dirty="0"/>
              <a:t>Other Government	2.1%	 0 </a:t>
            </a:r>
          </a:p>
          <a:p>
            <a:pPr marL="0" marR="0" lvl="0" indent="0" algn="l" defTabSz="924641" rtl="0" eaLnBrk="1" fontAlgn="auto" latinLnBrk="0" hangingPunct="1">
              <a:lnSpc>
                <a:spcPct val="100000"/>
              </a:lnSpc>
              <a:spcBef>
                <a:spcPts val="0"/>
              </a:spcBef>
              <a:spcAft>
                <a:spcPts val="0"/>
              </a:spcAft>
              <a:buClrTx/>
              <a:buSzTx/>
              <a:buFontTx/>
              <a:buNone/>
              <a:tabLst/>
              <a:defRPr/>
            </a:pPr>
            <a:r>
              <a:rPr lang="en-US" dirty="0"/>
              <a:t>State		-11.7%	 (14)</a:t>
            </a:r>
          </a:p>
          <a:p>
            <a:pPr marL="0" marR="0" lvl="0" indent="0" algn="l" defTabSz="924641" rtl="0" eaLnBrk="1" fontAlgn="auto" latinLnBrk="0" hangingPunct="1">
              <a:lnSpc>
                <a:spcPct val="100000"/>
              </a:lnSpc>
              <a:spcBef>
                <a:spcPts val="0"/>
              </a:spcBef>
              <a:spcAft>
                <a:spcPts val="0"/>
              </a:spcAft>
              <a:buClrTx/>
              <a:buSzTx/>
              <a:buFontTx/>
              <a:buNone/>
              <a:tabLst/>
              <a:defRPr/>
            </a:pPr>
            <a:r>
              <a:rPr lang="en-US" dirty="0"/>
              <a:t>University		4.3%	 6 </a:t>
            </a:r>
          </a:p>
          <a:p>
            <a:pPr marL="0" marR="0" lvl="0" indent="0" algn="l" defTabSz="924641" rtl="0" eaLnBrk="1" fontAlgn="auto" latinLnBrk="0" hangingPunct="1">
              <a:lnSpc>
                <a:spcPct val="100000"/>
              </a:lnSpc>
              <a:spcBef>
                <a:spcPts val="0"/>
              </a:spcBef>
              <a:spcAft>
                <a:spcPts val="0"/>
              </a:spcAft>
              <a:buClrTx/>
              <a:buSzTx/>
              <a:buFontTx/>
              <a:buNone/>
              <a:tabLst/>
              <a:defRPr/>
            </a:pPr>
            <a:r>
              <a:rPr lang="en-US" dirty="0"/>
              <a:t>Grand Total		23.0%	 384 </a:t>
            </a:r>
          </a:p>
          <a:p>
            <a:pPr marL="0" marR="0" lvl="0" indent="0" algn="l" defTabSz="924641"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62A2BAE-612E-4129-9B40-418EEB4CF07C}" type="slidenum">
              <a:rPr lang="en-US" smtClean="0"/>
              <a:t>41</a:t>
            </a:fld>
            <a:endParaRPr lang="en-US"/>
          </a:p>
        </p:txBody>
      </p:sp>
    </p:spTree>
    <p:extLst>
      <p:ext uri="{BB962C8B-B14F-4D97-AF65-F5344CB8AC3E}">
        <p14:creationId xmlns:p14="http://schemas.microsoft.com/office/powerpoint/2010/main" val="1316684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ANNA/DANIELLE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8C766-518E-4A56-8A71-32F0B42AC4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05480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342900" marR="47625" lvl="0" indent="-342900">
              <a:lnSpc>
                <a:spcPts val="1500"/>
              </a:lnSpc>
              <a:spcBef>
                <a:spcPts val="375"/>
              </a:spcBef>
              <a:spcAft>
                <a:spcPts val="375"/>
              </a:spcAft>
              <a:buSzPts val="1000"/>
              <a:buFont typeface="Symbol" panose="05050102010706020507" pitchFamily="18" charset="2"/>
              <a:buChar char=""/>
              <a:tabLst>
                <a:tab pos="457200" algn="l"/>
              </a:tabLst>
            </a:pPr>
            <a:r>
              <a:rPr lang="en-US" sz="1200" kern="0" dirty="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As of March, awards experienced a modest increase of 0.2%, amounting to $1 million, compared to the same period last year.</a:t>
            </a:r>
            <a:endParaRPr lang="en-US" sz="1200" kern="100" dirty="0">
              <a:solidFill>
                <a:srgbClr val="242424"/>
              </a:solidFill>
              <a:effectLst/>
              <a:latin typeface="Aptos" panose="020B0004020202020204" pitchFamily="34" charset="0"/>
              <a:ea typeface="Aptos" panose="020B0004020202020204" pitchFamily="34" charset="0"/>
              <a:cs typeface="Times New Roman" panose="02020603050405020304" pitchFamily="18" charset="0"/>
            </a:endParaRPr>
          </a:p>
          <a:p>
            <a:pPr marL="342900" marR="47625" lvl="0" indent="-342900">
              <a:lnSpc>
                <a:spcPts val="1500"/>
              </a:lnSpc>
              <a:spcBef>
                <a:spcPts val="375"/>
              </a:spcBef>
              <a:spcAft>
                <a:spcPts val="375"/>
              </a:spcAft>
              <a:buSzPts val="1000"/>
              <a:buFont typeface="Symbol" panose="05050102010706020507" pitchFamily="18" charset="2"/>
              <a:buChar char=""/>
              <a:tabLst>
                <a:tab pos="457200" algn="l"/>
              </a:tabLst>
            </a:pPr>
            <a:r>
              <a:rPr lang="en-US" sz="1200" kern="0" dirty="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NIH awards rose by 4% ($6m), and state awards increased by 2.7% ($3m). Federal Non-NIH awards decreased by 4% ($2m), and private awards declined by 4% ($6m).</a:t>
            </a:r>
            <a:endParaRPr lang="en-US" sz="1200" kern="100" dirty="0">
              <a:solidFill>
                <a:srgbClr val="242424"/>
              </a:solidFill>
              <a:effectLst/>
              <a:latin typeface="Aptos" panose="020B0004020202020204" pitchFamily="34" charset="0"/>
              <a:ea typeface="Aptos" panose="020B0004020202020204" pitchFamily="34" charset="0"/>
              <a:cs typeface="Times New Roman" panose="02020603050405020304" pitchFamily="18" charset="0"/>
            </a:endParaRPr>
          </a:p>
          <a:p>
            <a:pPr marL="342900" marR="47625" lvl="0" indent="-342900">
              <a:lnSpc>
                <a:spcPts val="1500"/>
              </a:lnSpc>
              <a:spcBef>
                <a:spcPts val="375"/>
              </a:spcBef>
              <a:spcAft>
                <a:spcPts val="375"/>
              </a:spcAft>
              <a:buSzPts val="1000"/>
              <a:buFont typeface="Symbol" panose="05050102010706020507" pitchFamily="18" charset="2"/>
              <a:buChar char=""/>
              <a:tabLst>
                <a:tab pos="457200" algn="l"/>
              </a:tabLst>
            </a:pPr>
            <a:r>
              <a:rPr lang="en-US" sz="1200" kern="0" dirty="0">
                <a:solidFill>
                  <a:srgbClr val="242424"/>
                </a:solidFill>
                <a:effectLst/>
                <a:latin typeface="Segoe UI" panose="020B0502040204020203" pitchFamily="34" charset="0"/>
                <a:ea typeface="Times New Roman" panose="02020603050405020304" pitchFamily="18" charset="0"/>
                <a:cs typeface="Times New Roman" panose="02020603050405020304" pitchFamily="18" charset="0"/>
              </a:rPr>
              <a:t>The School of Medicine’s awards decreased 2.8% ($10m).</a:t>
            </a:r>
            <a:endParaRPr lang="en-US" sz="1200" kern="100" dirty="0">
              <a:solidFill>
                <a:srgbClr val="242424"/>
              </a:solidFill>
              <a:effectLst/>
              <a:latin typeface="Aptos" panose="020B0004020202020204" pitchFamily="34" charset="0"/>
              <a:ea typeface="Aptos" panose="020B0004020202020204" pitchFamily="34" charset="0"/>
              <a:cs typeface="Times New Roman" panose="02020603050405020304" pitchFamily="18" charset="0"/>
            </a:endParaRPr>
          </a:p>
          <a:p>
            <a:pPr algn="l" rtl="0" fontAlgn="base"/>
            <a:endParaRPr lang="en-US" b="0" i="0" dirty="0">
              <a:effectLst/>
            </a:endParaRPr>
          </a:p>
          <a:p>
            <a:pPr algn="l" rtl="0" fontAlgn="base"/>
            <a:r>
              <a:rPr lang="en-US" b="0" i="0" dirty="0">
                <a:effectLst/>
              </a:rPr>
              <a:t>Sponsor		%	 Amt </a:t>
            </a:r>
          </a:p>
          <a:p>
            <a:pPr algn="l" rtl="0" fontAlgn="base"/>
            <a:r>
              <a:rPr lang="en-US" b="0" i="0" dirty="0">
                <a:effectLst/>
              </a:rPr>
              <a:t>State		2.7%	 3 </a:t>
            </a:r>
          </a:p>
          <a:p>
            <a:pPr algn="l" rtl="0" fontAlgn="base"/>
            <a:r>
              <a:rPr lang="en-US" b="0" i="0" dirty="0">
                <a:effectLst/>
              </a:rPr>
              <a:t>Federal Non-NIH	-3.9%	 (2)</a:t>
            </a:r>
          </a:p>
          <a:p>
            <a:pPr algn="l" rtl="0" fontAlgn="base"/>
            <a:r>
              <a:rPr lang="en-US" b="0" i="0" dirty="0">
                <a:effectLst/>
              </a:rPr>
              <a:t>Foundation/Association	-9.9%	 (4)</a:t>
            </a:r>
          </a:p>
          <a:p>
            <a:pPr algn="l" rtl="0" fontAlgn="base"/>
            <a:r>
              <a:rPr lang="en-US" b="0" i="0" dirty="0">
                <a:effectLst/>
              </a:rPr>
              <a:t>University		7.3%	 2 </a:t>
            </a:r>
          </a:p>
          <a:p>
            <a:pPr algn="l" rtl="0" fontAlgn="base"/>
            <a:r>
              <a:rPr lang="en-US" b="0" i="0" dirty="0">
                <a:effectLst/>
              </a:rPr>
              <a:t>Corporation		-5.5%	 (3)</a:t>
            </a:r>
          </a:p>
          <a:p>
            <a:pPr algn="l" rtl="0" fontAlgn="base"/>
            <a:r>
              <a:rPr lang="en-US" b="0" i="0" dirty="0">
                <a:effectLst/>
              </a:rPr>
              <a:t>Hospital		-12.5%	 (1)</a:t>
            </a:r>
          </a:p>
          <a:p>
            <a:pPr algn="l" rtl="0" fontAlgn="base"/>
            <a:r>
              <a:rPr lang="en-US" b="1" i="0" dirty="0">
                <a:effectLst/>
              </a:rPr>
              <a:t>NIH		4.1%	 6 </a:t>
            </a:r>
          </a:p>
          <a:p>
            <a:pPr algn="l" rtl="0" fontAlgn="base"/>
            <a:r>
              <a:rPr lang="en-US" b="0" i="0" dirty="0">
                <a:effectLst/>
              </a:rPr>
              <a:t>Other Government	62.9%	 1 </a:t>
            </a:r>
          </a:p>
          <a:p>
            <a:pPr algn="l" rtl="0" fontAlgn="base"/>
            <a:r>
              <a:rPr lang="en-US" b="0" i="0" dirty="0">
                <a:effectLst/>
              </a:rPr>
              <a:t>Grand Total		0.2%	 1 </a:t>
            </a:r>
          </a:p>
          <a:p>
            <a:pPr algn="l" rtl="0" fontAlgn="base"/>
            <a:endParaRPr lang="en-US" b="0" i="0" dirty="0">
              <a:effectLst/>
            </a:endParaRPr>
          </a:p>
          <a:p>
            <a:pPr algn="l" rtl="0" fontAlgn="base"/>
            <a:r>
              <a:rPr lang="en-US" sz="1200" b="0" i="0" u="none" strike="noStrike" dirty="0">
                <a:solidFill>
                  <a:srgbClr val="000000"/>
                </a:solidFill>
                <a:effectLst/>
                <a:latin typeface="Calibri" panose="020F0502020204030204" pitchFamily="34" charset="0"/>
              </a:rPr>
              <a:t>---------------------------------------------------------------</a:t>
            </a:r>
            <a:r>
              <a:rPr lang="en-US" sz="1200" b="0" i="0" dirty="0">
                <a:effectLst/>
                <a:latin typeface="Calibri" panose="020F0502020204030204" pitchFamily="34" charset="0"/>
              </a:rPr>
              <a:t>​</a:t>
            </a:r>
            <a:endParaRPr lang="en-US" b="0" i="0" dirty="0">
              <a:effectLst/>
            </a:endParaRPr>
          </a:p>
          <a:p>
            <a:r>
              <a:rPr lang="en-US" b="0" i="0" u="none" strike="noStrike" dirty="0">
                <a:effectLst/>
              </a:rPr>
              <a:t>Examples:</a:t>
            </a:r>
            <a:r>
              <a:rPr lang="en-US" dirty="0"/>
              <a:t> </a:t>
            </a:r>
          </a:p>
          <a:p>
            <a:pPr algn="l" rtl="0" fontAlgn="base"/>
            <a:r>
              <a:rPr lang="en-US" b="1" i="0" u="none" strike="noStrike" dirty="0">
                <a:effectLst/>
              </a:rPr>
              <a:t>Federal Non-NIH Sponsors</a:t>
            </a:r>
            <a:r>
              <a:rPr lang="en-US" dirty="0"/>
              <a:t> </a:t>
            </a:r>
          </a:p>
          <a:p>
            <a:pPr algn="l" rtl="0" fontAlgn="base"/>
            <a:r>
              <a:rPr lang="en-US" b="0" i="0" u="none" strike="noStrike" dirty="0">
                <a:effectLst/>
              </a:rPr>
              <a:t>Centers for Disease Control and Prevention </a:t>
            </a:r>
            <a:r>
              <a:rPr lang="en-US" dirty="0"/>
              <a:t> </a:t>
            </a:r>
          </a:p>
          <a:p>
            <a:r>
              <a:rPr lang="en-US" b="0" i="0" u="none" strike="noStrike" dirty="0">
                <a:effectLst/>
              </a:rPr>
              <a:t>Department of Defense  (DOD) </a:t>
            </a:r>
            <a:r>
              <a:rPr lang="en-US" dirty="0"/>
              <a:t> </a:t>
            </a:r>
          </a:p>
          <a:p>
            <a:r>
              <a:rPr lang="en-US" b="0" i="0" u="none" strike="noStrike" dirty="0">
                <a:effectLst/>
              </a:rPr>
              <a:t>Department of Health/Human Services </a:t>
            </a:r>
            <a:r>
              <a:rPr lang="en-US" dirty="0"/>
              <a:t> </a:t>
            </a:r>
          </a:p>
          <a:p>
            <a:r>
              <a:rPr lang="en-US" b="0" i="0" u="none" strike="noStrike" dirty="0">
                <a:effectLst/>
              </a:rPr>
              <a:t>US Department of Education </a:t>
            </a:r>
            <a:r>
              <a:rPr lang="en-US" dirty="0"/>
              <a:t> </a:t>
            </a:r>
          </a:p>
          <a:p>
            <a:r>
              <a:rPr lang="en-US" dirty="0"/>
              <a:t> </a:t>
            </a:r>
          </a:p>
          <a:p>
            <a:r>
              <a:rPr lang="en-US" b="1" i="0" u="none" strike="noStrike" dirty="0">
                <a:effectLst/>
              </a:rPr>
              <a:t>Other Government Sponsors</a:t>
            </a:r>
            <a:r>
              <a:rPr lang="en-US" dirty="0"/>
              <a:t> </a:t>
            </a:r>
          </a:p>
          <a:p>
            <a:r>
              <a:rPr lang="en-US" b="0" i="0" u="none" strike="noStrike" dirty="0">
                <a:effectLst/>
              </a:rPr>
              <a:t>Indiana Division of Mental Health and Addiction </a:t>
            </a:r>
            <a:r>
              <a:rPr lang="en-US" dirty="0"/>
              <a:t> </a:t>
            </a:r>
          </a:p>
          <a:p>
            <a:r>
              <a:rPr lang="en-US" b="0" i="0" u="none" strike="noStrike" dirty="0">
                <a:effectLst/>
              </a:rPr>
              <a:t>Higher Education Commission of Pakistan </a:t>
            </a:r>
            <a:r>
              <a:rPr lang="en-US" dirty="0"/>
              <a:t> </a:t>
            </a:r>
          </a:p>
          <a:p>
            <a:r>
              <a:rPr lang="en-US" b="0" i="0" u="none" strike="noStrike" dirty="0">
                <a:effectLst/>
              </a:rPr>
              <a:t>Tennessee Dept of Mental Health &amp; Substance Abuse Services </a:t>
            </a:r>
            <a:r>
              <a:rPr lang="en-US" dirty="0"/>
              <a:t> </a:t>
            </a:r>
          </a:p>
          <a:p>
            <a:r>
              <a:rPr lang="en-US" b="0" i="0" u="none" strike="noStrike" dirty="0">
                <a:effectLst/>
              </a:rPr>
              <a:t>Utah Department of Human Services </a:t>
            </a:r>
            <a:r>
              <a:rPr lang="en-US" dirty="0"/>
              <a:t> </a:t>
            </a:r>
          </a:p>
          <a:p>
            <a:pPr algn="l" rtl="0" fontAlgn="base"/>
            <a:r>
              <a:rPr lang="en-US" sz="1200" b="0" i="0" dirty="0">
                <a:effectLst/>
                <a:latin typeface="Calibri" panose="020F0502020204030204" pitchFamily="34" charset="0"/>
              </a:rPr>
              <a:t>​</a:t>
            </a:r>
            <a:endParaRPr lang="en-US" b="0" i="0" dirty="0">
              <a:effectLst/>
            </a:endParaRPr>
          </a:p>
          <a:p>
            <a:r>
              <a:rPr lang="en-US" b="1" dirty="0"/>
              <a:t>University</a:t>
            </a:r>
            <a:endParaRPr lang="en-US" dirty="0"/>
          </a:p>
          <a:p>
            <a:r>
              <a:rPr lang="en-US" dirty="0"/>
              <a:t>Johns Hopkins University</a:t>
            </a:r>
          </a:p>
          <a:p>
            <a:r>
              <a:rPr lang="en-US" dirty="0"/>
              <a:t>Boston College</a:t>
            </a:r>
          </a:p>
          <a:p>
            <a:r>
              <a:rPr lang="en-US" dirty="0"/>
              <a:t>Columbia University</a:t>
            </a:r>
          </a:p>
          <a:p>
            <a:r>
              <a:rPr lang="en-US" dirty="0"/>
              <a:t>Cornell University</a:t>
            </a:r>
          </a:p>
          <a:p>
            <a:r>
              <a:rPr lang="en-US" dirty="0"/>
              <a:t>Emory University</a:t>
            </a:r>
          </a:p>
          <a:p>
            <a:r>
              <a:rPr lang="en-US" dirty="0"/>
              <a:t>George Washington </a:t>
            </a:r>
          </a:p>
          <a:p>
            <a:r>
              <a:rPr lang="en-US" b="1" dirty="0"/>
              <a:t>Hospital</a:t>
            </a:r>
            <a:endParaRPr lang="en-US" dirty="0"/>
          </a:p>
          <a:p>
            <a:r>
              <a:rPr lang="en-US" dirty="0"/>
              <a:t>Children’s Hospital of Boston</a:t>
            </a:r>
          </a:p>
          <a:p>
            <a:r>
              <a:rPr lang="en-US" dirty="0"/>
              <a:t>Mayo Clinic Jacksonville</a:t>
            </a:r>
          </a:p>
          <a:p>
            <a:r>
              <a:rPr lang="en-US" dirty="0"/>
              <a:t>St. Jude Children’s Research Hospital</a:t>
            </a:r>
          </a:p>
          <a:p>
            <a:r>
              <a:rPr lang="en-US" b="1" dirty="0"/>
              <a:t>Corporation </a:t>
            </a:r>
            <a:endParaRPr lang="en-US" dirty="0"/>
          </a:p>
          <a:p>
            <a:r>
              <a:rPr lang="en-US" dirty="0"/>
              <a:t>Leidos, Inc </a:t>
            </a:r>
          </a:p>
          <a:p>
            <a:r>
              <a:rPr lang="en-US" dirty="0"/>
              <a:t>Medtronic Life </a:t>
            </a:r>
          </a:p>
          <a:p>
            <a:r>
              <a:rPr lang="en-US" dirty="0"/>
              <a:t>Technologies Corporation </a:t>
            </a:r>
          </a:p>
          <a:p>
            <a:r>
              <a:rPr lang="en-US" dirty="0"/>
              <a:t>McCormick &amp; Company, Inc </a:t>
            </a:r>
          </a:p>
          <a:p>
            <a:r>
              <a:rPr lang="en-US" b="1" dirty="0"/>
              <a:t>Foundation </a:t>
            </a:r>
            <a:endParaRPr lang="en-US" dirty="0"/>
          </a:p>
          <a:p>
            <a:r>
              <a:rPr lang="en-US" dirty="0"/>
              <a:t>American Cancer Society American Heart Association </a:t>
            </a:r>
          </a:p>
          <a:p>
            <a:r>
              <a:rPr lang="en-US" dirty="0"/>
              <a:t>Bill and Melinda Gates Foundation </a:t>
            </a:r>
          </a:p>
          <a:p>
            <a:r>
              <a:rPr lang="en-US" dirty="0"/>
              <a:t>Cancer Research Foundation </a:t>
            </a:r>
          </a:p>
          <a:p>
            <a:r>
              <a:rPr lang="en-US" dirty="0"/>
              <a:t> </a:t>
            </a:r>
          </a:p>
          <a:p>
            <a:r>
              <a:rPr lang="en-US" b="1" dirty="0"/>
              <a:t>State</a:t>
            </a:r>
            <a:endParaRPr lang="en-US" dirty="0"/>
          </a:p>
          <a:p>
            <a:r>
              <a:rPr lang="en-US" dirty="0"/>
              <a:t>Maryland Department of Health &amp; Mental Hygiene</a:t>
            </a:r>
          </a:p>
          <a:p>
            <a:r>
              <a:rPr lang="en-US" dirty="0" err="1"/>
              <a:t>Maryalnd</a:t>
            </a:r>
            <a:r>
              <a:rPr lang="en-US" dirty="0"/>
              <a:t> State Dept of Education</a:t>
            </a:r>
          </a:p>
          <a:p>
            <a:endParaRPr lang="en-US" dirty="0"/>
          </a:p>
        </p:txBody>
      </p:sp>
      <p:sp>
        <p:nvSpPr>
          <p:cNvPr id="4" name="Slide Number Placeholder 3"/>
          <p:cNvSpPr>
            <a:spLocks noGrp="1"/>
          </p:cNvSpPr>
          <p:nvPr>
            <p:ph type="sldNum" sz="quarter" idx="10"/>
          </p:nvPr>
        </p:nvSpPr>
        <p:spPr/>
        <p:txBody>
          <a:bodyPr/>
          <a:lstStyle/>
          <a:p>
            <a:fld id="{B040168F-BF0C-4C74-B9BB-56A60C519C66}" type="slidenum">
              <a:rPr lang="en-US" smtClean="0"/>
              <a:pPr/>
              <a:t>42</a:t>
            </a:fld>
            <a:endParaRPr lang="en-US"/>
          </a:p>
        </p:txBody>
      </p:sp>
    </p:spTree>
    <p:extLst>
      <p:ext uri="{BB962C8B-B14F-4D97-AF65-F5344CB8AC3E}">
        <p14:creationId xmlns:p14="http://schemas.microsoft.com/office/powerpoint/2010/main" val="793032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6F01B-10C0-0345-611F-F61E30CA8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54DB1-AAE3-A5B0-84DE-9B584A40D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95BA0-CDEB-9499-778A-4081CD5944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F9B140-C73E-81DF-F351-9C908C80DA1F}"/>
              </a:ext>
            </a:extLst>
          </p:cNvPr>
          <p:cNvSpPr>
            <a:spLocks noGrp="1"/>
          </p:cNvSpPr>
          <p:nvPr>
            <p:ph type="sldNum" sz="quarter" idx="5"/>
          </p:nvPr>
        </p:nvSpPr>
        <p:spPr/>
        <p:txBody>
          <a:bodyPr/>
          <a:lstStyle/>
          <a:p>
            <a:fld id="{862A2BAE-612E-4129-9B40-418EEB4CF07C}" type="slidenum">
              <a:rPr lang="en-US" smtClean="0"/>
              <a:t>43</a:t>
            </a:fld>
            <a:endParaRPr lang="en-US"/>
          </a:p>
        </p:txBody>
      </p:sp>
    </p:spTree>
    <p:extLst>
      <p:ext uri="{BB962C8B-B14F-4D97-AF65-F5344CB8AC3E}">
        <p14:creationId xmlns:p14="http://schemas.microsoft.com/office/powerpoint/2010/main" val="2086670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BD9B0-4560-2586-0724-E0A65557AC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52983-1C94-2B5F-4B2A-3EFDE04E4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0BDD1-8CAF-3E80-A4F1-475BB4F68C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861C2A-8DC0-6475-0A8C-47C0EF904966}"/>
              </a:ext>
            </a:extLst>
          </p:cNvPr>
          <p:cNvSpPr>
            <a:spLocks noGrp="1"/>
          </p:cNvSpPr>
          <p:nvPr>
            <p:ph type="sldNum" sz="quarter" idx="5"/>
          </p:nvPr>
        </p:nvSpPr>
        <p:spPr/>
        <p:txBody>
          <a:bodyPr/>
          <a:lstStyle/>
          <a:p>
            <a:fld id="{6790EB0D-D72F-49C3-B468-D7B40BECA455}" type="slidenum">
              <a:rPr lang="en-US" smtClean="0"/>
              <a:t>45</a:t>
            </a:fld>
            <a:endParaRPr lang="en-US"/>
          </a:p>
        </p:txBody>
      </p:sp>
    </p:spTree>
    <p:extLst>
      <p:ext uri="{BB962C8B-B14F-4D97-AF65-F5344CB8AC3E}">
        <p14:creationId xmlns:p14="http://schemas.microsoft.com/office/powerpoint/2010/main" val="3786640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2D0FC-FDFC-8A78-35DA-1AE658861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5A604-F947-389D-4F1D-C9C4FC904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07B57-5468-3113-E3F8-D2508A6E543B}"/>
              </a:ext>
            </a:extLst>
          </p:cNvPr>
          <p:cNvSpPr>
            <a:spLocks noGrp="1"/>
          </p:cNvSpPr>
          <p:nvPr>
            <p:ph type="body" idx="1"/>
          </p:nvPr>
        </p:nvSpPr>
        <p:spPr/>
        <p:txBody>
          <a:bodyPr/>
          <a:lstStyle/>
          <a:p>
            <a:r>
              <a:rPr lang="en-US" dirty="0"/>
              <a:t>Based o</a:t>
            </a:r>
          </a:p>
        </p:txBody>
      </p:sp>
      <p:sp>
        <p:nvSpPr>
          <p:cNvPr id="4" name="Slide Number Placeholder 3">
            <a:extLst>
              <a:ext uri="{FF2B5EF4-FFF2-40B4-BE49-F238E27FC236}">
                <a16:creationId xmlns:a16="http://schemas.microsoft.com/office/drawing/2014/main" id="{8A5FA1AA-B280-C7B5-D32E-B569AC699F8C}"/>
              </a:ext>
            </a:extLst>
          </p:cNvPr>
          <p:cNvSpPr>
            <a:spLocks noGrp="1"/>
          </p:cNvSpPr>
          <p:nvPr>
            <p:ph type="sldNum" sz="quarter" idx="5"/>
          </p:nvPr>
        </p:nvSpPr>
        <p:spPr/>
        <p:txBody>
          <a:bodyPr/>
          <a:lstStyle/>
          <a:p>
            <a:fld id="{6790EB0D-D72F-49C3-B468-D7B40BECA455}" type="slidenum">
              <a:rPr lang="en-US" smtClean="0"/>
              <a:t>46</a:t>
            </a:fld>
            <a:endParaRPr lang="en-US"/>
          </a:p>
        </p:txBody>
      </p:sp>
    </p:spTree>
    <p:extLst>
      <p:ext uri="{BB962C8B-B14F-4D97-AF65-F5344CB8AC3E}">
        <p14:creationId xmlns:p14="http://schemas.microsoft.com/office/powerpoint/2010/main" val="8337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8C766-518E-4A56-8A71-32F0B42AC4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0472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Danielle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8C766-518E-4A56-8A71-32F0B42AC4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8952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Danielle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8C766-518E-4A56-8A71-32F0B42AC4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1986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Procurement – Hamed / David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Finance – Atiq / Richard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8C766-518E-4A56-8A71-32F0B42AC4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3057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91F3A-1D62-4ED2-55F8-49A58562C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7971F-7186-FF70-C0AE-360218788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5842BA-5350-1814-7CAA-23410B1FF3B1}"/>
              </a:ext>
            </a:extLst>
          </p:cNvPr>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ALL</a:t>
            </a:r>
          </a:p>
        </p:txBody>
      </p:sp>
      <p:sp>
        <p:nvSpPr>
          <p:cNvPr id="4" name="Slide Number Placeholder 3">
            <a:extLst>
              <a:ext uri="{FF2B5EF4-FFF2-40B4-BE49-F238E27FC236}">
                <a16:creationId xmlns:a16="http://schemas.microsoft.com/office/drawing/2014/main" id="{48B229B7-FD26-B490-BC87-46AA835D0F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8C766-518E-4A56-8A71-32F0B42AC4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6454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C7FE-12B2-AD9C-105D-44EC096CD1B7}"/>
              </a:ext>
            </a:extLst>
          </p:cNvPr>
          <p:cNvSpPr>
            <a:spLocks noGrp="1"/>
          </p:cNvSpPr>
          <p:nvPr>
            <p:ph type="ctrTitle"/>
          </p:nvPr>
        </p:nvSpPr>
        <p:spPr>
          <a:xfrm>
            <a:off x="1524000" y="2474843"/>
            <a:ext cx="9144000" cy="103512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5B438-8AB3-0737-69BD-2C3EE57BB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10779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5E6E-43AE-2140-CC74-FB74B4D1F328}"/>
              </a:ext>
            </a:extLst>
          </p:cNvPr>
          <p:cNvSpPr>
            <a:spLocks noGrp="1"/>
          </p:cNvSpPr>
          <p:nvPr>
            <p:ph type="title"/>
          </p:nvPr>
        </p:nvSpPr>
        <p:spPr>
          <a:xfrm>
            <a:off x="838200" y="2233682"/>
            <a:ext cx="10515600" cy="7281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BD57A40-C1ED-1044-C682-E8D00B68A4BB}"/>
              </a:ext>
            </a:extLst>
          </p:cNvPr>
          <p:cNvSpPr>
            <a:spLocks noGrp="1"/>
          </p:cNvSpPr>
          <p:nvPr>
            <p:ph sz="half" idx="1"/>
          </p:nvPr>
        </p:nvSpPr>
        <p:spPr>
          <a:xfrm>
            <a:off x="838200" y="3110948"/>
            <a:ext cx="5181600" cy="2345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1BB3B-8A2D-84EB-CD53-F4FAA74D47F8}"/>
              </a:ext>
            </a:extLst>
          </p:cNvPr>
          <p:cNvSpPr>
            <a:spLocks noGrp="1"/>
          </p:cNvSpPr>
          <p:nvPr>
            <p:ph sz="half" idx="2"/>
          </p:nvPr>
        </p:nvSpPr>
        <p:spPr>
          <a:xfrm>
            <a:off x="6172200" y="3110949"/>
            <a:ext cx="5181600" cy="2345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9916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5E6E-43AE-2140-CC74-FB74B4D1F328}"/>
              </a:ext>
            </a:extLst>
          </p:cNvPr>
          <p:cNvSpPr>
            <a:spLocks noGrp="1"/>
          </p:cNvSpPr>
          <p:nvPr>
            <p:ph type="title"/>
          </p:nvPr>
        </p:nvSpPr>
        <p:spPr>
          <a:xfrm>
            <a:off x="838200" y="2233682"/>
            <a:ext cx="10515600" cy="7281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BD57A40-C1ED-1044-C682-E8D00B68A4BB}"/>
              </a:ext>
            </a:extLst>
          </p:cNvPr>
          <p:cNvSpPr>
            <a:spLocks noGrp="1"/>
          </p:cNvSpPr>
          <p:nvPr>
            <p:ph sz="half" idx="1"/>
          </p:nvPr>
        </p:nvSpPr>
        <p:spPr>
          <a:xfrm>
            <a:off x="838200" y="3110948"/>
            <a:ext cx="10515600" cy="2345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806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
          <p:cNvSpPr txBox="1">
            <a:spLocks noGrp="1"/>
          </p:cNvSpPr>
          <p:nvPr>
            <p:ph type="title"/>
          </p:nvPr>
        </p:nvSpPr>
        <p:spPr>
          <a:xfrm>
            <a:off x="914400" y="1143000"/>
            <a:ext cx="109728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body" idx="1"/>
          </p:nvPr>
        </p:nvSpPr>
        <p:spPr>
          <a:xfrm>
            <a:off x="914400" y="2057401"/>
            <a:ext cx="10972800" cy="414496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Calibri"/>
                <a:ea typeface="Calibri"/>
                <a:cs typeface="Calibri"/>
                <a:sym typeface="Calibri"/>
              </a:defRPr>
            </a:lvl1pPr>
            <a:lvl2pPr marL="914400" lvl="1" indent="-406400" algn="l">
              <a:spcBef>
                <a:spcPts val="560"/>
              </a:spcBef>
              <a:spcAft>
                <a:spcPts val="0"/>
              </a:spcAft>
              <a:buClr>
                <a:schemeClr val="dk1"/>
              </a:buClr>
              <a:buSzPts val="2800"/>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
          <p:cNvSpPr txBox="1">
            <a:spLocks noGrp="1"/>
          </p:cNvSpPr>
          <p:nvPr>
            <p:ph type="dt" idx="10"/>
          </p:nvPr>
        </p:nvSpPr>
        <p:spPr>
          <a:xfrm>
            <a:off x="914400" y="6492876"/>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4470400" y="6492876"/>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9042400" y="6492876"/>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46461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669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254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79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AC7FE-12B2-AD9C-105D-44EC096CD1B7}"/>
              </a:ext>
            </a:extLst>
          </p:cNvPr>
          <p:cNvSpPr>
            <a:spLocks noGrp="1"/>
          </p:cNvSpPr>
          <p:nvPr>
            <p:ph type="ctrTitle"/>
          </p:nvPr>
        </p:nvSpPr>
        <p:spPr>
          <a:xfrm>
            <a:off x="1524000" y="2474843"/>
            <a:ext cx="9144000" cy="103512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5B438-8AB3-0737-69BD-2C3EE57BB4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0368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5E6E-43AE-2140-CC74-FB74B4D1F328}"/>
              </a:ext>
            </a:extLst>
          </p:cNvPr>
          <p:cNvSpPr>
            <a:spLocks noGrp="1"/>
          </p:cNvSpPr>
          <p:nvPr>
            <p:ph type="title"/>
          </p:nvPr>
        </p:nvSpPr>
        <p:spPr>
          <a:xfrm>
            <a:off x="838200" y="2233682"/>
            <a:ext cx="10515600" cy="7281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BD57A40-C1ED-1044-C682-E8D00B68A4BB}"/>
              </a:ext>
            </a:extLst>
          </p:cNvPr>
          <p:cNvSpPr>
            <a:spLocks noGrp="1"/>
          </p:cNvSpPr>
          <p:nvPr>
            <p:ph sz="half" idx="1"/>
          </p:nvPr>
        </p:nvSpPr>
        <p:spPr>
          <a:xfrm>
            <a:off x="838200" y="3110948"/>
            <a:ext cx="5181600" cy="2345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1BB3B-8A2D-84EB-CD53-F4FAA74D47F8}"/>
              </a:ext>
            </a:extLst>
          </p:cNvPr>
          <p:cNvSpPr>
            <a:spLocks noGrp="1"/>
          </p:cNvSpPr>
          <p:nvPr>
            <p:ph sz="half" idx="2"/>
          </p:nvPr>
        </p:nvSpPr>
        <p:spPr>
          <a:xfrm>
            <a:off x="6172200" y="3110949"/>
            <a:ext cx="5181600" cy="2345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2927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background with black text&#10;&#10;Description automatically generated">
            <a:extLst>
              <a:ext uri="{FF2B5EF4-FFF2-40B4-BE49-F238E27FC236}">
                <a16:creationId xmlns:a16="http://schemas.microsoft.com/office/drawing/2014/main" id="{6B122E7F-AC64-1FD8-93C5-5328705854ED}"/>
              </a:ext>
            </a:extLst>
          </p:cNvPr>
          <p:cNvPicPr>
            <a:picLocks noChangeAspect="1"/>
          </p:cNvPicPr>
          <p:nvPr userDrawn="1"/>
        </p:nvPicPr>
        <p:blipFill>
          <a:blip r:embed="rId6"/>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8C2310B-7D03-649D-DD48-DAE3C13435C5}"/>
              </a:ext>
            </a:extLst>
          </p:cNvPr>
          <p:cNvSpPr>
            <a:spLocks noGrp="1"/>
          </p:cNvSpPr>
          <p:nvPr>
            <p:ph type="title"/>
          </p:nvPr>
        </p:nvSpPr>
        <p:spPr>
          <a:xfrm>
            <a:off x="838200" y="223368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56390-DB6B-4711-38CC-2FC29C34FFE0}"/>
              </a:ext>
            </a:extLst>
          </p:cNvPr>
          <p:cNvSpPr>
            <a:spLocks noGrp="1"/>
          </p:cNvSpPr>
          <p:nvPr>
            <p:ph type="body" idx="1"/>
          </p:nvPr>
        </p:nvSpPr>
        <p:spPr>
          <a:xfrm>
            <a:off x="838200" y="3465581"/>
            <a:ext cx="10515600" cy="20307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6111277"/>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82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2E07D2-07C8-758E-73DB-5D93F458A7F4}"/>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F5DBE50-2477-B6CD-2D00-0427E502EF87}"/>
              </a:ext>
            </a:extLst>
          </p:cNvPr>
          <p:cNvSpPr/>
          <p:nvPr userDrawn="1"/>
        </p:nvSpPr>
        <p:spPr>
          <a:xfrm>
            <a:off x="0" y="6353174"/>
            <a:ext cx="12192000" cy="504825"/>
          </a:xfrm>
          <a:prstGeom prst="rect">
            <a:avLst/>
          </a:prstGeom>
          <a:solidFill>
            <a:srgbClr val="FFD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baseline="0">
                <a:solidFill>
                  <a:srgbClr val="404042"/>
                </a:solidFill>
                <a:latin typeface="Gotham" panose="02000504050000020004" pitchFamily="2" charset="0"/>
              </a:rPr>
              <a:t>W</a:t>
            </a:r>
            <a:r>
              <a:rPr lang="en-US" sz="1100" baseline="0">
                <a:solidFill>
                  <a:srgbClr val="404042"/>
                </a:solidFill>
                <a:latin typeface="Gotham" panose="02000504050000020004" pitchFamily="2" charset="0"/>
              </a:rPr>
              <a:t>ELL-BEING</a:t>
            </a:r>
            <a:r>
              <a:rPr lang="en-US" sz="1100">
                <a:solidFill>
                  <a:srgbClr val="404042"/>
                </a:solidFill>
                <a:latin typeface="Gotham" panose="02000504050000020004" pitchFamily="2" charset="0"/>
              </a:rPr>
              <a:t> </a:t>
            </a:r>
            <a:r>
              <a:rPr lang="en-US" sz="1100" i="1" kern="1200">
                <a:solidFill>
                  <a:srgbClr val="404042"/>
                </a:solidFill>
                <a:latin typeface="Times New Roman" panose="02020603050405020304" pitchFamily="18" charset="0"/>
                <a:ea typeface="+mn-ea"/>
                <a:cs typeface="Times New Roman" panose="02020603050405020304" pitchFamily="18" charset="0"/>
              </a:rPr>
              <a:t>and</a:t>
            </a:r>
            <a:r>
              <a:rPr lang="en-US" sz="1100">
                <a:solidFill>
                  <a:srgbClr val="404042"/>
                </a:solidFill>
                <a:latin typeface="Gotham" panose="02000504050000020004" pitchFamily="2" charset="0"/>
              </a:rPr>
              <a:t> SUSTAINABILITY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solidFill>
                  <a:srgbClr val="404042"/>
                </a:solidFill>
                <a:latin typeface="Gotham" panose="02000504050000020004" pitchFamily="2" charset="0"/>
              </a:rPr>
              <a:t>I</a:t>
            </a:r>
            <a:r>
              <a:rPr lang="en-US" sz="1100">
                <a:solidFill>
                  <a:srgbClr val="404042"/>
                </a:solidFill>
                <a:latin typeface="Gotham" panose="02000504050000020004" pitchFamily="2" charset="0"/>
              </a:rPr>
              <a:t>NNOVATION </a:t>
            </a:r>
            <a:r>
              <a:rPr lang="en-US" sz="1100" i="1" kern="1200">
                <a:solidFill>
                  <a:srgbClr val="404042"/>
                </a:solidFill>
                <a:latin typeface="Times New Roman" panose="02020603050405020304" pitchFamily="18" charset="0"/>
                <a:ea typeface="+mn-ea"/>
                <a:cs typeface="Times New Roman" panose="02020603050405020304" pitchFamily="18" charset="0"/>
              </a:rPr>
              <a:t>and</a:t>
            </a:r>
            <a:r>
              <a:rPr lang="en-US" sz="1100" kern="1200">
                <a:solidFill>
                  <a:srgbClr val="404042"/>
                </a:solidFill>
                <a:latin typeface="Gotham" panose="02000504050000020004" pitchFamily="2" charset="0"/>
                <a:ea typeface="+mn-ea"/>
                <a:cs typeface="+mn-cs"/>
              </a:rPr>
              <a:t> </a:t>
            </a:r>
            <a:r>
              <a:rPr lang="en-US" sz="1100">
                <a:solidFill>
                  <a:srgbClr val="404042"/>
                </a:solidFill>
                <a:latin typeface="Gotham" panose="02000504050000020004" pitchFamily="2" charset="0"/>
              </a:rPr>
              <a:t>DISCOVERY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solidFill>
                  <a:srgbClr val="404042"/>
                </a:solidFill>
                <a:latin typeface="Gotham" panose="02000504050000020004" pitchFamily="2" charset="0"/>
              </a:rPr>
              <a:t>S</a:t>
            </a:r>
            <a:r>
              <a:rPr lang="en-US" sz="1100">
                <a:solidFill>
                  <a:srgbClr val="404042"/>
                </a:solidFill>
                <a:latin typeface="Gotham" panose="02000504050000020004" pitchFamily="2" charset="0"/>
              </a:rPr>
              <a:t>ERVICE EXCELLENCE </a:t>
            </a:r>
            <a:r>
              <a:rPr lang="en-US" sz="1100" i="1">
                <a:solidFill>
                  <a:srgbClr val="404042"/>
                </a:solidFill>
                <a:latin typeface="Times New Roman" panose="02020603050405020304" pitchFamily="18" charset="0"/>
                <a:cs typeface="Times New Roman" panose="02020603050405020304" pitchFamily="18" charset="0"/>
              </a:rPr>
              <a:t>and</a:t>
            </a:r>
            <a:r>
              <a:rPr lang="en-US" sz="1100">
                <a:solidFill>
                  <a:srgbClr val="404042"/>
                </a:solidFill>
                <a:latin typeface="Gotham" panose="02000504050000020004" pitchFamily="2" charset="0"/>
              </a:rPr>
              <a:t> ACCOUNTABILITY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solidFill>
                  <a:srgbClr val="404042"/>
                </a:solidFill>
                <a:latin typeface="Gotham" panose="02000504050000020004" pitchFamily="2" charset="0"/>
              </a:rPr>
              <a:t>E</a:t>
            </a:r>
            <a:r>
              <a:rPr lang="en-US" sz="1100">
                <a:solidFill>
                  <a:srgbClr val="404042"/>
                </a:solidFill>
                <a:latin typeface="Gotham" panose="02000504050000020004" pitchFamily="2" charset="0"/>
              </a:rPr>
              <a:t>QUITY </a:t>
            </a:r>
            <a:r>
              <a:rPr lang="en-US" sz="1100" i="1">
                <a:solidFill>
                  <a:srgbClr val="404042"/>
                </a:solidFill>
                <a:latin typeface="Times New Roman" panose="02020603050405020304" pitchFamily="18" charset="0"/>
                <a:cs typeface="Times New Roman" panose="02020603050405020304" pitchFamily="18" charset="0"/>
              </a:rPr>
              <a:t>and</a:t>
            </a:r>
            <a:r>
              <a:rPr lang="en-US" sz="1100">
                <a:solidFill>
                  <a:srgbClr val="404042"/>
                </a:solidFill>
                <a:latin typeface="Gotham" panose="02000504050000020004" pitchFamily="2" charset="0"/>
              </a:rPr>
              <a:t> JUSTICE </a:t>
            </a:r>
            <a:r>
              <a:rPr lang="en-US" sz="1100">
                <a:solidFill>
                  <a:srgbClr val="E31937"/>
                </a:solidFill>
                <a:latin typeface="Gotham" panose="02000504050000020004" pitchFamily="2" charset="0"/>
              </a:rPr>
              <a:t>| </a:t>
            </a:r>
            <a:r>
              <a:rPr lang="en-US" sz="1400" b="1">
                <a:solidFill>
                  <a:srgbClr val="404042"/>
                </a:solidFill>
                <a:latin typeface="Gotham" panose="02000504050000020004" pitchFamily="2" charset="0"/>
              </a:rPr>
              <a:t>R</a:t>
            </a:r>
            <a:r>
              <a:rPr lang="en-US" sz="1100">
                <a:solidFill>
                  <a:srgbClr val="404042"/>
                </a:solidFill>
                <a:latin typeface="Gotham" panose="02000504050000020004" pitchFamily="2" charset="0"/>
              </a:rPr>
              <a:t>ESPECT </a:t>
            </a:r>
            <a:r>
              <a:rPr lang="en-US" sz="1100" i="1">
                <a:solidFill>
                  <a:srgbClr val="404042"/>
                </a:solidFill>
                <a:latin typeface="Times New Roman" panose="02020603050405020304" pitchFamily="18" charset="0"/>
                <a:cs typeface="Times New Roman" panose="02020603050405020304" pitchFamily="18" charset="0"/>
              </a:rPr>
              <a:t>and</a:t>
            </a:r>
            <a:r>
              <a:rPr lang="en-US" sz="1100">
                <a:solidFill>
                  <a:srgbClr val="404042"/>
                </a:solidFill>
                <a:latin typeface="Gotham" panose="02000504050000020004" pitchFamily="2" charset="0"/>
              </a:rPr>
              <a:t> INTEGRITY</a:t>
            </a:r>
          </a:p>
        </p:txBody>
      </p:sp>
      <p:pic>
        <p:nvPicPr>
          <p:cNvPr id="3" name="Picture 2">
            <a:extLst>
              <a:ext uri="{FF2B5EF4-FFF2-40B4-BE49-F238E27FC236}">
                <a16:creationId xmlns:a16="http://schemas.microsoft.com/office/drawing/2014/main" id="{F2842ED3-39B2-C799-0C97-CFCDB881B68F}"/>
              </a:ext>
            </a:extLst>
          </p:cNvPr>
          <p:cNvPicPr>
            <a:picLocks noChangeAspect="1"/>
          </p:cNvPicPr>
          <p:nvPr userDrawn="1"/>
        </p:nvPicPr>
        <p:blipFill>
          <a:blip r:embed="rId4"/>
          <a:stretch>
            <a:fillRect/>
          </a:stretch>
        </p:blipFill>
        <p:spPr>
          <a:xfrm>
            <a:off x="9985476" y="5169346"/>
            <a:ext cx="2101749" cy="1183828"/>
          </a:xfrm>
          <a:prstGeom prst="rect">
            <a:avLst/>
          </a:prstGeom>
          <a:solidFill>
            <a:schemeClr val="bg1"/>
          </a:solidFill>
        </p:spPr>
      </p:pic>
    </p:spTree>
    <p:extLst>
      <p:ext uri="{BB962C8B-B14F-4D97-AF65-F5344CB8AC3E}">
        <p14:creationId xmlns:p14="http://schemas.microsoft.com/office/powerpoint/2010/main" val="175948095"/>
      </p:ext>
    </p:extLst>
  </p:cSld>
  <p:clrMap bg1="lt1" tx1="dk1" bg2="lt2" tx2="dk2" accent1="accent1" accent2="accent2" accent3="accent3" accent4="accent4" accent5="accent5" accent6="accent6" hlink="hlink" folHlink="folHlink"/>
  <p:sldLayoutIdLst>
    <p:sldLayoutId id="21474838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2E07D2-07C8-758E-73DB-5D93F458A7F4}"/>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F5DBE50-2477-B6CD-2D00-0427E502EF87}"/>
              </a:ext>
            </a:extLst>
          </p:cNvPr>
          <p:cNvSpPr/>
          <p:nvPr userDrawn="1"/>
        </p:nvSpPr>
        <p:spPr>
          <a:xfrm>
            <a:off x="0" y="6353174"/>
            <a:ext cx="12192000" cy="504825"/>
          </a:xfrm>
          <a:prstGeom prst="rect">
            <a:avLst/>
          </a:prstGeom>
          <a:solidFill>
            <a:srgbClr val="CD0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baseline="0">
                <a:latin typeface="Gotham" panose="02000504050000020004" pitchFamily="2" charset="0"/>
              </a:rPr>
              <a:t>W</a:t>
            </a:r>
            <a:r>
              <a:rPr lang="en-US" sz="1100" baseline="0">
                <a:latin typeface="Gotham" panose="02000504050000020004" pitchFamily="2" charset="0"/>
              </a:rPr>
              <a:t>ELL-BEING</a:t>
            </a:r>
            <a:r>
              <a:rPr lang="en-US" sz="1100">
                <a:latin typeface="Gotham" panose="02000504050000020004" pitchFamily="2" charset="0"/>
              </a:rPr>
              <a:t> </a:t>
            </a:r>
            <a:r>
              <a:rPr lang="en-US" sz="1100" i="1" kern="1200">
                <a:solidFill>
                  <a:schemeClr val="lt1"/>
                </a:solidFill>
                <a:latin typeface="Times New Roman" panose="02020603050405020304" pitchFamily="18" charset="0"/>
                <a:ea typeface="+mn-ea"/>
                <a:cs typeface="Times New Roman" panose="02020603050405020304" pitchFamily="18" charset="0"/>
              </a:rPr>
              <a:t>and</a:t>
            </a:r>
            <a:r>
              <a:rPr lang="en-US" sz="1100">
                <a:latin typeface="Gotham" panose="02000504050000020004" pitchFamily="2" charset="0"/>
              </a:rPr>
              <a:t> SUSTAINABILITY </a:t>
            </a:r>
            <a:r>
              <a:rPr lang="en-US" sz="1100">
                <a:solidFill>
                  <a:srgbClr val="404042"/>
                </a:solidFill>
                <a:latin typeface="Gotham" panose="02000504050000020004" pitchFamily="2" charset="0"/>
              </a:rPr>
              <a:t>|</a:t>
            </a:r>
            <a:r>
              <a:rPr lang="en-US" sz="1100">
                <a:latin typeface="Gotham" panose="02000504050000020004" pitchFamily="2" charset="0"/>
              </a:rPr>
              <a:t> </a:t>
            </a:r>
            <a:r>
              <a:rPr lang="en-US" sz="1400" b="1">
                <a:latin typeface="Gotham" panose="02000504050000020004" pitchFamily="2" charset="0"/>
              </a:rPr>
              <a:t>I</a:t>
            </a:r>
            <a:r>
              <a:rPr lang="en-US" sz="1100">
                <a:latin typeface="Gotham" panose="02000504050000020004" pitchFamily="2" charset="0"/>
              </a:rPr>
              <a:t>NNOVATION </a:t>
            </a:r>
            <a:r>
              <a:rPr lang="en-US" sz="1100" i="1" kern="1200">
                <a:solidFill>
                  <a:schemeClr val="lt1"/>
                </a:solidFill>
                <a:latin typeface="Times New Roman" panose="02020603050405020304" pitchFamily="18" charset="0"/>
                <a:ea typeface="+mn-ea"/>
                <a:cs typeface="Times New Roman" panose="02020603050405020304" pitchFamily="18" charset="0"/>
              </a:rPr>
              <a:t>and</a:t>
            </a:r>
            <a:r>
              <a:rPr lang="en-US" sz="1100" kern="1200">
                <a:solidFill>
                  <a:schemeClr val="lt1"/>
                </a:solidFill>
                <a:latin typeface="Gotham" panose="02000504050000020004" pitchFamily="2" charset="0"/>
                <a:ea typeface="+mn-ea"/>
                <a:cs typeface="+mn-cs"/>
              </a:rPr>
              <a:t> </a:t>
            </a:r>
            <a:r>
              <a:rPr lang="en-US" sz="1100">
                <a:latin typeface="Gotham" panose="02000504050000020004" pitchFamily="2" charset="0"/>
              </a:rPr>
              <a:t>DISCOVERY </a:t>
            </a:r>
            <a:r>
              <a:rPr lang="en-US" sz="1100">
                <a:solidFill>
                  <a:srgbClr val="404042"/>
                </a:solidFill>
                <a:latin typeface="Gotham" panose="02000504050000020004" pitchFamily="2" charset="0"/>
              </a:rPr>
              <a:t>|</a:t>
            </a:r>
            <a:r>
              <a:rPr lang="en-US" sz="1100">
                <a:latin typeface="Gotham" panose="02000504050000020004" pitchFamily="2" charset="0"/>
              </a:rPr>
              <a:t> </a:t>
            </a:r>
            <a:r>
              <a:rPr lang="en-US" sz="1400" b="1">
                <a:latin typeface="Gotham" panose="02000504050000020004" pitchFamily="2" charset="0"/>
              </a:rPr>
              <a:t>S</a:t>
            </a:r>
            <a:r>
              <a:rPr lang="en-US" sz="1100">
                <a:latin typeface="Gotham" panose="02000504050000020004" pitchFamily="2" charset="0"/>
              </a:rPr>
              <a:t>ERVICE EXCELLENCE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ACCOUNTABILITY </a:t>
            </a:r>
            <a:r>
              <a:rPr lang="en-US" sz="1100">
                <a:solidFill>
                  <a:srgbClr val="404042"/>
                </a:solidFill>
                <a:latin typeface="Gotham" panose="02000504050000020004" pitchFamily="2" charset="0"/>
              </a:rPr>
              <a:t>| </a:t>
            </a:r>
            <a:r>
              <a:rPr lang="en-US" sz="1400" b="1">
                <a:latin typeface="Gotham" panose="02000504050000020004" pitchFamily="2" charset="0"/>
              </a:rPr>
              <a:t>E</a:t>
            </a:r>
            <a:r>
              <a:rPr lang="en-US" sz="1100">
                <a:latin typeface="Gotham" panose="02000504050000020004" pitchFamily="2" charset="0"/>
              </a:rPr>
              <a:t>QUITY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JUSTICE</a:t>
            </a:r>
            <a:r>
              <a:rPr lang="en-US" sz="1100">
                <a:solidFill>
                  <a:srgbClr val="404042"/>
                </a:solidFill>
                <a:latin typeface="Gotham" panose="02000504050000020004" pitchFamily="2" charset="0"/>
              </a:rPr>
              <a:t> | </a:t>
            </a:r>
            <a:r>
              <a:rPr lang="en-US" sz="1400" b="1">
                <a:latin typeface="Gotham" panose="02000504050000020004" pitchFamily="2" charset="0"/>
              </a:rPr>
              <a:t>R</a:t>
            </a:r>
            <a:r>
              <a:rPr lang="en-US" sz="1100">
                <a:latin typeface="Gotham" panose="02000504050000020004" pitchFamily="2" charset="0"/>
              </a:rPr>
              <a:t>ESPECT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INTEGRITY</a:t>
            </a:r>
          </a:p>
        </p:txBody>
      </p:sp>
      <p:pic>
        <p:nvPicPr>
          <p:cNvPr id="3" name="Picture 2">
            <a:extLst>
              <a:ext uri="{FF2B5EF4-FFF2-40B4-BE49-F238E27FC236}">
                <a16:creationId xmlns:a16="http://schemas.microsoft.com/office/drawing/2014/main" id="{44431B78-E947-57B8-A160-E081300171F2}"/>
              </a:ext>
            </a:extLst>
          </p:cNvPr>
          <p:cNvPicPr>
            <a:picLocks noChangeAspect="1"/>
          </p:cNvPicPr>
          <p:nvPr userDrawn="1"/>
        </p:nvPicPr>
        <p:blipFill>
          <a:blip r:embed="rId4"/>
          <a:stretch>
            <a:fillRect/>
          </a:stretch>
        </p:blipFill>
        <p:spPr>
          <a:xfrm>
            <a:off x="9985476" y="5169346"/>
            <a:ext cx="2101749" cy="1183828"/>
          </a:xfrm>
          <a:prstGeom prst="rect">
            <a:avLst/>
          </a:prstGeom>
          <a:solidFill>
            <a:schemeClr val="bg1"/>
          </a:solidFill>
        </p:spPr>
      </p:pic>
    </p:spTree>
    <p:extLst>
      <p:ext uri="{BB962C8B-B14F-4D97-AF65-F5344CB8AC3E}">
        <p14:creationId xmlns:p14="http://schemas.microsoft.com/office/powerpoint/2010/main" val="3711009545"/>
      </p:ext>
    </p:extLst>
  </p:cSld>
  <p:clrMap bg1="lt1" tx1="dk1" bg2="lt2" tx2="dk2" accent1="accent1" accent2="accent2" accent3="accent3" accent4="accent4" accent5="accent5" accent6="accent6" hlink="hlink" folHlink="folHlink"/>
  <p:sldLayoutIdLst>
    <p:sldLayoutId id="21474838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2E07D2-07C8-758E-73DB-5D93F458A7F4}"/>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F5DBE50-2477-B6CD-2D00-0427E502EF87}"/>
              </a:ext>
            </a:extLst>
          </p:cNvPr>
          <p:cNvSpPr/>
          <p:nvPr userDrawn="1"/>
        </p:nvSpPr>
        <p:spPr>
          <a:xfrm>
            <a:off x="0" y="6353174"/>
            <a:ext cx="12192000" cy="504825"/>
          </a:xfrm>
          <a:prstGeom prst="rect">
            <a:avLst/>
          </a:prstGeom>
          <a:solidFill>
            <a:srgbClr val="4040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baseline="0">
                <a:latin typeface="Gotham" panose="02000504050000020004" pitchFamily="2" charset="0"/>
              </a:rPr>
              <a:t>W</a:t>
            </a:r>
            <a:r>
              <a:rPr lang="en-US" sz="1100" baseline="0">
                <a:latin typeface="Gotham" panose="02000504050000020004" pitchFamily="2" charset="0"/>
              </a:rPr>
              <a:t>ELL-BEING</a:t>
            </a:r>
            <a:r>
              <a:rPr lang="en-US" sz="1100">
                <a:latin typeface="Gotham" panose="02000504050000020004" pitchFamily="2" charset="0"/>
              </a:rPr>
              <a:t> </a:t>
            </a:r>
            <a:r>
              <a:rPr lang="en-US" sz="1100" i="1" kern="1200">
                <a:solidFill>
                  <a:schemeClr val="lt1"/>
                </a:solidFill>
                <a:latin typeface="Times New Roman" panose="02020603050405020304" pitchFamily="18" charset="0"/>
                <a:ea typeface="+mn-ea"/>
                <a:cs typeface="Times New Roman" panose="02020603050405020304" pitchFamily="18" charset="0"/>
              </a:rPr>
              <a:t>and</a:t>
            </a:r>
            <a:r>
              <a:rPr lang="en-US" sz="1100">
                <a:latin typeface="Gotham" panose="02000504050000020004" pitchFamily="2" charset="0"/>
              </a:rPr>
              <a:t> SUSTAINABILITY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latin typeface="Gotham" panose="02000504050000020004" pitchFamily="2" charset="0"/>
              </a:rPr>
              <a:t>I</a:t>
            </a:r>
            <a:r>
              <a:rPr lang="en-US" sz="1100">
                <a:latin typeface="Gotham" panose="02000504050000020004" pitchFamily="2" charset="0"/>
              </a:rPr>
              <a:t>NNOVATION </a:t>
            </a:r>
            <a:r>
              <a:rPr lang="en-US" sz="1100" i="1" kern="1200">
                <a:solidFill>
                  <a:schemeClr val="lt1"/>
                </a:solidFill>
                <a:latin typeface="Times New Roman" panose="02020603050405020304" pitchFamily="18" charset="0"/>
                <a:ea typeface="+mn-ea"/>
                <a:cs typeface="Times New Roman" panose="02020603050405020304" pitchFamily="18" charset="0"/>
              </a:rPr>
              <a:t>and</a:t>
            </a:r>
            <a:r>
              <a:rPr lang="en-US" sz="1100" kern="1200">
                <a:solidFill>
                  <a:schemeClr val="lt1"/>
                </a:solidFill>
                <a:latin typeface="Gotham" panose="02000504050000020004" pitchFamily="2" charset="0"/>
                <a:ea typeface="+mn-ea"/>
                <a:cs typeface="+mn-cs"/>
              </a:rPr>
              <a:t> </a:t>
            </a:r>
            <a:r>
              <a:rPr lang="en-US" sz="1100">
                <a:latin typeface="Gotham" panose="02000504050000020004" pitchFamily="2" charset="0"/>
              </a:rPr>
              <a:t>DISCOVERY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latin typeface="Gotham" panose="02000504050000020004" pitchFamily="2" charset="0"/>
              </a:rPr>
              <a:t>S</a:t>
            </a:r>
            <a:r>
              <a:rPr lang="en-US" sz="1100">
                <a:latin typeface="Gotham" panose="02000504050000020004" pitchFamily="2" charset="0"/>
              </a:rPr>
              <a:t>ERVICE EXCELLENCE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ACCOUNTABILITY </a:t>
            </a:r>
            <a:r>
              <a:rPr lang="en-US" sz="1100">
                <a:solidFill>
                  <a:srgbClr val="E31937"/>
                </a:solidFill>
                <a:latin typeface="Gotham" panose="02000504050000020004" pitchFamily="2" charset="0"/>
              </a:rPr>
              <a:t>|</a:t>
            </a:r>
            <a:r>
              <a:rPr lang="en-US" sz="1100">
                <a:latin typeface="Gotham" panose="02000504050000020004" pitchFamily="2" charset="0"/>
              </a:rPr>
              <a:t> </a:t>
            </a:r>
            <a:r>
              <a:rPr lang="en-US" sz="1400" b="1">
                <a:latin typeface="Gotham" panose="02000504050000020004" pitchFamily="2" charset="0"/>
              </a:rPr>
              <a:t>E</a:t>
            </a:r>
            <a:r>
              <a:rPr lang="en-US" sz="1100">
                <a:latin typeface="Gotham" panose="02000504050000020004" pitchFamily="2" charset="0"/>
              </a:rPr>
              <a:t>QUITY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JUSTICE </a:t>
            </a:r>
            <a:r>
              <a:rPr lang="en-US" sz="1100">
                <a:solidFill>
                  <a:srgbClr val="E31937"/>
                </a:solidFill>
                <a:latin typeface="Gotham" panose="02000504050000020004" pitchFamily="2" charset="0"/>
              </a:rPr>
              <a:t>| </a:t>
            </a:r>
            <a:r>
              <a:rPr lang="en-US" sz="1400" b="1">
                <a:latin typeface="Gotham" panose="02000504050000020004" pitchFamily="2" charset="0"/>
              </a:rPr>
              <a:t>R</a:t>
            </a:r>
            <a:r>
              <a:rPr lang="en-US" sz="1100">
                <a:latin typeface="Gotham" panose="02000504050000020004" pitchFamily="2" charset="0"/>
              </a:rPr>
              <a:t>ESPECT </a:t>
            </a:r>
            <a:r>
              <a:rPr lang="en-US" sz="1100" i="1">
                <a:latin typeface="Times New Roman" panose="02020603050405020304" pitchFamily="18" charset="0"/>
                <a:cs typeface="Times New Roman" panose="02020603050405020304" pitchFamily="18" charset="0"/>
              </a:rPr>
              <a:t>and</a:t>
            </a:r>
            <a:r>
              <a:rPr lang="en-US" sz="1100">
                <a:latin typeface="Gotham" panose="02000504050000020004" pitchFamily="2" charset="0"/>
              </a:rPr>
              <a:t> INTEGRITY</a:t>
            </a:r>
          </a:p>
        </p:txBody>
      </p:sp>
      <p:pic>
        <p:nvPicPr>
          <p:cNvPr id="12" name="Picture 11">
            <a:extLst>
              <a:ext uri="{FF2B5EF4-FFF2-40B4-BE49-F238E27FC236}">
                <a16:creationId xmlns:a16="http://schemas.microsoft.com/office/drawing/2014/main" id="{DE025457-69A5-635A-0C6A-76CAB3164235}"/>
              </a:ext>
            </a:extLst>
          </p:cNvPr>
          <p:cNvPicPr>
            <a:picLocks noChangeAspect="1"/>
          </p:cNvPicPr>
          <p:nvPr userDrawn="1"/>
        </p:nvPicPr>
        <p:blipFill>
          <a:blip r:embed="rId4"/>
          <a:stretch>
            <a:fillRect/>
          </a:stretch>
        </p:blipFill>
        <p:spPr>
          <a:xfrm>
            <a:off x="9985476" y="5169346"/>
            <a:ext cx="2101749" cy="1183828"/>
          </a:xfrm>
          <a:prstGeom prst="rect">
            <a:avLst/>
          </a:prstGeom>
          <a:solidFill>
            <a:schemeClr val="bg1"/>
          </a:solidFill>
        </p:spPr>
      </p:pic>
    </p:spTree>
    <p:extLst>
      <p:ext uri="{BB962C8B-B14F-4D97-AF65-F5344CB8AC3E}">
        <p14:creationId xmlns:p14="http://schemas.microsoft.com/office/powerpoint/2010/main" val="3582459853"/>
      </p:ext>
    </p:extLst>
  </p:cSld>
  <p:clrMap bg1="lt1" tx1="dk1" bg2="lt2" tx2="dk2" accent1="accent1" accent2="accent2" accent3="accent3" accent4="accent4" accent5="accent5" accent6="accent6" hlink="hlink" folHlink="folHlink"/>
  <p:sldLayoutIdLst>
    <p:sldLayoutId id="21474838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close-up of a logo&#10;&#10;Description automatically generated with low confidence">
            <a:extLst>
              <a:ext uri="{FF2B5EF4-FFF2-40B4-BE49-F238E27FC236}">
                <a16:creationId xmlns:a16="http://schemas.microsoft.com/office/drawing/2014/main" id="{34229496-4E34-C418-09AE-4A741F56AAA1}"/>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8C2310B-7D03-649D-DD48-DAE3C13435C5}"/>
              </a:ext>
            </a:extLst>
          </p:cNvPr>
          <p:cNvSpPr>
            <a:spLocks noGrp="1"/>
          </p:cNvSpPr>
          <p:nvPr>
            <p:ph type="title"/>
          </p:nvPr>
        </p:nvSpPr>
        <p:spPr>
          <a:xfrm>
            <a:off x="838200" y="223368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456390-DB6B-4711-38CC-2FC29C34FFE0}"/>
              </a:ext>
            </a:extLst>
          </p:cNvPr>
          <p:cNvSpPr>
            <a:spLocks noGrp="1"/>
          </p:cNvSpPr>
          <p:nvPr>
            <p:ph type="body" idx="1"/>
          </p:nvPr>
        </p:nvSpPr>
        <p:spPr>
          <a:xfrm>
            <a:off x="838200" y="3465581"/>
            <a:ext cx="10515600" cy="20307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578922"/>
      </p:ext>
    </p:extLst>
  </p:cSld>
  <p:clrMap bg1="lt1" tx1="dk1" bg2="lt2" tx2="dk2" accent1="accent1" accent2="accent2" accent3="accent3" accent4="accent4" accent5="accent5" accent6="accent6" hlink="hlink" folHlink="folHlink"/>
  <p:sldLayoutIdLst>
    <p:sldLayoutId id="2147483823" r:id="rId1"/>
    <p:sldLayoutId id="2147483824" r:id="rId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mailto:Globalhub@umaryland.edu"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umaryland.edu/finance/"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mailto:fas-employeerecognition@umaryland.edu"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hyperlink" Target="mailto:DL-AFBFA-Budget@umaryland.edu"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hyperlink" Target="mailto:DL-AFBFAProjectCapitalAccounting@umaryland.edu" TargetMode="External"/><Relationship Id="rId4" Type="http://schemas.openxmlformats.org/officeDocument/2006/relationships/hyperlink" Target="mailto:DL-AFBFA-FinancialAnalysis@umaryland.edu"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47EA-1F11-53B3-CE1F-F7238449D105}"/>
              </a:ext>
            </a:extLst>
          </p:cNvPr>
          <p:cNvSpPr>
            <a:spLocks noGrp="1"/>
          </p:cNvSpPr>
          <p:nvPr>
            <p:ph type="ctrTitle"/>
          </p:nvPr>
        </p:nvSpPr>
        <p:spPr/>
        <p:txBody>
          <a:bodyPr>
            <a:normAutofit fontScale="90000"/>
          </a:bodyPr>
          <a:lstStyle/>
          <a:p>
            <a:r>
              <a:rPr lang="en-US" dirty="0"/>
              <a:t>Finance &amp; Auxiliary Services Town Hall</a:t>
            </a:r>
          </a:p>
        </p:txBody>
      </p:sp>
      <p:sp>
        <p:nvSpPr>
          <p:cNvPr id="3" name="Subtitle 2">
            <a:extLst>
              <a:ext uri="{FF2B5EF4-FFF2-40B4-BE49-F238E27FC236}">
                <a16:creationId xmlns:a16="http://schemas.microsoft.com/office/drawing/2014/main" id="{135160D8-EAEB-D0BA-43A4-85E9CC5F0A62}"/>
              </a:ext>
            </a:extLst>
          </p:cNvPr>
          <p:cNvSpPr>
            <a:spLocks noGrp="1"/>
          </p:cNvSpPr>
          <p:nvPr>
            <p:ph type="subTitle" idx="1"/>
          </p:nvPr>
        </p:nvSpPr>
        <p:spPr/>
        <p:txBody>
          <a:bodyPr/>
          <a:lstStyle/>
          <a:p>
            <a:r>
              <a:rPr lang="en-US" dirty="0"/>
              <a:t>5/28/25</a:t>
            </a:r>
          </a:p>
          <a:p>
            <a:r>
              <a:rPr lang="en-US" dirty="0"/>
              <a:t>Scott Bitner, VP Finance &amp; Auxiliary Services</a:t>
            </a:r>
          </a:p>
          <a:p>
            <a:r>
              <a:rPr lang="en-US" dirty="0"/>
              <a:t>Deputy CFO</a:t>
            </a:r>
          </a:p>
        </p:txBody>
      </p:sp>
    </p:spTree>
    <p:extLst>
      <p:ext uri="{BB962C8B-B14F-4D97-AF65-F5344CB8AC3E}">
        <p14:creationId xmlns:p14="http://schemas.microsoft.com/office/powerpoint/2010/main" val="285534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761D578-19AD-19AC-47DA-A01AA70D9561}"/>
              </a:ext>
            </a:extLst>
          </p:cNvPr>
          <p:cNvSpPr/>
          <p:nvPr/>
        </p:nvSpPr>
        <p:spPr>
          <a:xfrm>
            <a:off x="8665535" y="180753"/>
            <a:ext cx="3423684" cy="15310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EAE1BC3D-3CCD-5EA7-98E0-C720C7298861}"/>
              </a:ext>
            </a:extLst>
          </p:cNvPr>
          <p:cNvSpPr/>
          <p:nvPr/>
        </p:nvSpPr>
        <p:spPr>
          <a:xfrm>
            <a:off x="754912" y="6347637"/>
            <a:ext cx="11227981" cy="255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E77A2B8-4BF3-DD14-D922-0566F82E0EFE}"/>
              </a:ext>
            </a:extLst>
          </p:cNvPr>
          <p:cNvSpPr>
            <a:spLocks noGrp="1"/>
          </p:cNvSpPr>
          <p:nvPr>
            <p:ph type="ctrTitle"/>
          </p:nvPr>
        </p:nvSpPr>
        <p:spPr>
          <a:xfrm>
            <a:off x="524494" y="3492331"/>
            <a:ext cx="5332020" cy="719913"/>
          </a:xfrm>
        </p:spPr>
        <p:txBody>
          <a:bodyPr>
            <a:noAutofit/>
          </a:bodyPr>
          <a:lstStyle/>
          <a:p>
            <a:pPr algn="l"/>
            <a:r>
              <a:rPr lang="en-US" sz="2400" b="1" i="0" dirty="0">
                <a:effectLst/>
                <a:latin typeface="Aptos" panose="020B0004020202020204" pitchFamily="34" charset="0"/>
              </a:rPr>
              <a:t>Where does UMB travel worldwide?</a:t>
            </a:r>
          </a:p>
        </p:txBody>
      </p:sp>
      <p:sp>
        <p:nvSpPr>
          <p:cNvPr id="9" name="TextBox 8">
            <a:extLst>
              <a:ext uri="{FF2B5EF4-FFF2-40B4-BE49-F238E27FC236}">
                <a16:creationId xmlns:a16="http://schemas.microsoft.com/office/drawing/2014/main" id="{653CE654-E6E5-FD86-0CAF-F6A24EFC2FCA}"/>
              </a:ext>
            </a:extLst>
          </p:cNvPr>
          <p:cNvSpPr txBox="1"/>
          <p:nvPr/>
        </p:nvSpPr>
        <p:spPr>
          <a:xfrm>
            <a:off x="524494" y="4521644"/>
            <a:ext cx="485610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Aptos" panose="020B0004020202020204" pitchFamily="34" charset="0"/>
                <a:ea typeface="+mn-ea"/>
                <a:cs typeface="+mn-cs"/>
              </a:rPr>
              <a:t>IO uses travel data to monitor global safety and security, and to provide enhanced operational support for priority destinations.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highlight>
                <a:srgbClr val="FFFF00"/>
              </a:highligh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ptos" panose="020B0004020202020204" pitchFamily="34" charset="0"/>
                <a:ea typeface="+mn-ea"/>
                <a:cs typeface="+mn-cs"/>
              </a:rPr>
              <a:t>Data Shows: UMB Travel since June 2022</a:t>
            </a:r>
            <a:endPar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 name="Rectangle: Rounded Corners 1">
            <a:extLst>
              <a:ext uri="{FF2B5EF4-FFF2-40B4-BE49-F238E27FC236}">
                <a16:creationId xmlns:a16="http://schemas.microsoft.com/office/drawing/2014/main" id="{35FD5F4C-137A-6AFD-10B9-637E1416151E}"/>
              </a:ext>
            </a:extLst>
          </p:cNvPr>
          <p:cNvSpPr/>
          <p:nvPr/>
        </p:nvSpPr>
        <p:spPr>
          <a:xfrm>
            <a:off x="524494" y="946297"/>
            <a:ext cx="2251454" cy="64633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Travel Safety and Security</a:t>
            </a:r>
          </a:p>
        </p:txBody>
      </p:sp>
      <p:sp>
        <p:nvSpPr>
          <p:cNvPr id="5" name="TextBox 4">
            <a:extLst>
              <a:ext uri="{FF2B5EF4-FFF2-40B4-BE49-F238E27FC236}">
                <a16:creationId xmlns:a16="http://schemas.microsoft.com/office/drawing/2014/main" id="{449BFACE-3FD8-4A7E-6CA2-8511D16307FB}"/>
              </a:ext>
            </a:extLst>
          </p:cNvPr>
          <p:cNvSpPr txBox="1"/>
          <p:nvPr/>
        </p:nvSpPr>
        <p:spPr>
          <a:xfrm>
            <a:off x="631835" y="1864778"/>
            <a:ext cx="4813351"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ptos" panose="020B0004020202020204" pitchFamily="34" charset="0"/>
                <a:ea typeface="+mn-ea"/>
                <a:cs typeface="+mn-cs"/>
              </a:rPr>
              <a:t>Support faculty/students/staff on travel readiness and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Ex: Student travel briefings, travel alerts, guidance, critical incident management</a:t>
            </a:r>
          </a:p>
        </p:txBody>
      </p:sp>
      <p:sp>
        <p:nvSpPr>
          <p:cNvPr id="6" name="Title 2">
            <a:extLst>
              <a:ext uri="{FF2B5EF4-FFF2-40B4-BE49-F238E27FC236}">
                <a16:creationId xmlns:a16="http://schemas.microsoft.com/office/drawing/2014/main" id="{21CDF971-2770-6A4A-A028-A7B718204EF8}"/>
              </a:ext>
            </a:extLst>
          </p:cNvPr>
          <p:cNvSpPr txBox="1">
            <a:spLocks/>
          </p:cNvSpPr>
          <p:nvPr/>
        </p:nvSpPr>
        <p:spPr>
          <a:xfrm>
            <a:off x="1453788" y="-6251"/>
            <a:ext cx="8314457" cy="6463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0B0004020202020204" pitchFamily="34" charset="0"/>
                <a:ea typeface="+mj-ea"/>
                <a:cs typeface="+mj-cs"/>
              </a:rPr>
              <a:t>Support from International Operations</a:t>
            </a:r>
          </a:p>
        </p:txBody>
      </p:sp>
      <p:pic>
        <p:nvPicPr>
          <p:cNvPr id="1026" name="Picture 2">
            <a:extLst>
              <a:ext uri="{FF2B5EF4-FFF2-40B4-BE49-F238E27FC236}">
                <a16:creationId xmlns:a16="http://schemas.microsoft.com/office/drawing/2014/main" id="{B6012D76-5AC6-06B3-A38E-70FB79508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106" y="640080"/>
            <a:ext cx="6341118" cy="6098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77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EAE1BC3D-3CCD-5EA7-98E0-C720C7298861}"/>
              </a:ext>
            </a:extLst>
          </p:cNvPr>
          <p:cNvSpPr/>
          <p:nvPr/>
        </p:nvSpPr>
        <p:spPr>
          <a:xfrm>
            <a:off x="754912" y="6347637"/>
            <a:ext cx="11227981" cy="255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302EC011-7EAD-AC48-F98A-A7A80AB6BC0C}"/>
              </a:ext>
            </a:extLst>
          </p:cNvPr>
          <p:cNvSpPr/>
          <p:nvPr/>
        </p:nvSpPr>
        <p:spPr>
          <a:xfrm>
            <a:off x="1202447" y="2242457"/>
            <a:ext cx="10281982" cy="2528621"/>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6C4DCEE-E6E3-81BB-BAF1-21114B34E9FE}"/>
              </a:ext>
            </a:extLst>
          </p:cNvPr>
          <p:cNvSpPr txBox="1"/>
          <p:nvPr/>
        </p:nvSpPr>
        <p:spPr>
          <a:xfrm>
            <a:off x="1818239" y="2370421"/>
            <a:ext cx="8559138"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Faculty/Student/Staff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Help Desk – </a:t>
            </a:r>
            <a:r>
              <a:rPr kumimoji="0" lang="en-US" sz="3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3"/>
              </a:rPr>
              <a:t>Globalhub@umaryland.edu</a:t>
            </a:r>
            <a:r>
              <a:rPr kumimoji="0" lang="en-US" sz="3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or call 410-706-4582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Global Hub Website – access policies, procedures, forms, travel alerts, etc.</a:t>
            </a:r>
          </a:p>
        </p:txBody>
      </p:sp>
      <p:sp>
        <p:nvSpPr>
          <p:cNvPr id="7" name="Title 1">
            <a:extLst>
              <a:ext uri="{FF2B5EF4-FFF2-40B4-BE49-F238E27FC236}">
                <a16:creationId xmlns:a16="http://schemas.microsoft.com/office/drawing/2014/main" id="{7F563550-E826-3EA7-E0A3-5125512B1DA7}"/>
              </a:ext>
            </a:extLst>
          </p:cNvPr>
          <p:cNvSpPr>
            <a:spLocks noGrp="1"/>
          </p:cNvSpPr>
          <p:nvPr>
            <p:ph type="ctrTitle"/>
          </p:nvPr>
        </p:nvSpPr>
        <p:spPr>
          <a:xfrm>
            <a:off x="2029761" y="1368608"/>
            <a:ext cx="7834489" cy="719913"/>
          </a:xfrm>
        </p:spPr>
        <p:txBody>
          <a:bodyPr>
            <a:noAutofit/>
          </a:bodyPr>
          <a:lstStyle/>
          <a:p>
            <a:r>
              <a:rPr lang="en-US" sz="8000" b="1" dirty="0">
                <a:latin typeface="Aptos" panose="020B0004020202020204" pitchFamily="34" charset="0"/>
              </a:rPr>
              <a:t>Thank You  </a:t>
            </a:r>
          </a:p>
        </p:txBody>
      </p:sp>
      <p:pic>
        <p:nvPicPr>
          <p:cNvPr id="1026" name="Picture 2" descr="1,700+ Qa Icon Stock Illustrations, Royalty-Free Vector ...">
            <a:extLst>
              <a:ext uri="{FF2B5EF4-FFF2-40B4-BE49-F238E27FC236}">
                <a16:creationId xmlns:a16="http://schemas.microsoft.com/office/drawing/2014/main" id="{4F151AEA-5E07-3C51-F5E6-8BBC9835EC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004" b="29618"/>
          <a:stretch/>
        </p:blipFill>
        <p:spPr bwMode="auto">
          <a:xfrm>
            <a:off x="4136229" y="4925014"/>
            <a:ext cx="3919541" cy="170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10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23E6-6511-AD13-8AE8-4EBEBA787898}"/>
              </a:ext>
            </a:extLst>
          </p:cNvPr>
          <p:cNvSpPr>
            <a:spLocks noGrp="1"/>
          </p:cNvSpPr>
          <p:nvPr>
            <p:ph type="title"/>
          </p:nvPr>
        </p:nvSpPr>
        <p:spPr/>
        <p:txBody>
          <a:bodyPr/>
          <a:lstStyle/>
          <a:p>
            <a:r>
              <a:rPr lang="en-US" dirty="0"/>
              <a:t>Employee Recognition</a:t>
            </a:r>
          </a:p>
        </p:txBody>
      </p:sp>
      <p:sp>
        <p:nvSpPr>
          <p:cNvPr id="3" name="Content Placeholder 2">
            <a:extLst>
              <a:ext uri="{FF2B5EF4-FFF2-40B4-BE49-F238E27FC236}">
                <a16:creationId xmlns:a16="http://schemas.microsoft.com/office/drawing/2014/main" id="{CBF08E32-1F4F-9DE1-7D2D-5FE99A1C366C}"/>
              </a:ext>
            </a:extLst>
          </p:cNvPr>
          <p:cNvSpPr>
            <a:spLocks noGrp="1"/>
          </p:cNvSpPr>
          <p:nvPr>
            <p:ph sz="half" idx="1"/>
          </p:nvPr>
        </p:nvSpPr>
        <p:spPr/>
        <p:txBody>
          <a:bodyPr/>
          <a:lstStyle/>
          <a:p>
            <a:pPr marL="0" indent="0">
              <a:buNone/>
            </a:pPr>
            <a:r>
              <a:rPr lang="en-US" dirty="0"/>
              <a:t>Period Ending March 2025</a:t>
            </a:r>
          </a:p>
        </p:txBody>
      </p:sp>
    </p:spTree>
    <p:extLst>
      <p:ext uri="{BB962C8B-B14F-4D97-AF65-F5344CB8AC3E}">
        <p14:creationId xmlns:p14="http://schemas.microsoft.com/office/powerpoint/2010/main" val="1392703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23E6-6511-AD13-8AE8-4EBEBA787898}"/>
              </a:ext>
            </a:extLst>
          </p:cNvPr>
          <p:cNvSpPr>
            <a:spLocks noGrp="1"/>
          </p:cNvSpPr>
          <p:nvPr>
            <p:ph type="title"/>
          </p:nvPr>
        </p:nvSpPr>
        <p:spPr>
          <a:xfrm>
            <a:off x="838200" y="960699"/>
            <a:ext cx="10515600" cy="1248688"/>
          </a:xfrm>
        </p:spPr>
        <p:txBody>
          <a:bodyPr>
            <a:normAutofit fontScale="90000"/>
          </a:bodyPr>
          <a:lstStyle/>
          <a:p>
            <a:pPr marL="0" indent="0">
              <a:buNone/>
            </a:pPr>
            <a:r>
              <a:rPr lang="en-US" dirty="0"/>
              <a:t>Service Excellence  </a:t>
            </a:r>
            <a:r>
              <a:rPr lang="en-US" sz="2200" dirty="0"/>
              <a:t>(period ending March 31, 2025)</a:t>
            </a:r>
            <a:br>
              <a:rPr lang="en-US" sz="2200" dirty="0"/>
            </a:br>
            <a:br>
              <a:rPr lang="en-US" sz="2200" dirty="0"/>
            </a:br>
            <a:r>
              <a:rPr lang="en-US" sz="2700" dirty="0"/>
              <a:t>Committee:  Theresa Spindle, Elizabeth Main, Elisa Medina &amp; Priti Wakefield</a:t>
            </a:r>
            <a:br>
              <a:rPr lang="en-US" sz="2700" dirty="0"/>
            </a:br>
            <a:br>
              <a:rPr lang="en-US" sz="1400" u="sng" dirty="0"/>
            </a:br>
            <a:endParaRPr lang="en-US" sz="2200" dirty="0"/>
          </a:p>
        </p:txBody>
      </p:sp>
      <p:sp>
        <p:nvSpPr>
          <p:cNvPr id="3" name="Content Placeholder 2">
            <a:extLst>
              <a:ext uri="{FF2B5EF4-FFF2-40B4-BE49-F238E27FC236}">
                <a16:creationId xmlns:a16="http://schemas.microsoft.com/office/drawing/2014/main" id="{CBF08E32-1F4F-9DE1-7D2D-5FE99A1C366C}"/>
              </a:ext>
            </a:extLst>
          </p:cNvPr>
          <p:cNvSpPr>
            <a:spLocks noGrp="1"/>
          </p:cNvSpPr>
          <p:nvPr>
            <p:ph sz="half" idx="1"/>
          </p:nvPr>
        </p:nvSpPr>
        <p:spPr>
          <a:xfrm>
            <a:off x="838200" y="2377523"/>
            <a:ext cx="4066574" cy="3213652"/>
          </a:xfrm>
        </p:spPr>
        <p:txBody>
          <a:bodyPr>
            <a:normAutofit/>
          </a:bodyPr>
          <a:lstStyle/>
          <a:p>
            <a:pPr marL="0" indent="0">
              <a:buNone/>
            </a:pPr>
            <a:r>
              <a:rPr lang="en-US" u="sng" dirty="0"/>
              <a:t>Nominees:</a:t>
            </a:r>
          </a:p>
          <a:p>
            <a:pPr marL="0" indent="0">
              <a:buNone/>
            </a:pPr>
            <a:r>
              <a:rPr lang="en-US" dirty="0"/>
              <a:t>Jena Antos</a:t>
            </a:r>
          </a:p>
          <a:p>
            <a:pPr marL="0" indent="0">
              <a:buNone/>
            </a:pPr>
            <a:r>
              <a:rPr lang="en-US" dirty="0"/>
              <a:t>Joshua Hitch</a:t>
            </a:r>
          </a:p>
          <a:p>
            <a:pPr marL="0" indent="0">
              <a:buNone/>
            </a:pPr>
            <a:r>
              <a:rPr lang="en-US" dirty="0"/>
              <a:t>Krissy Long</a:t>
            </a:r>
          </a:p>
        </p:txBody>
      </p:sp>
    </p:spTree>
    <p:extLst>
      <p:ext uri="{BB962C8B-B14F-4D97-AF65-F5344CB8AC3E}">
        <p14:creationId xmlns:p14="http://schemas.microsoft.com/office/powerpoint/2010/main" val="3901378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long hair smiling">
            <a:extLst>
              <a:ext uri="{FF2B5EF4-FFF2-40B4-BE49-F238E27FC236}">
                <a16:creationId xmlns:a16="http://schemas.microsoft.com/office/drawing/2014/main" id="{3691CDCB-6D8A-4307-6699-8A2C55141D15}"/>
              </a:ext>
            </a:extLst>
          </p:cNvPr>
          <p:cNvPicPr>
            <a:picLocks noChangeAspect="1"/>
          </p:cNvPicPr>
          <p:nvPr/>
        </p:nvPicPr>
        <p:blipFill>
          <a:blip r:embed="rId3"/>
          <a:stretch>
            <a:fillRect/>
          </a:stretch>
        </p:blipFill>
        <p:spPr>
          <a:xfrm>
            <a:off x="1113693" y="1417087"/>
            <a:ext cx="5564198" cy="4841709"/>
          </a:xfrm>
          <a:prstGeom prst="rect">
            <a:avLst/>
          </a:prstGeom>
        </p:spPr>
      </p:pic>
      <p:sp>
        <p:nvSpPr>
          <p:cNvPr id="2" name="Title 1">
            <a:extLst>
              <a:ext uri="{FF2B5EF4-FFF2-40B4-BE49-F238E27FC236}">
                <a16:creationId xmlns:a16="http://schemas.microsoft.com/office/drawing/2014/main" id="{35F7A6DF-2847-136A-1D67-728F146A327D}"/>
              </a:ext>
            </a:extLst>
          </p:cNvPr>
          <p:cNvSpPr>
            <a:spLocks noGrp="1"/>
          </p:cNvSpPr>
          <p:nvPr>
            <p:ph type="ctrTitle"/>
          </p:nvPr>
        </p:nvSpPr>
        <p:spPr>
          <a:xfrm>
            <a:off x="1663700" y="186089"/>
            <a:ext cx="6858000" cy="2417412"/>
          </a:xfrm>
        </p:spPr>
        <p:txBody>
          <a:bodyPr>
            <a:normAutofit fontScale="90000"/>
          </a:bodyPr>
          <a:lstStyle/>
          <a:p>
            <a:r>
              <a:rPr lang="en-US" dirty="0"/>
              <a:t>Service Excellence </a:t>
            </a:r>
            <a:br>
              <a:rPr lang="en-US" dirty="0"/>
            </a:br>
            <a:r>
              <a:rPr lang="en-US" dirty="0"/>
              <a:t>Awardee</a:t>
            </a:r>
            <a:br>
              <a:rPr lang="en-US" dirty="0"/>
            </a:br>
            <a:endParaRPr lang="en-US" dirty="0"/>
          </a:p>
        </p:txBody>
      </p:sp>
      <p:sp>
        <p:nvSpPr>
          <p:cNvPr id="9" name="Subtitle 8">
            <a:extLst>
              <a:ext uri="{FF2B5EF4-FFF2-40B4-BE49-F238E27FC236}">
                <a16:creationId xmlns:a16="http://schemas.microsoft.com/office/drawing/2014/main" id="{3A94BC8A-EFF2-82B8-0942-9BB5D4551168}"/>
              </a:ext>
            </a:extLst>
          </p:cNvPr>
          <p:cNvSpPr>
            <a:spLocks noGrp="1"/>
          </p:cNvSpPr>
          <p:nvPr>
            <p:ph type="subTitle" idx="1"/>
          </p:nvPr>
        </p:nvSpPr>
        <p:spPr>
          <a:xfrm>
            <a:off x="7565958" y="3125693"/>
            <a:ext cx="2860742" cy="1723269"/>
          </a:xfrm>
        </p:spPr>
        <p:txBody>
          <a:bodyPr>
            <a:normAutofit/>
          </a:bodyPr>
          <a:lstStyle/>
          <a:p>
            <a:r>
              <a:rPr lang="en-US" sz="4800" dirty="0"/>
              <a:t>Krissy</a:t>
            </a:r>
          </a:p>
          <a:p>
            <a:r>
              <a:rPr lang="en-US" sz="4800" dirty="0"/>
              <a:t>Long</a:t>
            </a:r>
          </a:p>
        </p:txBody>
      </p:sp>
    </p:spTree>
    <p:extLst>
      <p:ext uri="{BB962C8B-B14F-4D97-AF65-F5344CB8AC3E}">
        <p14:creationId xmlns:p14="http://schemas.microsoft.com/office/powerpoint/2010/main" val="1051740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123E6-6511-AD13-8AE8-4EBEBA787898}"/>
              </a:ext>
            </a:extLst>
          </p:cNvPr>
          <p:cNvSpPr>
            <a:spLocks noGrp="1"/>
          </p:cNvSpPr>
          <p:nvPr>
            <p:ph type="title"/>
          </p:nvPr>
        </p:nvSpPr>
        <p:spPr>
          <a:xfrm>
            <a:off x="933450" y="1757432"/>
            <a:ext cx="10515600" cy="728180"/>
          </a:xfrm>
        </p:spPr>
        <p:txBody>
          <a:bodyPr>
            <a:normAutofit fontScale="90000"/>
          </a:bodyPr>
          <a:lstStyle/>
          <a:p>
            <a:r>
              <a:rPr lang="en-US" sz="4900" dirty="0"/>
              <a:t>Core Value Award </a:t>
            </a:r>
            <a:r>
              <a:rPr lang="en-US" sz="2200" dirty="0"/>
              <a:t>(period ending March 31, 2025)</a:t>
            </a:r>
            <a:r>
              <a:rPr lang="en-US" dirty="0"/>
              <a:t> </a:t>
            </a:r>
            <a:br>
              <a:rPr lang="en-US" dirty="0"/>
            </a:br>
            <a:endParaRPr lang="en-US" dirty="0"/>
          </a:p>
        </p:txBody>
      </p:sp>
      <p:sp>
        <p:nvSpPr>
          <p:cNvPr id="3" name="Content Placeholder 2">
            <a:extLst>
              <a:ext uri="{FF2B5EF4-FFF2-40B4-BE49-F238E27FC236}">
                <a16:creationId xmlns:a16="http://schemas.microsoft.com/office/drawing/2014/main" id="{CBF08E32-1F4F-9DE1-7D2D-5FE99A1C366C}"/>
              </a:ext>
            </a:extLst>
          </p:cNvPr>
          <p:cNvSpPr>
            <a:spLocks noGrp="1"/>
          </p:cNvSpPr>
          <p:nvPr>
            <p:ph sz="half" idx="1"/>
          </p:nvPr>
        </p:nvSpPr>
        <p:spPr>
          <a:xfrm>
            <a:off x="838200" y="2743200"/>
            <a:ext cx="10515600" cy="3181350"/>
          </a:xfrm>
        </p:spPr>
        <p:txBody>
          <a:bodyPr/>
          <a:lstStyle/>
          <a:p>
            <a:pPr marL="0" indent="0">
              <a:buNone/>
            </a:pPr>
            <a:r>
              <a:rPr lang="en-US" u="sng" dirty="0"/>
              <a:t>Nominees:</a:t>
            </a:r>
          </a:p>
          <a:p>
            <a:pPr marL="0" indent="0">
              <a:buNone/>
            </a:pPr>
            <a:r>
              <a:rPr lang="en-US" dirty="0"/>
              <a:t>Willa Fan – Innovation &amp; Discovery</a:t>
            </a:r>
          </a:p>
          <a:p>
            <a:pPr marL="0" indent="0">
              <a:buNone/>
            </a:pPr>
            <a:endParaRPr lang="en-US" dirty="0"/>
          </a:p>
        </p:txBody>
      </p:sp>
    </p:spTree>
    <p:extLst>
      <p:ext uri="{BB962C8B-B14F-4D97-AF65-F5344CB8AC3E}">
        <p14:creationId xmlns:p14="http://schemas.microsoft.com/office/powerpoint/2010/main" val="160361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73FA0-87E9-287F-0236-29D2D3B76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0D953-3A6C-2BE4-775E-F487742DDB53}"/>
              </a:ext>
            </a:extLst>
          </p:cNvPr>
          <p:cNvSpPr>
            <a:spLocks noGrp="1"/>
          </p:cNvSpPr>
          <p:nvPr>
            <p:ph type="ctrTitle"/>
          </p:nvPr>
        </p:nvSpPr>
        <p:spPr>
          <a:xfrm>
            <a:off x="446315" y="211329"/>
            <a:ext cx="9144000" cy="1035120"/>
          </a:xfrm>
        </p:spPr>
        <p:txBody>
          <a:bodyPr>
            <a:normAutofit/>
          </a:bodyPr>
          <a:lstStyle/>
          <a:p>
            <a:r>
              <a:rPr lang="en-US" dirty="0"/>
              <a:t>Core Value Awardee</a:t>
            </a:r>
          </a:p>
        </p:txBody>
      </p:sp>
      <p:sp>
        <p:nvSpPr>
          <p:cNvPr id="3" name="Subtitle 2">
            <a:extLst>
              <a:ext uri="{FF2B5EF4-FFF2-40B4-BE49-F238E27FC236}">
                <a16:creationId xmlns:a16="http://schemas.microsoft.com/office/drawing/2014/main" id="{211FA341-4416-8B58-011B-7C3D972B73B6}"/>
              </a:ext>
            </a:extLst>
          </p:cNvPr>
          <p:cNvSpPr>
            <a:spLocks noGrp="1"/>
          </p:cNvSpPr>
          <p:nvPr>
            <p:ph type="subTitle" idx="1"/>
          </p:nvPr>
        </p:nvSpPr>
        <p:spPr>
          <a:xfrm>
            <a:off x="7434943" y="2969758"/>
            <a:ext cx="3178629" cy="1616529"/>
          </a:xfrm>
        </p:spPr>
        <p:txBody>
          <a:bodyPr>
            <a:normAutofit/>
          </a:bodyPr>
          <a:lstStyle/>
          <a:p>
            <a:r>
              <a:rPr lang="en-US" sz="6000" dirty="0"/>
              <a:t>Willa Fan</a:t>
            </a:r>
          </a:p>
        </p:txBody>
      </p:sp>
      <p:pic>
        <p:nvPicPr>
          <p:cNvPr id="1026" name="Picture 1">
            <a:extLst>
              <a:ext uri="{FF2B5EF4-FFF2-40B4-BE49-F238E27FC236}">
                <a16:creationId xmlns:a16="http://schemas.microsoft.com/office/drawing/2014/main" id="{ABA3EA5C-BB13-1078-B472-B9B80F860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9936" y="1340014"/>
            <a:ext cx="3651250" cy="487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275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41DD-685B-4B82-2FBB-1ADA295D77A5}"/>
              </a:ext>
            </a:extLst>
          </p:cNvPr>
          <p:cNvSpPr>
            <a:spLocks noGrp="1"/>
          </p:cNvSpPr>
          <p:nvPr>
            <p:ph type="title"/>
          </p:nvPr>
        </p:nvSpPr>
        <p:spPr>
          <a:xfrm>
            <a:off x="838200" y="1081141"/>
            <a:ext cx="10515600" cy="827570"/>
          </a:xfrm>
        </p:spPr>
        <p:txBody>
          <a:bodyPr/>
          <a:lstStyle/>
          <a:p>
            <a:r>
              <a:rPr lang="en-US" dirty="0"/>
              <a:t>Employee Recognition Schedule</a:t>
            </a:r>
          </a:p>
        </p:txBody>
      </p:sp>
      <p:sp>
        <p:nvSpPr>
          <p:cNvPr id="3" name="Content Placeholder 2">
            <a:extLst>
              <a:ext uri="{FF2B5EF4-FFF2-40B4-BE49-F238E27FC236}">
                <a16:creationId xmlns:a16="http://schemas.microsoft.com/office/drawing/2014/main" id="{D4DD11D3-0297-4ED9-33B9-C40C4129B993}"/>
              </a:ext>
            </a:extLst>
          </p:cNvPr>
          <p:cNvSpPr>
            <a:spLocks noGrp="1"/>
          </p:cNvSpPr>
          <p:nvPr>
            <p:ph sz="half" idx="1"/>
          </p:nvPr>
        </p:nvSpPr>
        <p:spPr>
          <a:xfrm>
            <a:off x="838200" y="1908712"/>
            <a:ext cx="5181600" cy="3696958"/>
          </a:xfrm>
        </p:spPr>
        <p:txBody>
          <a:bodyPr>
            <a:normAutofit/>
          </a:bodyPr>
          <a:lstStyle/>
          <a:p>
            <a:pPr marL="457200" lvl="1">
              <a:spcBef>
                <a:spcPts val="0"/>
              </a:spcBef>
            </a:pPr>
            <a:r>
              <a:rPr lang="en-US" sz="2800" dirty="0">
                <a:effectLst/>
                <a:latin typeface="Calibri" panose="020F0502020204030204" pitchFamily="34" charset="0"/>
                <a:ea typeface="Calibri" panose="020F0502020204030204" pitchFamily="34" charset="0"/>
              </a:rPr>
              <a:t>Core Value (Any one or multiple)</a:t>
            </a:r>
          </a:p>
          <a:p>
            <a:pPr marL="914400" lvl="2">
              <a:spcBef>
                <a:spcPts val="0"/>
              </a:spcBef>
            </a:pPr>
            <a:r>
              <a:rPr lang="en-US" sz="1800" dirty="0">
                <a:effectLst/>
                <a:latin typeface="Calibri" panose="020F0502020204030204" pitchFamily="34" charset="0"/>
                <a:ea typeface="Calibri" panose="020F0502020204030204" pitchFamily="34" charset="0"/>
              </a:rPr>
              <a:t>Eligibility Period: 4/1/25 – 6/30/25</a:t>
            </a:r>
          </a:p>
          <a:p>
            <a:pPr marL="914400" lvl="2">
              <a:spcBef>
                <a:spcPts val="0"/>
              </a:spcBef>
            </a:pPr>
            <a:r>
              <a:rPr lang="en-US" sz="1800" dirty="0">
                <a:effectLst/>
                <a:latin typeface="Calibri" panose="020F0502020204030204" pitchFamily="34" charset="0"/>
                <a:ea typeface="Calibri" panose="020F0502020204030204" pitchFamily="34" charset="0"/>
              </a:rPr>
              <a:t>Deadline For Nominations:  07/15/25</a:t>
            </a:r>
          </a:p>
          <a:p>
            <a:pPr marL="914400" lvl="2">
              <a:spcBef>
                <a:spcPts val="0"/>
              </a:spcBef>
            </a:pPr>
            <a:r>
              <a:rPr lang="en-US" sz="1800" dirty="0">
                <a:effectLst/>
                <a:latin typeface="Calibri" panose="020F0502020204030204" pitchFamily="34" charset="0"/>
                <a:ea typeface="Calibri" panose="020F0502020204030204" pitchFamily="34" charset="0"/>
              </a:rPr>
              <a:t>Recognition @ </a:t>
            </a:r>
            <a:r>
              <a:rPr lang="en-US" sz="1800" dirty="0">
                <a:latin typeface="Calibri" panose="020F0502020204030204" pitchFamily="34" charset="0"/>
                <a:ea typeface="Calibri" panose="020F0502020204030204" pitchFamily="34" charset="0"/>
              </a:rPr>
              <a:t>Aug</a:t>
            </a:r>
            <a:r>
              <a:rPr lang="en-US" sz="1800" dirty="0">
                <a:effectLst/>
                <a:latin typeface="Calibri" panose="020F0502020204030204" pitchFamily="34" charset="0"/>
                <a:ea typeface="Calibri" panose="020F0502020204030204" pitchFamily="34" charset="0"/>
              </a:rPr>
              <a:t> 2025 Town Hall</a:t>
            </a:r>
          </a:p>
        </p:txBody>
      </p:sp>
      <p:sp>
        <p:nvSpPr>
          <p:cNvPr id="4" name="Content Placeholder 3">
            <a:extLst>
              <a:ext uri="{FF2B5EF4-FFF2-40B4-BE49-F238E27FC236}">
                <a16:creationId xmlns:a16="http://schemas.microsoft.com/office/drawing/2014/main" id="{91B5940D-D9F4-C32A-E085-898CD5CA3138}"/>
              </a:ext>
            </a:extLst>
          </p:cNvPr>
          <p:cNvSpPr>
            <a:spLocks noGrp="1"/>
          </p:cNvSpPr>
          <p:nvPr>
            <p:ph sz="half" idx="2"/>
          </p:nvPr>
        </p:nvSpPr>
        <p:spPr>
          <a:xfrm>
            <a:off x="6172200" y="1908711"/>
            <a:ext cx="5181600" cy="3995978"/>
          </a:xfrm>
        </p:spPr>
        <p:txBody>
          <a:bodyPr>
            <a:normAutofit/>
          </a:bodyPr>
          <a:lstStyle/>
          <a:p>
            <a:pPr marL="457200" lvl="1">
              <a:spcBef>
                <a:spcPts val="0"/>
              </a:spcBef>
            </a:pPr>
            <a:r>
              <a:rPr lang="en-US" sz="2800" dirty="0">
                <a:effectLst/>
                <a:latin typeface="Calibri" panose="020F0502020204030204" pitchFamily="34" charset="0"/>
                <a:ea typeface="Calibri" panose="020F0502020204030204" pitchFamily="34" charset="0"/>
              </a:rPr>
              <a:t>Service Excellence</a:t>
            </a:r>
          </a:p>
          <a:p>
            <a:pPr marL="914400" lvl="2">
              <a:spcBef>
                <a:spcPts val="0"/>
              </a:spcBef>
            </a:pPr>
            <a:r>
              <a:rPr lang="en-US" sz="1800" dirty="0">
                <a:effectLst/>
                <a:latin typeface="Calibri" panose="020F0502020204030204" pitchFamily="34" charset="0"/>
                <a:ea typeface="Calibri" panose="020F0502020204030204" pitchFamily="34" charset="0"/>
              </a:rPr>
              <a:t>Eligibility Period:  4/1/25 – 6/30/25</a:t>
            </a:r>
          </a:p>
          <a:p>
            <a:pPr marL="914400" lvl="2">
              <a:spcBef>
                <a:spcPts val="0"/>
              </a:spcBef>
            </a:pPr>
            <a:r>
              <a:rPr lang="en-US" sz="1800" dirty="0">
                <a:effectLst/>
                <a:latin typeface="Calibri" panose="020F0502020204030204" pitchFamily="34" charset="0"/>
                <a:ea typeface="Calibri" panose="020F0502020204030204" pitchFamily="34" charset="0"/>
              </a:rPr>
              <a:t>Deadline For Nominations:  07/15/25</a:t>
            </a:r>
          </a:p>
          <a:p>
            <a:pPr marL="914400" lvl="2">
              <a:spcBef>
                <a:spcPts val="0"/>
              </a:spcBef>
            </a:pPr>
            <a:r>
              <a:rPr lang="en-US" sz="1800" dirty="0">
                <a:effectLst/>
                <a:latin typeface="Calibri" panose="020F0502020204030204" pitchFamily="34" charset="0"/>
                <a:ea typeface="Calibri" panose="020F0502020204030204" pitchFamily="34" charset="0"/>
              </a:rPr>
              <a:t>Recognition @ </a:t>
            </a:r>
            <a:r>
              <a:rPr lang="en-US" sz="1800" dirty="0">
                <a:latin typeface="Calibri" panose="020F0502020204030204" pitchFamily="34" charset="0"/>
                <a:ea typeface="Calibri" panose="020F0502020204030204" pitchFamily="34" charset="0"/>
              </a:rPr>
              <a:t>Aug</a:t>
            </a:r>
            <a:r>
              <a:rPr lang="en-US" sz="1800" dirty="0">
                <a:effectLst/>
                <a:latin typeface="Calibri" panose="020F0502020204030204" pitchFamily="34" charset="0"/>
                <a:ea typeface="Calibri" panose="020F0502020204030204" pitchFamily="34" charset="0"/>
              </a:rPr>
              <a:t> 2025 Town Hall</a:t>
            </a:r>
          </a:p>
          <a:p>
            <a:pPr marL="228600" lvl="1" indent="0">
              <a:spcBef>
                <a:spcPts val="0"/>
              </a:spcBef>
              <a:buNone/>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57941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2A4A-84AE-A08D-5723-6455C3E8CEDB}"/>
              </a:ext>
            </a:extLst>
          </p:cNvPr>
          <p:cNvSpPr>
            <a:spLocks noGrp="1"/>
          </p:cNvSpPr>
          <p:nvPr>
            <p:ph type="title"/>
          </p:nvPr>
        </p:nvSpPr>
        <p:spPr>
          <a:xfrm>
            <a:off x="838200" y="1027450"/>
            <a:ext cx="10515600" cy="728180"/>
          </a:xfrm>
        </p:spPr>
        <p:txBody>
          <a:bodyPr/>
          <a:lstStyle/>
          <a:p>
            <a:r>
              <a:rPr lang="en-US" dirty="0"/>
              <a:t>Nomination Forms</a:t>
            </a:r>
          </a:p>
        </p:txBody>
      </p:sp>
      <p:sp>
        <p:nvSpPr>
          <p:cNvPr id="3" name="Content Placeholder 2">
            <a:extLst>
              <a:ext uri="{FF2B5EF4-FFF2-40B4-BE49-F238E27FC236}">
                <a16:creationId xmlns:a16="http://schemas.microsoft.com/office/drawing/2014/main" id="{CB818D0A-A669-428D-C30C-986164868917}"/>
              </a:ext>
            </a:extLst>
          </p:cNvPr>
          <p:cNvSpPr>
            <a:spLocks noGrp="1"/>
          </p:cNvSpPr>
          <p:nvPr>
            <p:ph sz="half" idx="1"/>
          </p:nvPr>
        </p:nvSpPr>
        <p:spPr>
          <a:xfrm>
            <a:off x="838200" y="2410555"/>
            <a:ext cx="10515600" cy="2900746"/>
          </a:xfrm>
        </p:spPr>
        <p:txBody>
          <a:bodyPr>
            <a:normAutofit/>
          </a:bodyPr>
          <a:lstStyle/>
          <a:p>
            <a:r>
              <a:rPr lang="en-US" dirty="0"/>
              <a:t>Forms are on the Finance and Auxiliary Service Website </a:t>
            </a:r>
            <a:r>
              <a:rPr lang="en-US" dirty="0">
                <a:hlinkClick r:id="rId3"/>
              </a:rPr>
              <a:t>https://www.umaryland.edu/finance/</a:t>
            </a:r>
            <a:endParaRPr lang="en-US" dirty="0"/>
          </a:p>
          <a:p>
            <a:pPr lvl="1"/>
            <a:r>
              <a:rPr lang="en-US" dirty="0"/>
              <a:t>Core Value Employee Recognition Nomination Form</a:t>
            </a:r>
          </a:p>
          <a:p>
            <a:pPr lvl="1"/>
            <a:r>
              <a:rPr lang="en-US" dirty="0"/>
              <a:t>Service Excellence Employee Recognition Nomination Form</a:t>
            </a:r>
          </a:p>
          <a:p>
            <a:r>
              <a:rPr lang="en-US" dirty="0"/>
              <a:t>Send completed forms with documentation to: </a:t>
            </a:r>
          </a:p>
          <a:p>
            <a:pPr marL="0" indent="0">
              <a:buNone/>
            </a:pPr>
            <a:r>
              <a:rPr lang="en-US" dirty="0">
                <a:hlinkClick r:id="rId4"/>
              </a:rPr>
              <a:t>fas-employeerecognition@umaryland.edu</a:t>
            </a:r>
            <a:endParaRPr lang="en-US" dirty="0"/>
          </a:p>
          <a:p>
            <a:endParaRPr lang="en-US" dirty="0"/>
          </a:p>
          <a:p>
            <a:endParaRPr lang="en-US" dirty="0"/>
          </a:p>
        </p:txBody>
      </p:sp>
    </p:spTree>
    <p:extLst>
      <p:ext uri="{BB962C8B-B14F-4D97-AF65-F5344CB8AC3E}">
        <p14:creationId xmlns:p14="http://schemas.microsoft.com/office/powerpoint/2010/main" val="382085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3B3B24C5-C6F3-897C-7CA1-090D651D93BC}"/>
              </a:ext>
            </a:extLst>
          </p:cNvPr>
          <p:cNvSpPr>
            <a:spLocks noGrp="1"/>
          </p:cNvSpPr>
          <p:nvPr>
            <p:ph type="ctrTitle"/>
          </p:nvPr>
        </p:nvSpPr>
        <p:spPr>
          <a:xfrm>
            <a:off x="923891" y="1808703"/>
            <a:ext cx="10299826" cy="3526972"/>
          </a:xfrm>
        </p:spPr>
        <p:txBody>
          <a:bodyPr>
            <a:normAutofit fontScale="90000"/>
          </a:bodyPr>
          <a:lstStyle/>
          <a:p>
            <a:pPr algn="l"/>
            <a:r>
              <a:rPr lang="en-US" sz="4800" b="1" dirty="0"/>
              <a:t>Division Highlighted for Quarter</a:t>
            </a:r>
            <a:br>
              <a:rPr lang="en-US" sz="4800" b="1" dirty="0"/>
            </a:br>
            <a:br>
              <a:rPr lang="en-US" sz="4800" b="1" dirty="0"/>
            </a:br>
            <a:r>
              <a:rPr lang="en-US" sz="4800" b="1" dirty="0"/>
              <a:t>Budget &amp; Financial Analysis</a:t>
            </a:r>
            <a:br>
              <a:rPr lang="en-US" sz="4800" b="1" dirty="0"/>
            </a:br>
            <a:br>
              <a:rPr lang="en-US" sz="1800" b="0" i="0" u="none" strike="noStrike" baseline="0" dirty="0">
                <a:latin typeface="Times New Roman" panose="02020603050405020304" pitchFamily="18" charset="0"/>
              </a:rPr>
            </a:br>
            <a:r>
              <a:rPr lang="en-US" sz="2400" b="1" dirty="0">
                <a:effectLst/>
              </a:rPr>
              <a:t>Kevin Donegan, </a:t>
            </a:r>
            <a:br>
              <a:rPr lang="en-US" sz="2400" dirty="0">
                <a:effectLst/>
              </a:rPr>
            </a:br>
            <a:r>
              <a:rPr lang="en-US" sz="2400" dirty="0">
                <a:effectLst/>
              </a:rPr>
              <a:t>Assistant Vice President, Budget &amp; Financial Analysis</a:t>
            </a:r>
            <a:br>
              <a:rPr lang="en-US" sz="2400" dirty="0">
                <a:effectLst/>
              </a:rPr>
            </a:br>
            <a:br>
              <a:rPr lang="en-US" sz="2400" dirty="0">
                <a:effectLst/>
              </a:rPr>
            </a:br>
            <a:br>
              <a:rPr lang="en-US" sz="2400" dirty="0">
                <a:effectLst/>
              </a:rPr>
            </a:br>
            <a:br>
              <a:rPr lang="en-US" sz="2400" dirty="0">
                <a:effectLst/>
              </a:rPr>
            </a:br>
            <a:br>
              <a:rPr lang="en-US" sz="2400" dirty="0">
                <a:effectLst/>
              </a:rPr>
            </a:br>
            <a:r>
              <a:rPr lang="en-US" sz="2400" dirty="0">
                <a:effectLst/>
              </a:rPr>
              <a:t>May</a:t>
            </a:r>
            <a:r>
              <a:rPr lang="en-US" sz="2400" dirty="0"/>
              <a:t> 28, 2025</a:t>
            </a:r>
            <a:br>
              <a:rPr lang="en-US" sz="1000" dirty="0"/>
            </a:br>
            <a:endParaRPr lang="en-US" sz="2400" dirty="0"/>
          </a:p>
        </p:txBody>
      </p:sp>
    </p:spTree>
    <p:extLst>
      <p:ext uri="{BB962C8B-B14F-4D97-AF65-F5344CB8AC3E}">
        <p14:creationId xmlns:p14="http://schemas.microsoft.com/office/powerpoint/2010/main" val="4214375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A89B7C-4400-A034-3BE3-6D558D2B0630}"/>
              </a:ext>
            </a:extLst>
          </p:cNvPr>
          <p:cNvSpPr>
            <a:spLocks noGrp="1"/>
          </p:cNvSpPr>
          <p:nvPr>
            <p:ph type="title"/>
          </p:nvPr>
        </p:nvSpPr>
        <p:spPr>
          <a:xfrm>
            <a:off x="1391354" y="645756"/>
            <a:ext cx="10515600" cy="728180"/>
          </a:xfrm>
        </p:spPr>
        <p:txBody>
          <a:bodyPr>
            <a:normAutofit/>
          </a:bodyPr>
          <a:lstStyle/>
          <a:p>
            <a:r>
              <a:rPr lang="en-US" dirty="0"/>
              <a:t>Agenda</a:t>
            </a:r>
          </a:p>
        </p:txBody>
      </p:sp>
      <p:sp>
        <p:nvSpPr>
          <p:cNvPr id="6" name="Subtitle 5">
            <a:extLst>
              <a:ext uri="{FF2B5EF4-FFF2-40B4-BE49-F238E27FC236}">
                <a16:creationId xmlns:a16="http://schemas.microsoft.com/office/drawing/2014/main" id="{345F06A4-4D68-B85B-0E7C-50044533CAA0}"/>
              </a:ext>
            </a:extLst>
          </p:cNvPr>
          <p:cNvSpPr>
            <a:spLocks noGrp="1"/>
          </p:cNvSpPr>
          <p:nvPr>
            <p:ph sz="half" idx="1"/>
          </p:nvPr>
        </p:nvSpPr>
        <p:spPr>
          <a:xfrm>
            <a:off x="677562" y="1385228"/>
            <a:ext cx="10515600" cy="4328626"/>
          </a:xfrm>
        </p:spPr>
        <p:txBody>
          <a:bodyPr>
            <a:normAutofit/>
          </a:bodyPr>
          <a:lstStyle/>
          <a:p>
            <a:r>
              <a:rPr lang="en-US" dirty="0"/>
              <a:t>International Operations (20)</a:t>
            </a:r>
          </a:p>
          <a:p>
            <a:r>
              <a:rPr lang="en-US" dirty="0"/>
              <a:t>Employee Recognition Awards (10) </a:t>
            </a:r>
          </a:p>
          <a:p>
            <a:pPr algn="l"/>
            <a:r>
              <a:rPr lang="en-US" dirty="0"/>
              <a:t>Division Highlighted for Quarter – Budget &amp; Financial Analysis (30)</a:t>
            </a:r>
          </a:p>
          <a:p>
            <a:pPr algn="l"/>
            <a:r>
              <a:rPr lang="en-US" dirty="0"/>
              <a:t>Financial Update (10)</a:t>
            </a:r>
          </a:p>
          <a:p>
            <a:pPr algn="l"/>
            <a:r>
              <a:rPr lang="en-US" dirty="0"/>
              <a:t>Upcoming Events (5)</a:t>
            </a:r>
          </a:p>
          <a:p>
            <a:pPr algn="l"/>
            <a:r>
              <a:rPr lang="en-US" dirty="0"/>
              <a:t>Q&amp;A (15)</a:t>
            </a:r>
          </a:p>
        </p:txBody>
      </p:sp>
    </p:spTree>
    <p:extLst>
      <p:ext uri="{BB962C8B-B14F-4D97-AF65-F5344CB8AC3E}">
        <p14:creationId xmlns:p14="http://schemas.microsoft.com/office/powerpoint/2010/main" val="3577975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35EE-FD18-6FD1-8E1E-D723DDCBF3F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D03FFE1-069E-AECE-6BBA-EEEDAE29594B}"/>
              </a:ext>
            </a:extLst>
          </p:cNvPr>
          <p:cNvSpPr txBox="1"/>
          <p:nvPr/>
        </p:nvSpPr>
        <p:spPr>
          <a:xfrm>
            <a:off x="774972" y="1430447"/>
            <a:ext cx="9592018" cy="3354765"/>
          </a:xfrm>
          <a:prstGeom prst="rect">
            <a:avLst/>
          </a:prstGeom>
          <a:noFill/>
        </p:spPr>
        <p:txBody>
          <a:bodyPr wrap="square" lIns="91440" tIns="45720" rIns="91440" bIns="45720" rtlCol="0" anchor="t">
            <a:spAutoFit/>
          </a:bodyPr>
          <a:lstStyle/>
          <a:p>
            <a:pPr marL="2286000" marR="0" lvl="5"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Calibri"/>
                <a:cs typeface="Calibri"/>
              </a:rPr>
              <a:t>    </a:t>
            </a:r>
            <a:endParaRPr kumimoji="0" lang="en-US" sz="1800" b="0" i="0" u="sng" strike="noStrike" kern="1200" cap="none" spc="0" normalizeH="0" baseline="0" noProof="0" dirty="0">
              <a:ln>
                <a:noFill/>
              </a:ln>
              <a:solidFill>
                <a:prstClr val="black"/>
              </a:solidFill>
              <a:effectLst/>
              <a:uLnTx/>
              <a:uFillTx/>
              <a:latin typeface="Calibri" panose="020F0502020204030204"/>
              <a:ea typeface="Calibri"/>
              <a:cs typeface="Calibri"/>
            </a:endParaRPr>
          </a:p>
          <a:p>
            <a:pPr marL="3657600" marR="0" lvl="8"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Calibri"/>
                <a:cs typeface="Calibri"/>
              </a:rPr>
              <a:t>Mission Statement</a:t>
            </a:r>
            <a:endParaRPr kumimoji="0" lang="en-US" sz="3200" b="0" i="0" u="sng"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1371600" marR="0" lvl="2"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Budget &amp; Financial Analysis aims to build a team of specialized financial experts to deliver accurate and timely information for effective decision-making aligned to our university’s strategic plan.</a:t>
            </a: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923111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35EE-FD18-6FD1-8E1E-D723DDCBF3FB}"/>
            </a:ext>
          </a:extLst>
        </p:cNvPr>
        <p:cNvGrpSpPr/>
        <p:nvPr/>
      </p:nvGrpSpPr>
      <p:grpSpPr>
        <a:xfrm>
          <a:off x="0" y="0"/>
          <a:ext cx="0" cy="0"/>
          <a:chOff x="0" y="0"/>
          <a:chExt cx="0" cy="0"/>
        </a:xfrm>
      </p:grpSpPr>
      <p:graphicFrame>
        <p:nvGraphicFramePr>
          <p:cNvPr id="2" name="Content Placeholder 7" descr="Organization Chart" title="SmartArt">
            <a:extLst>
              <a:ext uri="{FF2B5EF4-FFF2-40B4-BE49-F238E27FC236}">
                <a16:creationId xmlns:a16="http://schemas.microsoft.com/office/drawing/2014/main" id="{5B25BA81-5092-3C00-C3FD-B5BE0FC34F9F}"/>
              </a:ext>
            </a:extLst>
          </p:cNvPr>
          <p:cNvGraphicFramePr>
            <a:graphicFrameLocks/>
          </p:cNvGraphicFramePr>
          <p:nvPr/>
        </p:nvGraphicFramePr>
        <p:xfrm>
          <a:off x="343169" y="801504"/>
          <a:ext cx="10814358" cy="4731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2467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035A4-3896-F30B-401A-5C0F06D4CA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A17B316-D162-9AD0-01E0-8E1B6F0AF1EC}"/>
              </a:ext>
            </a:extLst>
          </p:cNvPr>
          <p:cNvPicPr>
            <a:picLocks noChangeAspect="1"/>
          </p:cNvPicPr>
          <p:nvPr/>
        </p:nvPicPr>
        <p:blipFill>
          <a:blip r:embed="rId3"/>
          <a:stretch>
            <a:fillRect/>
          </a:stretch>
        </p:blipFill>
        <p:spPr>
          <a:xfrm>
            <a:off x="1479756" y="2007380"/>
            <a:ext cx="2951568" cy="2723288"/>
          </a:xfrm>
          <a:prstGeom prst="rect">
            <a:avLst/>
          </a:prstGeom>
        </p:spPr>
      </p:pic>
      <p:pic>
        <p:nvPicPr>
          <p:cNvPr id="6" name="Picture 5">
            <a:extLst>
              <a:ext uri="{FF2B5EF4-FFF2-40B4-BE49-F238E27FC236}">
                <a16:creationId xmlns:a16="http://schemas.microsoft.com/office/drawing/2014/main" id="{07E38B8C-827B-1CE7-B550-F9857636CF65}"/>
              </a:ext>
            </a:extLst>
          </p:cNvPr>
          <p:cNvPicPr>
            <a:picLocks noChangeAspect="1"/>
          </p:cNvPicPr>
          <p:nvPr/>
        </p:nvPicPr>
        <p:blipFill>
          <a:blip r:embed="rId4"/>
          <a:stretch>
            <a:fillRect/>
          </a:stretch>
        </p:blipFill>
        <p:spPr>
          <a:xfrm>
            <a:off x="5138753" y="2007379"/>
            <a:ext cx="2853175" cy="2723288"/>
          </a:xfrm>
          <a:prstGeom prst="rect">
            <a:avLst/>
          </a:prstGeom>
        </p:spPr>
      </p:pic>
      <p:pic>
        <p:nvPicPr>
          <p:cNvPr id="8" name="Picture 7">
            <a:extLst>
              <a:ext uri="{FF2B5EF4-FFF2-40B4-BE49-F238E27FC236}">
                <a16:creationId xmlns:a16="http://schemas.microsoft.com/office/drawing/2014/main" id="{C84DE88E-39D8-4FA6-B799-9759DEED74FC}"/>
              </a:ext>
            </a:extLst>
          </p:cNvPr>
          <p:cNvPicPr>
            <a:picLocks noChangeAspect="1"/>
          </p:cNvPicPr>
          <p:nvPr/>
        </p:nvPicPr>
        <p:blipFill>
          <a:blip r:embed="rId5"/>
          <a:stretch>
            <a:fillRect/>
          </a:stretch>
        </p:blipFill>
        <p:spPr>
          <a:xfrm>
            <a:off x="8795020" y="2007379"/>
            <a:ext cx="2608550" cy="2728127"/>
          </a:xfrm>
          <a:prstGeom prst="rect">
            <a:avLst/>
          </a:prstGeom>
        </p:spPr>
      </p:pic>
      <p:sp>
        <p:nvSpPr>
          <p:cNvPr id="9" name="TextBox 8">
            <a:extLst>
              <a:ext uri="{FF2B5EF4-FFF2-40B4-BE49-F238E27FC236}">
                <a16:creationId xmlns:a16="http://schemas.microsoft.com/office/drawing/2014/main" id="{E1CEA22D-E65E-B47F-F458-9B7B2AEE34D6}"/>
              </a:ext>
            </a:extLst>
          </p:cNvPr>
          <p:cNvSpPr txBox="1"/>
          <p:nvPr/>
        </p:nvSpPr>
        <p:spPr>
          <a:xfrm>
            <a:off x="1501250" y="1061246"/>
            <a:ext cx="36375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Budget Analysis Team</a:t>
            </a:r>
          </a:p>
        </p:txBody>
      </p:sp>
      <p:sp>
        <p:nvSpPr>
          <p:cNvPr id="10" name="TextBox 9">
            <a:extLst>
              <a:ext uri="{FF2B5EF4-FFF2-40B4-BE49-F238E27FC236}">
                <a16:creationId xmlns:a16="http://schemas.microsoft.com/office/drawing/2014/main" id="{68739EF7-40C2-CD72-5143-B927568D0923}"/>
              </a:ext>
            </a:extLst>
          </p:cNvPr>
          <p:cNvSpPr txBox="1"/>
          <p:nvPr/>
        </p:nvSpPr>
        <p:spPr>
          <a:xfrm>
            <a:off x="1479757" y="5122804"/>
            <a:ext cx="29515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Tracy Ngo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Director</a:t>
            </a:r>
          </a:p>
        </p:txBody>
      </p:sp>
      <p:sp>
        <p:nvSpPr>
          <p:cNvPr id="11" name="TextBox 10">
            <a:extLst>
              <a:ext uri="{FF2B5EF4-FFF2-40B4-BE49-F238E27FC236}">
                <a16:creationId xmlns:a16="http://schemas.microsoft.com/office/drawing/2014/main" id="{516F180E-515F-0697-B6EA-23118BC32860}"/>
              </a:ext>
            </a:extLst>
          </p:cNvPr>
          <p:cNvSpPr txBox="1"/>
          <p:nvPr/>
        </p:nvSpPr>
        <p:spPr>
          <a:xfrm>
            <a:off x="5138753" y="5153580"/>
            <a:ext cx="30607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Angela Roberts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Snr. Financial &amp; Budget Analyst</a:t>
            </a:r>
          </a:p>
        </p:txBody>
      </p:sp>
      <p:sp>
        <p:nvSpPr>
          <p:cNvPr id="12" name="TextBox 11">
            <a:extLst>
              <a:ext uri="{FF2B5EF4-FFF2-40B4-BE49-F238E27FC236}">
                <a16:creationId xmlns:a16="http://schemas.microsoft.com/office/drawing/2014/main" id="{304ACD17-07EC-A03A-1ED3-858F639DD4EE}"/>
              </a:ext>
            </a:extLst>
          </p:cNvPr>
          <p:cNvSpPr txBox="1"/>
          <p:nvPr/>
        </p:nvSpPr>
        <p:spPr>
          <a:xfrm>
            <a:off x="8795020" y="5122804"/>
            <a:ext cx="2853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Tamara Borisevich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Financial &amp; Budget Analyst</a:t>
            </a:r>
          </a:p>
        </p:txBody>
      </p:sp>
    </p:spTree>
    <p:extLst>
      <p:ext uri="{BB962C8B-B14F-4D97-AF65-F5344CB8AC3E}">
        <p14:creationId xmlns:p14="http://schemas.microsoft.com/office/powerpoint/2010/main" val="3887133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85489-0B34-2790-C9FA-C4FF15C701E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8B7179B-AE39-87D1-9660-D1FF475241AD}"/>
              </a:ext>
            </a:extLst>
          </p:cNvPr>
          <p:cNvSpPr txBox="1"/>
          <p:nvPr/>
        </p:nvSpPr>
        <p:spPr>
          <a:xfrm>
            <a:off x="774972" y="1430447"/>
            <a:ext cx="11323837" cy="47089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Calibri"/>
                <a:ea typeface="Calibri"/>
                <a:cs typeface="Arial"/>
              </a:rPr>
              <a:t>Budget Analysis</a:t>
            </a:r>
            <a:endParaRPr kumimoji="0" lang="en-US" sz="2400" b="0"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1111"/>
                </a:solidFill>
                <a:effectLst/>
                <a:uLnTx/>
                <a:uFillTx/>
                <a:latin typeface="Calibri"/>
                <a:ea typeface="Calibri"/>
                <a:cs typeface="Arial"/>
              </a:rPr>
              <a:t>Team Goals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Work closely with UMB Schools &amp; Units to create, monitor, and maintain annual budgets. Ensure that financial resources are allocated efficiently and aligned with the university’s strategic goals.</a:t>
            </a:r>
            <a:endParaRPr kumimoji="0" lang="en-US" sz="1800" b="0" i="0" u="none" strike="noStrike" kern="1200" cap="none" spc="0" normalizeH="0" baseline="0" noProof="0" dirty="0">
              <a:ln>
                <a:noFill/>
              </a:ln>
              <a:solidFill>
                <a:prstClr val="black"/>
              </a:solidFill>
              <a:effectLst/>
              <a:uLnTx/>
              <a:uFillTx/>
              <a:latin typeface="Calibri"/>
              <a:ea typeface="Calibri"/>
              <a:cs typeface="Calibri"/>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1111"/>
                </a:solidFill>
                <a:effectLst/>
                <a:uLnTx/>
                <a:uFillTx/>
                <a:latin typeface="Calibri"/>
                <a:ea typeface="Calibri"/>
                <a:cs typeface="Arial"/>
              </a:rPr>
              <a:t>Main Tasks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Liaise, and report to University Maryland System (USM) and other state agencies on UMB’s behalf.</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Collate, monitor and verify all annual changes to UMB’s Annual Budgets.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Calculate and communicate changes in budget allocations to all campus stakeholders.</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Coordinate and report on Quarterly Forecasts to campus leadership.</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Administer Quantum Planning &amp; Budgeting System (QPB).</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Coordinate and report on Tuition &amp; Fee forecasts and budgets.</a:t>
            </a: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810226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9B446-324C-DABF-1C7F-F5D5A698F10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F443D90-EEE8-D9D2-6D3D-FD0906FF7905}"/>
              </a:ext>
            </a:extLst>
          </p:cNvPr>
          <p:cNvSpPr txBox="1"/>
          <p:nvPr/>
        </p:nvSpPr>
        <p:spPr>
          <a:xfrm>
            <a:off x="1501250" y="1061246"/>
            <a:ext cx="40655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Financial Analysis Team</a:t>
            </a:r>
          </a:p>
        </p:txBody>
      </p:sp>
      <p:sp>
        <p:nvSpPr>
          <p:cNvPr id="10" name="TextBox 9">
            <a:extLst>
              <a:ext uri="{FF2B5EF4-FFF2-40B4-BE49-F238E27FC236}">
                <a16:creationId xmlns:a16="http://schemas.microsoft.com/office/drawing/2014/main" id="{343AE078-5AE1-F364-E2FB-7DD8A1080CCB}"/>
              </a:ext>
            </a:extLst>
          </p:cNvPr>
          <p:cNvSpPr txBox="1"/>
          <p:nvPr/>
        </p:nvSpPr>
        <p:spPr>
          <a:xfrm>
            <a:off x="1479757" y="5122804"/>
            <a:ext cx="29515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Andy Flerlage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Director</a:t>
            </a:r>
          </a:p>
        </p:txBody>
      </p:sp>
      <p:sp>
        <p:nvSpPr>
          <p:cNvPr id="11" name="TextBox 10">
            <a:extLst>
              <a:ext uri="{FF2B5EF4-FFF2-40B4-BE49-F238E27FC236}">
                <a16:creationId xmlns:a16="http://schemas.microsoft.com/office/drawing/2014/main" id="{2C79F290-9092-25E2-936E-0B20DD73A7E5}"/>
              </a:ext>
            </a:extLst>
          </p:cNvPr>
          <p:cNvSpPr txBox="1"/>
          <p:nvPr/>
        </p:nvSpPr>
        <p:spPr>
          <a:xfrm>
            <a:off x="5138753" y="5153580"/>
            <a:ext cx="30607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Stacy Dubon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Accountant Senior</a:t>
            </a:r>
          </a:p>
        </p:txBody>
      </p:sp>
      <p:sp>
        <p:nvSpPr>
          <p:cNvPr id="12" name="TextBox 11">
            <a:extLst>
              <a:ext uri="{FF2B5EF4-FFF2-40B4-BE49-F238E27FC236}">
                <a16:creationId xmlns:a16="http://schemas.microsoft.com/office/drawing/2014/main" id="{86603797-4D58-93E1-F50B-172A0654753B}"/>
              </a:ext>
            </a:extLst>
          </p:cNvPr>
          <p:cNvSpPr txBox="1"/>
          <p:nvPr/>
        </p:nvSpPr>
        <p:spPr>
          <a:xfrm>
            <a:off x="8795020" y="5122804"/>
            <a:ext cx="2853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Anuja Prasad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Accountant Senior</a:t>
            </a:r>
          </a:p>
        </p:txBody>
      </p:sp>
      <p:pic>
        <p:nvPicPr>
          <p:cNvPr id="3" name="Picture 2">
            <a:extLst>
              <a:ext uri="{FF2B5EF4-FFF2-40B4-BE49-F238E27FC236}">
                <a16:creationId xmlns:a16="http://schemas.microsoft.com/office/drawing/2014/main" id="{B8786620-26E6-2245-C0B1-DDC8255974F4}"/>
              </a:ext>
            </a:extLst>
          </p:cNvPr>
          <p:cNvPicPr>
            <a:picLocks noChangeAspect="1"/>
          </p:cNvPicPr>
          <p:nvPr/>
        </p:nvPicPr>
        <p:blipFill>
          <a:blip r:embed="rId3"/>
          <a:stretch>
            <a:fillRect/>
          </a:stretch>
        </p:blipFill>
        <p:spPr>
          <a:xfrm>
            <a:off x="1479757" y="2007380"/>
            <a:ext cx="2508856" cy="2723288"/>
          </a:xfrm>
          <a:prstGeom prst="rect">
            <a:avLst/>
          </a:prstGeom>
        </p:spPr>
      </p:pic>
      <p:pic>
        <p:nvPicPr>
          <p:cNvPr id="7" name="Picture 6">
            <a:extLst>
              <a:ext uri="{FF2B5EF4-FFF2-40B4-BE49-F238E27FC236}">
                <a16:creationId xmlns:a16="http://schemas.microsoft.com/office/drawing/2014/main" id="{242FFA1D-0352-5590-63F6-D0B1FA1E812D}"/>
              </a:ext>
            </a:extLst>
          </p:cNvPr>
          <p:cNvPicPr>
            <a:picLocks noChangeAspect="1"/>
          </p:cNvPicPr>
          <p:nvPr/>
        </p:nvPicPr>
        <p:blipFill>
          <a:blip r:embed="rId4"/>
          <a:stretch>
            <a:fillRect/>
          </a:stretch>
        </p:blipFill>
        <p:spPr>
          <a:xfrm>
            <a:off x="5138753" y="2007380"/>
            <a:ext cx="2377414" cy="2706278"/>
          </a:xfrm>
          <a:prstGeom prst="rect">
            <a:avLst/>
          </a:prstGeom>
        </p:spPr>
      </p:pic>
      <p:pic>
        <p:nvPicPr>
          <p:cNvPr id="4" name="Picture 3">
            <a:extLst>
              <a:ext uri="{FF2B5EF4-FFF2-40B4-BE49-F238E27FC236}">
                <a16:creationId xmlns:a16="http://schemas.microsoft.com/office/drawing/2014/main" id="{82C5CE03-83DF-49CD-4660-03DB5D38D954}"/>
              </a:ext>
            </a:extLst>
          </p:cNvPr>
          <p:cNvPicPr>
            <a:picLocks noChangeAspect="1"/>
          </p:cNvPicPr>
          <p:nvPr/>
        </p:nvPicPr>
        <p:blipFill>
          <a:blip r:embed="rId5"/>
          <a:stretch>
            <a:fillRect/>
          </a:stretch>
        </p:blipFill>
        <p:spPr>
          <a:xfrm>
            <a:off x="8795020" y="2007380"/>
            <a:ext cx="2268215" cy="2705847"/>
          </a:xfrm>
          <a:prstGeom prst="rect">
            <a:avLst/>
          </a:prstGeom>
        </p:spPr>
      </p:pic>
    </p:spTree>
    <p:extLst>
      <p:ext uri="{BB962C8B-B14F-4D97-AF65-F5344CB8AC3E}">
        <p14:creationId xmlns:p14="http://schemas.microsoft.com/office/powerpoint/2010/main" val="2653289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E33E2-7938-4814-B6F6-A853B28640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1288321-CAF5-1582-645C-E143E56BB564}"/>
              </a:ext>
            </a:extLst>
          </p:cNvPr>
          <p:cNvSpPr txBox="1"/>
          <p:nvPr/>
        </p:nvSpPr>
        <p:spPr>
          <a:xfrm>
            <a:off x="774972" y="1430447"/>
            <a:ext cx="11323837" cy="498598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Calibri"/>
                <a:ea typeface="Calibri"/>
                <a:cs typeface="Arial"/>
              </a:rPr>
              <a:t>Financial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1111"/>
                </a:solidFill>
                <a:effectLst/>
                <a:uLnTx/>
                <a:uFillTx/>
                <a:latin typeface="Calibri"/>
                <a:ea typeface="Calibri"/>
                <a:cs typeface="Arial"/>
              </a:rPr>
              <a:t>Team Goals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Analyze financial data, prepare reports, and provide insights for decision-making. Evaluate financial performance and assess opportunities to contribute to strategic planning.</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1111"/>
                </a:solidFill>
                <a:effectLst/>
                <a:uLnTx/>
                <a:uFillTx/>
                <a:latin typeface="Calibri"/>
                <a:ea typeface="Calibri"/>
                <a:cs typeface="Arial"/>
              </a:rPr>
              <a:t>Main Tasks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Serves as a liaison between BFA and all central admin areas (except Parking, Provost Office &amp; ORD)</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Monthly reporting incorporating employee changes, PO &amp; encumbrance reviews.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Prepare, Review and Deploy Annual Request Budget, </a:t>
            </a:r>
            <a:r>
              <a:rPr kumimoji="0" lang="en-US" sz="1800" b="0" i="0" u="none" strike="noStrike" kern="1200" cap="none" spc="0" normalizeH="0" baseline="0" noProof="0" dirty="0">
                <a:ln>
                  <a:noFill/>
                </a:ln>
                <a:solidFill>
                  <a:srgbClr val="242424"/>
                </a:solidFill>
                <a:effectLst/>
                <a:uLnTx/>
                <a:uFillTx/>
                <a:latin typeface="inherit"/>
                <a:ea typeface="+mn-ea"/>
                <a:cs typeface="+mn-cs"/>
              </a:rPr>
              <a:t>Monitor and Manage Annual Working </a:t>
            </a:r>
            <a:r>
              <a:rPr kumimoji="0" lang="en-US" sz="1800" b="0" i="0" u="none" strike="noStrike" kern="1200" cap="none" spc="0" normalizeH="0" baseline="0" noProof="0">
                <a:ln>
                  <a:noFill/>
                </a:ln>
                <a:solidFill>
                  <a:srgbClr val="242424"/>
                </a:solidFill>
                <a:effectLst/>
                <a:uLnTx/>
                <a:uFillTx/>
                <a:latin typeface="inherit"/>
                <a:ea typeface="+mn-ea"/>
                <a:cs typeface="+mn-cs"/>
              </a:rPr>
              <a:t>Budget.</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srgbClr val="111111"/>
                </a:solidFill>
                <a:effectLst/>
                <a:uLnTx/>
                <a:uFillTx/>
                <a:latin typeface="Calibri"/>
                <a:ea typeface="Calibri"/>
                <a:cs typeface="Arial"/>
              </a:rPr>
              <a:t>Regular </a:t>
            </a:r>
            <a:r>
              <a:rPr kumimoji="0" lang="en-US" sz="1800" b="0" i="0" u="none" strike="noStrike" kern="1200" cap="none" spc="0" normalizeH="0" baseline="0" noProof="0" dirty="0">
                <a:ln>
                  <a:noFill/>
                </a:ln>
                <a:solidFill>
                  <a:srgbClr val="111111"/>
                </a:solidFill>
                <a:effectLst/>
                <a:uLnTx/>
                <a:uFillTx/>
                <a:latin typeface="Calibri"/>
                <a:ea typeface="Calibri"/>
                <a:cs typeface="Arial"/>
              </a:rPr>
              <a:t>Customer Meetings</a:t>
            </a:r>
          </a:p>
          <a:p>
            <a:pPr marL="1200150" marR="0" lvl="2"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Review current financial position</a:t>
            </a:r>
          </a:p>
          <a:p>
            <a:pPr marL="1200150" marR="0" lvl="2"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Review planned changes</a:t>
            </a:r>
          </a:p>
          <a:p>
            <a:pPr marL="1200150" marR="0" lvl="2"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Update and report Year End Forecasts</a:t>
            </a:r>
          </a:p>
          <a:p>
            <a:pPr marL="1200150" marR="0" lvl="2"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Offer financial insights and advice to help guide unit level decision-making. </a:t>
            </a: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
        <p:nvSpPr>
          <p:cNvPr id="2" name="Rectangle 1">
            <a:extLst>
              <a:ext uri="{FF2B5EF4-FFF2-40B4-BE49-F238E27FC236}">
                <a16:creationId xmlns:a16="http://schemas.microsoft.com/office/drawing/2014/main" id="{2D1E7D7A-2CD6-2716-80D2-C73E56B2ACC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rPr>
              <a:t>Prepare, Review and Deploy Annual Request Budget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38923E8B-46F2-BF1E-5988-11D4CA5D803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rPr>
              <a:t>Prepare, Review and Deploy Annual Request Budget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0015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EB3DF-CABB-57CA-F540-8467ADCDA8AD}"/>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5074E4D7-D67A-92EE-EE40-6C6C7B59B867}"/>
              </a:ext>
            </a:extLst>
          </p:cNvPr>
          <p:cNvPicPr>
            <a:picLocks noChangeAspect="1"/>
          </p:cNvPicPr>
          <p:nvPr/>
        </p:nvPicPr>
        <p:blipFill>
          <a:blip r:embed="rId3"/>
          <a:stretch>
            <a:fillRect/>
          </a:stretch>
        </p:blipFill>
        <p:spPr>
          <a:xfrm>
            <a:off x="8795021" y="2024388"/>
            <a:ext cx="2545252" cy="2703933"/>
          </a:xfrm>
          <a:prstGeom prst="rect">
            <a:avLst/>
          </a:prstGeom>
        </p:spPr>
      </p:pic>
      <p:pic>
        <p:nvPicPr>
          <p:cNvPr id="18" name="Picture 17">
            <a:extLst>
              <a:ext uri="{FF2B5EF4-FFF2-40B4-BE49-F238E27FC236}">
                <a16:creationId xmlns:a16="http://schemas.microsoft.com/office/drawing/2014/main" id="{7D0B4631-1500-633E-E486-7995160B33CB}"/>
              </a:ext>
            </a:extLst>
          </p:cNvPr>
          <p:cNvPicPr>
            <a:picLocks noChangeAspect="1"/>
          </p:cNvPicPr>
          <p:nvPr/>
        </p:nvPicPr>
        <p:blipFill>
          <a:blip r:embed="rId4"/>
          <a:stretch>
            <a:fillRect/>
          </a:stretch>
        </p:blipFill>
        <p:spPr>
          <a:xfrm>
            <a:off x="5138753" y="2024388"/>
            <a:ext cx="2771648" cy="2706278"/>
          </a:xfrm>
          <a:prstGeom prst="rect">
            <a:avLst/>
          </a:prstGeom>
        </p:spPr>
      </p:pic>
      <p:pic>
        <p:nvPicPr>
          <p:cNvPr id="6" name="Picture 5">
            <a:extLst>
              <a:ext uri="{FF2B5EF4-FFF2-40B4-BE49-F238E27FC236}">
                <a16:creationId xmlns:a16="http://schemas.microsoft.com/office/drawing/2014/main" id="{13DCFE49-3C1A-97AB-CC4B-1F14DF73C2AA}"/>
              </a:ext>
            </a:extLst>
          </p:cNvPr>
          <p:cNvPicPr>
            <a:picLocks noChangeAspect="1"/>
          </p:cNvPicPr>
          <p:nvPr/>
        </p:nvPicPr>
        <p:blipFill>
          <a:blip r:embed="rId5"/>
          <a:stretch>
            <a:fillRect/>
          </a:stretch>
        </p:blipFill>
        <p:spPr>
          <a:xfrm>
            <a:off x="1479758" y="2007380"/>
            <a:ext cx="2545252" cy="2723288"/>
          </a:xfrm>
          <a:prstGeom prst="rect">
            <a:avLst/>
          </a:prstGeom>
        </p:spPr>
      </p:pic>
      <p:sp>
        <p:nvSpPr>
          <p:cNvPr id="9" name="TextBox 8">
            <a:extLst>
              <a:ext uri="{FF2B5EF4-FFF2-40B4-BE49-F238E27FC236}">
                <a16:creationId xmlns:a16="http://schemas.microsoft.com/office/drawing/2014/main" id="{FAFB8FB9-E205-19B4-5341-D10FB1A5ED72}"/>
              </a:ext>
            </a:extLst>
          </p:cNvPr>
          <p:cNvSpPr txBox="1"/>
          <p:nvPr/>
        </p:nvSpPr>
        <p:spPr>
          <a:xfrm>
            <a:off x="1501250" y="1061246"/>
            <a:ext cx="6014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Project &amp; Capital Accounting Team</a:t>
            </a:r>
          </a:p>
        </p:txBody>
      </p:sp>
      <p:sp>
        <p:nvSpPr>
          <p:cNvPr id="10" name="TextBox 9">
            <a:extLst>
              <a:ext uri="{FF2B5EF4-FFF2-40B4-BE49-F238E27FC236}">
                <a16:creationId xmlns:a16="http://schemas.microsoft.com/office/drawing/2014/main" id="{7E7F81A9-4689-1D5C-82A4-7D36E64CA674}"/>
              </a:ext>
            </a:extLst>
          </p:cNvPr>
          <p:cNvSpPr txBox="1"/>
          <p:nvPr/>
        </p:nvSpPr>
        <p:spPr>
          <a:xfrm>
            <a:off x="1479757" y="5122804"/>
            <a:ext cx="29515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Alice Maxwell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Assistant Director</a:t>
            </a:r>
          </a:p>
        </p:txBody>
      </p:sp>
      <p:sp>
        <p:nvSpPr>
          <p:cNvPr id="11" name="TextBox 10">
            <a:extLst>
              <a:ext uri="{FF2B5EF4-FFF2-40B4-BE49-F238E27FC236}">
                <a16:creationId xmlns:a16="http://schemas.microsoft.com/office/drawing/2014/main" id="{1C6279A1-5F16-6B11-A3B8-0098F7E0D536}"/>
              </a:ext>
            </a:extLst>
          </p:cNvPr>
          <p:cNvSpPr txBox="1"/>
          <p:nvPr/>
        </p:nvSpPr>
        <p:spPr>
          <a:xfrm>
            <a:off x="5138753" y="5150423"/>
            <a:ext cx="30607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Priya Srivastava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Financial &amp; Budget Analyst</a:t>
            </a:r>
          </a:p>
        </p:txBody>
      </p:sp>
      <p:sp>
        <p:nvSpPr>
          <p:cNvPr id="12" name="TextBox 11">
            <a:extLst>
              <a:ext uri="{FF2B5EF4-FFF2-40B4-BE49-F238E27FC236}">
                <a16:creationId xmlns:a16="http://schemas.microsoft.com/office/drawing/2014/main" id="{870605A0-FBB9-1DE6-B7CE-166523CE3D77}"/>
              </a:ext>
            </a:extLst>
          </p:cNvPr>
          <p:cNvSpPr txBox="1"/>
          <p:nvPr/>
        </p:nvSpPr>
        <p:spPr>
          <a:xfrm>
            <a:off x="8795020" y="5122804"/>
            <a:ext cx="28531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Tolu Sogbade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Accountant</a:t>
            </a:r>
          </a:p>
        </p:txBody>
      </p:sp>
    </p:spTree>
    <p:extLst>
      <p:ext uri="{BB962C8B-B14F-4D97-AF65-F5344CB8AC3E}">
        <p14:creationId xmlns:p14="http://schemas.microsoft.com/office/powerpoint/2010/main" val="1905062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A9D70-3A0E-DC29-CC50-E020A7F69E0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EB8B0E6-ECD3-1FB7-3DC1-88F7E6308750}"/>
              </a:ext>
            </a:extLst>
          </p:cNvPr>
          <p:cNvSpPr txBox="1"/>
          <p:nvPr/>
        </p:nvSpPr>
        <p:spPr>
          <a:xfrm>
            <a:off x="774972" y="1430447"/>
            <a:ext cx="11323837" cy="47089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Calibri"/>
                <a:ea typeface="Calibri"/>
                <a:cs typeface="Arial"/>
              </a:rPr>
              <a:t>Project and Capital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1111"/>
                </a:solidFill>
                <a:effectLst/>
                <a:uLnTx/>
                <a:uFillTx/>
                <a:latin typeface="Calibri"/>
                <a:ea typeface="Calibri"/>
                <a:cs typeface="Arial"/>
              </a:rPr>
              <a:t>Team Goals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Collaborate with project managers and departments to create detailed budgets for specific capital initiatives. Ensure that project costs are accurately estimated, tracked, and aligned with available resources.</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1111"/>
                </a:solidFill>
                <a:effectLst/>
                <a:uLnTx/>
                <a:uFillTx/>
                <a:latin typeface="Calibri"/>
                <a:ea typeface="Calibri"/>
                <a:cs typeface="Arial"/>
              </a:rPr>
              <a:t>Main Tasks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Liaise, and report to University Maryland System (USM) and other state agencies on UMB’s behalf.</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Support </a:t>
            </a:r>
            <a:r>
              <a:rPr kumimoji="0" lang="en-US" sz="1800" b="0" i="0" u="none" strike="noStrike" kern="1200" cap="none" spc="0" normalizeH="0" baseline="0" noProof="0" dirty="0">
                <a:ln>
                  <a:noFill/>
                </a:ln>
                <a:solidFill>
                  <a:srgbClr val="000000"/>
                </a:solidFill>
                <a:effectLst/>
                <a:uLnTx/>
                <a:uFillTx/>
                <a:latin typeface="source-serif-4-small-text"/>
                <a:ea typeface="+mn-ea"/>
                <a:cs typeface="+mn-cs"/>
              </a:rPr>
              <a:t>Capital Projects Service Center with financial information (200+ capital projects)</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Monthly Customer Meetings</a:t>
            </a:r>
          </a:p>
          <a:p>
            <a:pPr marL="1200150" marR="0" lvl="2"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Review monthly reports incorporating project activity and year-end forecasts.</a:t>
            </a:r>
          </a:p>
          <a:p>
            <a:pPr marL="1200150" marR="0" lvl="2"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Review planned changes</a:t>
            </a:r>
          </a:p>
          <a:p>
            <a:pPr marL="1200150" marR="0" lvl="2"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Update and report Year End Forecasts</a:t>
            </a:r>
          </a:p>
          <a:p>
            <a:pPr marL="1200150" marR="0" lvl="2"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111111"/>
                </a:solidFill>
                <a:effectLst/>
                <a:uLnTx/>
                <a:uFillTx/>
                <a:latin typeface="Calibri"/>
                <a:ea typeface="Calibri"/>
                <a:cs typeface="Arial"/>
              </a:rPr>
              <a:t>Offer financial insights and advice to help guide unit level decision-making. </a:t>
            </a: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589723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668D4-37A7-424D-AFA5-C7E78266AC22}"/>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79E31A91-4F55-3A92-CA73-B4BB303ECE35}"/>
              </a:ext>
            </a:extLst>
          </p:cNvPr>
          <p:cNvSpPr>
            <a:spLocks noGrp="1"/>
          </p:cNvSpPr>
          <p:nvPr>
            <p:ph type="ctrTitle"/>
          </p:nvPr>
        </p:nvSpPr>
        <p:spPr>
          <a:xfrm>
            <a:off x="1437640" y="2991173"/>
            <a:ext cx="9316720" cy="838443"/>
          </a:xfrm>
        </p:spPr>
        <p:txBody>
          <a:bodyPr>
            <a:normAutofit fontScale="90000"/>
          </a:bodyPr>
          <a:lstStyle/>
          <a:p>
            <a:r>
              <a:rPr lang="en-US" sz="4800" b="1" dirty="0"/>
              <a:t>How well do you know the Budget Office ?</a:t>
            </a:r>
          </a:p>
        </p:txBody>
      </p:sp>
    </p:spTree>
    <p:extLst>
      <p:ext uri="{BB962C8B-B14F-4D97-AF65-F5344CB8AC3E}">
        <p14:creationId xmlns:p14="http://schemas.microsoft.com/office/powerpoint/2010/main" val="22460126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3B3B24C5-C6F3-897C-7CA1-090D651D93BC}"/>
              </a:ext>
            </a:extLst>
          </p:cNvPr>
          <p:cNvSpPr>
            <a:spLocks noGrp="1"/>
          </p:cNvSpPr>
          <p:nvPr>
            <p:ph type="ctrTitle"/>
          </p:nvPr>
        </p:nvSpPr>
        <p:spPr>
          <a:xfrm>
            <a:off x="1437640" y="2460383"/>
            <a:ext cx="9316720" cy="1369233"/>
          </a:xfrm>
        </p:spPr>
        <p:txBody>
          <a:bodyPr>
            <a:normAutofit fontScale="90000"/>
          </a:bodyPr>
          <a:lstStyle/>
          <a:p>
            <a:r>
              <a:rPr lang="en-US" sz="4800" b="1"/>
              <a:t>Financial Planning Processes </a:t>
            </a:r>
            <a:br>
              <a:rPr lang="en-US" sz="4800" b="1"/>
            </a:br>
            <a:endParaRPr lang="en-US" sz="4800" b="1"/>
          </a:p>
        </p:txBody>
      </p:sp>
    </p:spTree>
    <p:extLst>
      <p:ext uri="{BB962C8B-B14F-4D97-AF65-F5344CB8AC3E}">
        <p14:creationId xmlns:p14="http://schemas.microsoft.com/office/powerpoint/2010/main" val="2249143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EF708-FF0D-662D-AAD3-13DD2503C7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6E723-1FBB-B307-DC91-1306972F4605}"/>
              </a:ext>
            </a:extLst>
          </p:cNvPr>
          <p:cNvSpPr>
            <a:spLocks noGrp="1"/>
          </p:cNvSpPr>
          <p:nvPr>
            <p:ph type="title"/>
          </p:nvPr>
        </p:nvSpPr>
        <p:spPr>
          <a:xfrm>
            <a:off x="838200" y="1616765"/>
            <a:ext cx="10515600" cy="1331845"/>
          </a:xfrm>
        </p:spPr>
        <p:txBody>
          <a:bodyPr>
            <a:normAutofit fontScale="90000"/>
          </a:bodyPr>
          <a:lstStyle/>
          <a:p>
            <a:br>
              <a:rPr lang="en-US" dirty="0"/>
            </a:br>
            <a:r>
              <a:rPr lang="en-US" b="1" dirty="0"/>
              <a:t>Guest Organization Highlighted</a:t>
            </a:r>
            <a:br>
              <a:rPr lang="en-US" dirty="0"/>
            </a:br>
            <a:br>
              <a:rPr lang="en-US" dirty="0"/>
            </a:br>
            <a:r>
              <a:rPr lang="en-US" b="1" dirty="0"/>
              <a:t>International Operations</a:t>
            </a:r>
          </a:p>
        </p:txBody>
      </p:sp>
      <p:sp>
        <p:nvSpPr>
          <p:cNvPr id="3" name="Content Placeholder 2">
            <a:extLst>
              <a:ext uri="{FF2B5EF4-FFF2-40B4-BE49-F238E27FC236}">
                <a16:creationId xmlns:a16="http://schemas.microsoft.com/office/drawing/2014/main" id="{F15D844C-D09D-8AF2-C664-E9B3EAAEC776}"/>
              </a:ext>
            </a:extLst>
          </p:cNvPr>
          <p:cNvSpPr>
            <a:spLocks noGrp="1"/>
          </p:cNvSpPr>
          <p:nvPr>
            <p:ph sz="half" idx="1"/>
          </p:nvPr>
        </p:nvSpPr>
        <p:spPr>
          <a:xfrm>
            <a:off x="838200" y="3786809"/>
            <a:ext cx="10515600" cy="2345635"/>
          </a:xfrm>
        </p:spPr>
        <p:txBody>
          <a:bodyPr/>
          <a:lstStyle/>
          <a:p>
            <a:pPr marL="0" indent="0">
              <a:buNone/>
            </a:pPr>
            <a:r>
              <a:rPr lang="en-US" dirty="0"/>
              <a:t>Anna Schowengerdt</a:t>
            </a:r>
          </a:p>
        </p:txBody>
      </p:sp>
    </p:spTree>
    <p:extLst>
      <p:ext uri="{BB962C8B-B14F-4D97-AF65-F5344CB8AC3E}">
        <p14:creationId xmlns:p14="http://schemas.microsoft.com/office/powerpoint/2010/main" val="2408523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CFDD17-A7CE-67B7-8000-C7F756B26818}"/>
              </a:ext>
            </a:extLst>
          </p:cNvPr>
          <p:cNvPicPr>
            <a:picLocks noChangeAspect="1"/>
          </p:cNvPicPr>
          <p:nvPr/>
        </p:nvPicPr>
        <p:blipFill>
          <a:blip r:embed="rId3"/>
          <a:stretch>
            <a:fillRect/>
          </a:stretch>
        </p:blipFill>
        <p:spPr>
          <a:xfrm>
            <a:off x="853535" y="1341977"/>
            <a:ext cx="7593904" cy="4174046"/>
          </a:xfrm>
          <a:prstGeom prst="rect">
            <a:avLst/>
          </a:prstGeom>
        </p:spPr>
      </p:pic>
    </p:spTree>
    <p:extLst>
      <p:ext uri="{BB962C8B-B14F-4D97-AF65-F5344CB8AC3E}">
        <p14:creationId xmlns:p14="http://schemas.microsoft.com/office/powerpoint/2010/main" val="3397148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B26AEC-CFCD-D5FC-0443-00708F529B46}"/>
              </a:ext>
            </a:extLst>
          </p:cNvPr>
          <p:cNvPicPr>
            <a:picLocks noChangeAspect="1"/>
          </p:cNvPicPr>
          <p:nvPr/>
        </p:nvPicPr>
        <p:blipFill>
          <a:blip r:embed="rId3"/>
          <a:stretch>
            <a:fillRect/>
          </a:stretch>
        </p:blipFill>
        <p:spPr>
          <a:xfrm>
            <a:off x="853533" y="1341975"/>
            <a:ext cx="7629563" cy="4209639"/>
          </a:xfrm>
          <a:prstGeom prst="rect">
            <a:avLst/>
          </a:prstGeom>
        </p:spPr>
      </p:pic>
    </p:spTree>
    <p:extLst>
      <p:ext uri="{BB962C8B-B14F-4D97-AF65-F5344CB8AC3E}">
        <p14:creationId xmlns:p14="http://schemas.microsoft.com/office/powerpoint/2010/main" val="2102083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2CFE9D-51FA-8BC9-8CCA-FA718757010C}"/>
              </a:ext>
            </a:extLst>
          </p:cNvPr>
          <p:cNvSpPr txBox="1"/>
          <p:nvPr/>
        </p:nvSpPr>
        <p:spPr>
          <a:xfrm>
            <a:off x="8965875" y="5803465"/>
            <a:ext cx="298663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DRIF - Designated Research Initiative Funds</a:t>
            </a:r>
          </a:p>
        </p:txBody>
      </p:sp>
      <p:pic>
        <p:nvPicPr>
          <p:cNvPr id="5" name="Picture 4">
            <a:extLst>
              <a:ext uri="{FF2B5EF4-FFF2-40B4-BE49-F238E27FC236}">
                <a16:creationId xmlns:a16="http://schemas.microsoft.com/office/drawing/2014/main" id="{A6F45443-A9FA-E423-715F-DF194143D1A4}"/>
              </a:ext>
            </a:extLst>
          </p:cNvPr>
          <p:cNvPicPr>
            <a:picLocks noChangeAspect="1"/>
          </p:cNvPicPr>
          <p:nvPr/>
        </p:nvPicPr>
        <p:blipFill>
          <a:blip r:embed="rId3"/>
          <a:stretch>
            <a:fillRect/>
          </a:stretch>
        </p:blipFill>
        <p:spPr>
          <a:xfrm>
            <a:off x="934392" y="1348017"/>
            <a:ext cx="7519843" cy="4161966"/>
          </a:xfrm>
          <a:prstGeom prst="rect">
            <a:avLst/>
          </a:prstGeom>
        </p:spPr>
      </p:pic>
    </p:spTree>
    <p:extLst>
      <p:ext uri="{BB962C8B-B14F-4D97-AF65-F5344CB8AC3E}">
        <p14:creationId xmlns:p14="http://schemas.microsoft.com/office/powerpoint/2010/main" val="2969265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14769-1C9F-E765-4C4F-391B06D489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23E63F-917F-344F-0746-6C406A52A5A9}"/>
              </a:ext>
            </a:extLst>
          </p:cNvPr>
          <p:cNvPicPr>
            <a:picLocks noChangeAspect="1"/>
          </p:cNvPicPr>
          <p:nvPr/>
        </p:nvPicPr>
        <p:blipFill>
          <a:blip r:embed="rId3"/>
          <a:stretch>
            <a:fillRect/>
          </a:stretch>
        </p:blipFill>
        <p:spPr>
          <a:xfrm>
            <a:off x="853535" y="1341977"/>
            <a:ext cx="7477431" cy="4174046"/>
          </a:xfrm>
          <a:prstGeom prst="rect">
            <a:avLst/>
          </a:prstGeom>
        </p:spPr>
      </p:pic>
    </p:spTree>
    <p:extLst>
      <p:ext uri="{BB962C8B-B14F-4D97-AF65-F5344CB8AC3E}">
        <p14:creationId xmlns:p14="http://schemas.microsoft.com/office/powerpoint/2010/main" val="2289804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6501937D-1DB9-F5A0-7A2D-296A172BD9C0}"/>
              </a:ext>
            </a:extLst>
          </p:cNvPr>
          <p:cNvSpPr>
            <a:spLocks noGrp="1"/>
          </p:cNvSpPr>
          <p:nvPr>
            <p:ph type="ctrTitle"/>
          </p:nvPr>
        </p:nvSpPr>
        <p:spPr>
          <a:xfrm>
            <a:off x="0" y="777536"/>
            <a:ext cx="9316720" cy="1048386"/>
          </a:xfrm>
        </p:spPr>
        <p:txBody>
          <a:bodyPr>
            <a:normAutofit/>
          </a:bodyPr>
          <a:lstStyle/>
          <a:p>
            <a:r>
              <a:rPr lang="en-US" sz="4800" b="1"/>
              <a:t>Annual Budget Timeline</a:t>
            </a:r>
          </a:p>
        </p:txBody>
      </p:sp>
      <p:cxnSp>
        <p:nvCxnSpPr>
          <p:cNvPr id="7" name="Straight Connector 6">
            <a:extLst>
              <a:ext uri="{FF2B5EF4-FFF2-40B4-BE49-F238E27FC236}">
                <a16:creationId xmlns:a16="http://schemas.microsoft.com/office/drawing/2014/main" id="{B0AFFF1A-445B-EBA5-3F66-4F4C01D0E436}"/>
              </a:ext>
            </a:extLst>
          </p:cNvPr>
          <p:cNvCxnSpPr>
            <a:cxnSpLocks/>
          </p:cNvCxnSpPr>
          <p:nvPr/>
        </p:nvCxnSpPr>
        <p:spPr>
          <a:xfrm>
            <a:off x="1084780" y="1825922"/>
            <a:ext cx="10674143" cy="0"/>
          </a:xfrm>
          <a:prstGeom prst="line">
            <a:avLst/>
          </a:prstGeom>
          <a:ln w="3175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EE33743C-A968-369E-9033-D6FAFA97EA4E}"/>
              </a:ext>
            </a:extLst>
          </p:cNvPr>
          <p:cNvPicPr>
            <a:picLocks noChangeAspect="1"/>
          </p:cNvPicPr>
          <p:nvPr/>
        </p:nvPicPr>
        <p:blipFill>
          <a:blip r:embed="rId3"/>
          <a:stretch>
            <a:fillRect/>
          </a:stretch>
        </p:blipFill>
        <p:spPr>
          <a:xfrm>
            <a:off x="1084780" y="1908064"/>
            <a:ext cx="10674143" cy="3990317"/>
          </a:xfrm>
          <a:prstGeom prst="rect">
            <a:avLst/>
          </a:prstGeom>
        </p:spPr>
      </p:pic>
    </p:spTree>
    <p:extLst>
      <p:ext uri="{BB962C8B-B14F-4D97-AF65-F5344CB8AC3E}">
        <p14:creationId xmlns:p14="http://schemas.microsoft.com/office/powerpoint/2010/main" val="2750750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35EE-FD18-6FD1-8E1E-D723DDCBF3FB}"/>
            </a:ext>
          </a:extLst>
        </p:cNvPr>
        <p:cNvGrpSpPr/>
        <p:nvPr/>
      </p:nvGrpSpPr>
      <p:grpSpPr>
        <a:xfrm>
          <a:off x="0" y="0"/>
          <a:ext cx="0" cy="0"/>
          <a:chOff x="0" y="0"/>
          <a:chExt cx="0" cy="0"/>
        </a:xfrm>
      </p:grpSpPr>
      <p:sp>
        <p:nvSpPr>
          <p:cNvPr id="2" name="Subtitle 9">
            <a:extLst>
              <a:ext uri="{FF2B5EF4-FFF2-40B4-BE49-F238E27FC236}">
                <a16:creationId xmlns:a16="http://schemas.microsoft.com/office/drawing/2014/main" id="{155DD574-5198-929A-0E3D-FB10D508B883}"/>
              </a:ext>
            </a:extLst>
          </p:cNvPr>
          <p:cNvSpPr>
            <a:spLocks noGrp="1"/>
          </p:cNvSpPr>
          <p:nvPr>
            <p:ph type="subTitle" idx="1"/>
          </p:nvPr>
        </p:nvSpPr>
        <p:spPr>
          <a:xfrm>
            <a:off x="783734" y="1473594"/>
            <a:ext cx="10033404" cy="4409331"/>
          </a:xfrm>
        </p:spPr>
        <p:txBody>
          <a:bodyPr>
            <a:normAutofit/>
          </a:bodyPr>
          <a:lstStyle/>
          <a:p>
            <a:pPr marL="0" marR="0" algn="l">
              <a:lnSpc>
                <a:spcPct val="107000"/>
              </a:lnSpc>
              <a:spcBef>
                <a:spcPts val="0"/>
              </a:spcBef>
              <a:spcAft>
                <a:spcPts val="800"/>
              </a:spcAft>
            </a:pPr>
            <a:r>
              <a:rPr lang="en-US" sz="2600" b="1" u="sng" dirty="0">
                <a:cs typeface="Calibri"/>
              </a:rPr>
              <a:t>Contact List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lvl="1" algn="l">
              <a:lnSpc>
                <a:spcPct val="107000"/>
              </a:lnSpc>
              <a:spcBef>
                <a:spcPts val="0"/>
              </a:spcBef>
              <a:spcAft>
                <a:spcPts val="800"/>
              </a:spcAft>
            </a:pPr>
            <a:r>
              <a:rPr lang="en-US" sz="1800" b="1" dirty="0">
                <a:solidFill>
                  <a:srgbClr val="111111"/>
                </a:solidFill>
                <a:latin typeface="Calibri"/>
                <a:cs typeface="Arial"/>
              </a:rPr>
              <a:t>Budget Analysis</a:t>
            </a:r>
          </a:p>
          <a:p>
            <a:pPr lvl="1" algn="l">
              <a:lnSpc>
                <a:spcPct val="107000"/>
              </a:lnSpc>
              <a:spcBef>
                <a:spcPts val="0"/>
              </a:spcBef>
              <a:spcAft>
                <a:spcPts val="800"/>
              </a:spcAft>
            </a:pP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DL-AFBFA-Budget@umaryland.edu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algn="l">
              <a:lnSpc>
                <a:spcPct val="107000"/>
              </a:lnSpc>
              <a:spcBef>
                <a:spcPts val="0"/>
              </a:spcBef>
            </a:pPr>
            <a:r>
              <a:rPr lang="en-US" sz="1400" dirty="0">
                <a:effectLst/>
                <a:latin typeface="Calibri" panose="020F0502020204030204" pitchFamily="34" charset="0"/>
                <a:ea typeface="Calibri" panose="020F0502020204030204" pitchFamily="34" charset="0"/>
                <a:cs typeface="Times New Roman" panose="02020603050405020304" pitchFamily="18" charset="0"/>
              </a:rPr>
              <a:t>Tracy Ngo / Angela Roberts / Tamara Borisevich</a:t>
            </a:r>
          </a:p>
          <a:p>
            <a:pPr lvl="1" algn="l">
              <a:lnSpc>
                <a:spcPct val="107000"/>
              </a:lnSpc>
              <a:spcBef>
                <a:spcPts val="0"/>
              </a:spcBef>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algn="l">
              <a:lnSpc>
                <a:spcPct val="107000"/>
              </a:lnSpc>
              <a:spcBef>
                <a:spcPts val="0"/>
              </a:spcBef>
              <a:spcAft>
                <a:spcPts val="800"/>
              </a:spcAft>
            </a:pPr>
            <a:r>
              <a:rPr lang="en-US" sz="1800" b="1" dirty="0">
                <a:solidFill>
                  <a:srgbClr val="111111"/>
                </a:solidFill>
                <a:latin typeface="Calibri"/>
                <a:cs typeface="Arial"/>
              </a:rPr>
              <a:t>Financial</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solidFill>
                  <a:srgbClr val="111111"/>
                </a:solidFill>
                <a:latin typeface="Calibri"/>
                <a:cs typeface="Arial"/>
              </a:rPr>
              <a:t>Analysis</a:t>
            </a:r>
          </a:p>
          <a:p>
            <a:pPr lvl="1" algn="l">
              <a:lnSpc>
                <a:spcPct val="107000"/>
              </a:lnSpc>
              <a:spcBef>
                <a:spcPts val="0"/>
              </a:spcBef>
              <a:spcAft>
                <a:spcPts val="800"/>
              </a:spcAft>
            </a:pP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DL-AFBFA-FinancialAnalysis@umaryland.edu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algn="l">
              <a:lnSpc>
                <a:spcPct val="107000"/>
              </a:lnSpc>
              <a:spcBef>
                <a:spcPts val="0"/>
              </a:spcBef>
            </a:pPr>
            <a:r>
              <a:rPr lang="en-US" sz="1400" dirty="0">
                <a:effectLst/>
                <a:latin typeface="Calibri" panose="020F0502020204030204" pitchFamily="34" charset="0"/>
                <a:ea typeface="Calibri" panose="020F0502020204030204" pitchFamily="34" charset="0"/>
                <a:cs typeface="Times New Roman" panose="02020603050405020304" pitchFamily="18" charset="0"/>
              </a:rPr>
              <a:t>Andy Flerlage / Stacy Dubon / Anuja Prasad</a:t>
            </a:r>
          </a:p>
          <a:p>
            <a:pPr lvl="1" algn="l">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lvl="1" algn="l">
              <a:lnSpc>
                <a:spcPct val="107000"/>
              </a:lnSpc>
              <a:spcBef>
                <a:spcPts val="0"/>
              </a:spcBef>
              <a:spcAft>
                <a:spcPts val="800"/>
              </a:spcAft>
            </a:pPr>
            <a:r>
              <a:rPr lang="en-US" sz="1800" b="1" dirty="0">
                <a:solidFill>
                  <a:srgbClr val="111111"/>
                </a:solidFill>
                <a:latin typeface="Calibri"/>
                <a:cs typeface="Arial"/>
              </a:rPr>
              <a:t>Project &amp; Capital Accounting</a:t>
            </a:r>
          </a:p>
          <a:p>
            <a:pPr lvl="1" algn="l">
              <a:lnSpc>
                <a:spcPct val="107000"/>
              </a:lnSpc>
              <a:spcBef>
                <a:spcPts val="0"/>
              </a:spcBef>
              <a:spcAft>
                <a:spcPts val="800"/>
              </a:spcAft>
            </a:pPr>
            <a:r>
              <a:rPr lang="en-US" sz="1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DL-AFBFAProjectCapitalAccounting@umaryland.edu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lvl="1" algn="l">
              <a:lnSpc>
                <a:spcPct val="107000"/>
              </a:lnSpc>
              <a:spcBef>
                <a:spcPts val="0"/>
              </a:spcBef>
            </a:pPr>
            <a:r>
              <a:rPr lang="en-US" sz="1400" dirty="0">
                <a:effectLst/>
                <a:latin typeface="Calibri" panose="020F0502020204030204" pitchFamily="34" charset="0"/>
                <a:ea typeface="Calibri" panose="020F0502020204030204" pitchFamily="34" charset="0"/>
                <a:cs typeface="Times New Roman" panose="02020603050405020304" pitchFamily="18" charset="0"/>
              </a:rPr>
              <a:t>Alice Maxwell / Priya Srivastava / Tolulope Sogbade </a:t>
            </a:r>
          </a:p>
          <a:p>
            <a:pPr lvl="2" algn="l"/>
            <a:endParaRPr lang="en-US" sz="2400" dirty="0"/>
          </a:p>
        </p:txBody>
      </p:sp>
    </p:spTree>
    <p:extLst>
      <p:ext uri="{BB962C8B-B14F-4D97-AF65-F5344CB8AC3E}">
        <p14:creationId xmlns:p14="http://schemas.microsoft.com/office/powerpoint/2010/main" val="903890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6501937D-1DB9-F5A0-7A2D-296A172BD9C0}"/>
              </a:ext>
            </a:extLst>
          </p:cNvPr>
          <p:cNvSpPr>
            <a:spLocks noGrp="1"/>
          </p:cNvSpPr>
          <p:nvPr>
            <p:ph type="ctrTitle"/>
          </p:nvPr>
        </p:nvSpPr>
        <p:spPr>
          <a:xfrm>
            <a:off x="1084780" y="777536"/>
            <a:ext cx="8231940" cy="1048386"/>
          </a:xfrm>
        </p:spPr>
        <p:txBody>
          <a:bodyPr/>
          <a:lstStyle/>
          <a:p>
            <a:pPr algn="l"/>
            <a:r>
              <a:rPr lang="en-US" sz="4800" b="1"/>
              <a:t>List of Abbreviations</a:t>
            </a:r>
          </a:p>
        </p:txBody>
      </p:sp>
      <p:sp>
        <p:nvSpPr>
          <p:cNvPr id="6" name="Subtitle 9">
            <a:extLst>
              <a:ext uri="{FF2B5EF4-FFF2-40B4-BE49-F238E27FC236}">
                <a16:creationId xmlns:a16="http://schemas.microsoft.com/office/drawing/2014/main" id="{64E0CDF7-2BD7-D06E-E0F7-8A980963AAB4}"/>
              </a:ext>
            </a:extLst>
          </p:cNvPr>
          <p:cNvSpPr>
            <a:spLocks noGrp="1"/>
          </p:cNvSpPr>
          <p:nvPr>
            <p:ph type="subTitle" idx="1"/>
          </p:nvPr>
        </p:nvSpPr>
        <p:spPr>
          <a:xfrm>
            <a:off x="1145540" y="1825923"/>
            <a:ext cx="9900920" cy="4254541"/>
          </a:xfrm>
        </p:spPr>
        <p:txBody>
          <a:bodyPr>
            <a:normAutofit/>
          </a:bodyPr>
          <a:lstStyle/>
          <a:p>
            <a:pPr marL="742950" lvl="1" indent="-285750" algn="l">
              <a:buFont typeface="Arial" panose="020B0604020202020204" pitchFamily="34" charset="0"/>
              <a:buChar char="•"/>
            </a:pPr>
            <a:endParaRPr lang="en-US" sz="1600" i="1" dirty="0"/>
          </a:p>
          <a:p>
            <a:pPr marL="742950" lvl="1" indent="-285750" algn="l">
              <a:buFont typeface="Arial" panose="020B0604020202020204" pitchFamily="34" charset="0"/>
              <a:buChar char="•"/>
            </a:pPr>
            <a:r>
              <a:rPr lang="en-US" sz="1600" i="1" dirty="0"/>
              <a:t>BOR	- Board of Regents</a:t>
            </a:r>
          </a:p>
          <a:p>
            <a:pPr marL="742950" lvl="1" indent="-285750" algn="l">
              <a:buFont typeface="Arial" panose="020B0604020202020204" pitchFamily="34" charset="0"/>
              <a:buChar char="•"/>
            </a:pPr>
            <a:r>
              <a:rPr lang="en-US" sz="1600" i="1" dirty="0"/>
              <a:t>DBM	- Department of Budget Management (Maryland Governor’s Office) </a:t>
            </a:r>
          </a:p>
          <a:p>
            <a:pPr marL="742950" lvl="1" indent="-285750" algn="l">
              <a:buFont typeface="Arial" panose="020B0604020202020204" pitchFamily="34" charset="0"/>
              <a:buChar char="•"/>
            </a:pPr>
            <a:r>
              <a:rPr lang="en-US" sz="1600" i="1" dirty="0"/>
              <a:t>DRIF	- Designated Research Initiative Funds</a:t>
            </a:r>
          </a:p>
          <a:p>
            <a:pPr marL="742950" lvl="1" indent="-285750" algn="l">
              <a:buFont typeface="Arial" panose="020B0604020202020204" pitchFamily="34" charset="0"/>
              <a:buChar char="•"/>
            </a:pPr>
            <a:r>
              <a:rPr lang="en-US" sz="1600" i="1" dirty="0"/>
              <a:t>FMWG	- Funding Model Work Group (Strategic Finance Planning Group - UMB)</a:t>
            </a:r>
          </a:p>
          <a:p>
            <a:pPr marL="742950" lvl="1" indent="-285750" algn="l">
              <a:buFont typeface="Arial" panose="020B0604020202020204" pitchFamily="34" charset="0"/>
              <a:buChar char="•"/>
            </a:pPr>
            <a:r>
              <a:rPr lang="en-US" sz="1600" i="1" dirty="0"/>
              <a:t>IDC	- Indirect Cost Recovery</a:t>
            </a:r>
          </a:p>
          <a:p>
            <a:pPr marL="742950" lvl="1" indent="-285750" algn="l">
              <a:buFont typeface="Arial" panose="020B0604020202020204" pitchFamily="34" charset="0"/>
              <a:buChar char="•"/>
            </a:pPr>
            <a:r>
              <a:rPr lang="en-US" sz="1600" i="1" dirty="0"/>
              <a:t>UMB	- University of Maryland, Baltimore</a:t>
            </a:r>
          </a:p>
          <a:p>
            <a:pPr marL="742950" lvl="1" indent="-285750" algn="l">
              <a:buFont typeface="Arial" panose="020B0604020202020204" pitchFamily="34" charset="0"/>
              <a:buChar char="•"/>
            </a:pPr>
            <a:r>
              <a:rPr lang="en-US" sz="1600" i="1" dirty="0"/>
              <a:t>USM	- University System of Maryland</a:t>
            </a:r>
          </a:p>
          <a:p>
            <a:pPr marL="742950" lvl="1" indent="-285750" algn="l">
              <a:buFont typeface="Arial" panose="020B0604020202020204" pitchFamily="34" charset="0"/>
              <a:buChar char="•"/>
            </a:pPr>
            <a:endParaRPr lang="en-US" sz="1600" i="1" dirty="0"/>
          </a:p>
        </p:txBody>
      </p:sp>
      <p:cxnSp>
        <p:nvCxnSpPr>
          <p:cNvPr id="7" name="Straight Connector 6">
            <a:extLst>
              <a:ext uri="{FF2B5EF4-FFF2-40B4-BE49-F238E27FC236}">
                <a16:creationId xmlns:a16="http://schemas.microsoft.com/office/drawing/2014/main" id="{B0AFFF1A-445B-EBA5-3F66-4F4C01D0E436}"/>
              </a:ext>
            </a:extLst>
          </p:cNvPr>
          <p:cNvCxnSpPr>
            <a:cxnSpLocks/>
          </p:cNvCxnSpPr>
          <p:nvPr/>
        </p:nvCxnSpPr>
        <p:spPr>
          <a:xfrm>
            <a:off x="1084780" y="1825922"/>
            <a:ext cx="10674143" cy="0"/>
          </a:xfrm>
          <a:prstGeom prst="line">
            <a:avLst/>
          </a:prstGeom>
          <a:ln w="3175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3676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99EF2-146C-BB0B-C458-905C965CC77A}"/>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0ABCFFB9-5A42-7E4E-F36A-4B78D7FF623C}"/>
              </a:ext>
            </a:extLst>
          </p:cNvPr>
          <p:cNvSpPr>
            <a:spLocks noGrp="1"/>
          </p:cNvSpPr>
          <p:nvPr>
            <p:ph type="subTitle" idx="1"/>
          </p:nvPr>
        </p:nvSpPr>
        <p:spPr>
          <a:xfrm>
            <a:off x="1524000" y="2601119"/>
            <a:ext cx="9144000" cy="1655762"/>
          </a:xfrm>
        </p:spPr>
        <p:txBody>
          <a:bodyPr/>
          <a:lstStyle/>
          <a:p>
            <a:r>
              <a:rPr lang="en-US" sz="4400" b="1"/>
              <a:t>Questions ?</a:t>
            </a:r>
            <a:endParaRPr lang="en-US"/>
          </a:p>
        </p:txBody>
      </p:sp>
    </p:spTree>
    <p:extLst>
      <p:ext uri="{BB962C8B-B14F-4D97-AF65-F5344CB8AC3E}">
        <p14:creationId xmlns:p14="http://schemas.microsoft.com/office/powerpoint/2010/main" val="2992682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6E812-945A-491A-0EFD-9C9D2137CC14}"/>
              </a:ext>
            </a:extLst>
          </p:cNvPr>
          <p:cNvSpPr>
            <a:spLocks noGrp="1"/>
          </p:cNvSpPr>
          <p:nvPr>
            <p:ph type="title"/>
          </p:nvPr>
        </p:nvSpPr>
        <p:spPr>
          <a:xfrm>
            <a:off x="838200" y="1037327"/>
            <a:ext cx="10515600" cy="728180"/>
          </a:xfrm>
        </p:spPr>
        <p:txBody>
          <a:bodyPr/>
          <a:lstStyle/>
          <a:p>
            <a:r>
              <a:rPr lang="en-US" dirty="0"/>
              <a:t>Financial Update</a:t>
            </a:r>
          </a:p>
        </p:txBody>
      </p:sp>
      <p:sp>
        <p:nvSpPr>
          <p:cNvPr id="3" name="Content Placeholder 2">
            <a:extLst>
              <a:ext uri="{FF2B5EF4-FFF2-40B4-BE49-F238E27FC236}">
                <a16:creationId xmlns:a16="http://schemas.microsoft.com/office/drawing/2014/main" id="{62FE6A19-E550-85A5-F54E-2DDDE9D03E26}"/>
              </a:ext>
            </a:extLst>
          </p:cNvPr>
          <p:cNvSpPr>
            <a:spLocks noGrp="1"/>
          </p:cNvSpPr>
          <p:nvPr>
            <p:ph sz="half" idx="1"/>
          </p:nvPr>
        </p:nvSpPr>
        <p:spPr>
          <a:xfrm>
            <a:off x="762000" y="1765507"/>
            <a:ext cx="10515600" cy="4319607"/>
          </a:xfrm>
        </p:spPr>
        <p:txBody>
          <a:bodyPr>
            <a:normAutofit/>
          </a:bodyPr>
          <a:lstStyle/>
          <a:p>
            <a:r>
              <a:rPr lang="en-US" dirty="0"/>
              <a:t>UMB received state cuts of 7% for FY26</a:t>
            </a:r>
          </a:p>
          <a:p>
            <a:r>
              <a:rPr lang="en-US" dirty="0"/>
              <a:t>F&amp;AS implemented majority of our cuts in FY25</a:t>
            </a:r>
          </a:p>
          <a:p>
            <a:r>
              <a:rPr lang="en-US" dirty="0"/>
              <a:t>The individual impacted due to layoff has been notified</a:t>
            </a:r>
          </a:p>
          <a:p>
            <a:r>
              <a:rPr lang="en-US" dirty="0"/>
              <a:t>There are no other planned layoffs in F&amp;AS at this time.</a:t>
            </a:r>
          </a:p>
          <a:p>
            <a:r>
              <a:rPr lang="en-US" dirty="0"/>
              <a:t>However, State still has a $3B deficit to address by FY30</a:t>
            </a:r>
          </a:p>
          <a:p>
            <a:pPr lvl="1"/>
            <a:r>
              <a:rPr lang="en-US" dirty="0"/>
              <a:t>We expect we may receive an additional cut in FY26 </a:t>
            </a:r>
          </a:p>
          <a:p>
            <a:pPr lvl="1"/>
            <a:r>
              <a:rPr lang="en-US" dirty="0"/>
              <a:t>Reasonable to assume we will be cut in FY27 as well</a:t>
            </a:r>
          </a:p>
        </p:txBody>
      </p:sp>
    </p:spTree>
    <p:extLst>
      <p:ext uri="{BB962C8B-B14F-4D97-AF65-F5344CB8AC3E}">
        <p14:creationId xmlns:p14="http://schemas.microsoft.com/office/powerpoint/2010/main" val="2920784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C70D5-B583-4B7C-43DB-8023CFCF48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5F499-B45C-FEDE-5734-5013BA7A2F57}"/>
              </a:ext>
            </a:extLst>
          </p:cNvPr>
          <p:cNvSpPr>
            <a:spLocks noGrp="1"/>
          </p:cNvSpPr>
          <p:nvPr>
            <p:ph type="title"/>
          </p:nvPr>
        </p:nvSpPr>
        <p:spPr>
          <a:xfrm>
            <a:off x="838200" y="1037327"/>
            <a:ext cx="10515600" cy="728180"/>
          </a:xfrm>
        </p:spPr>
        <p:txBody>
          <a:bodyPr/>
          <a:lstStyle/>
          <a:p>
            <a:r>
              <a:rPr lang="en-US" dirty="0"/>
              <a:t>Financial Update</a:t>
            </a:r>
          </a:p>
        </p:txBody>
      </p:sp>
      <p:sp>
        <p:nvSpPr>
          <p:cNvPr id="3" name="Content Placeholder 2">
            <a:extLst>
              <a:ext uri="{FF2B5EF4-FFF2-40B4-BE49-F238E27FC236}">
                <a16:creationId xmlns:a16="http://schemas.microsoft.com/office/drawing/2014/main" id="{922E892E-A435-310E-8E26-F349A8F71DBB}"/>
              </a:ext>
            </a:extLst>
          </p:cNvPr>
          <p:cNvSpPr>
            <a:spLocks noGrp="1"/>
          </p:cNvSpPr>
          <p:nvPr>
            <p:ph sz="half" idx="1"/>
          </p:nvPr>
        </p:nvSpPr>
        <p:spPr>
          <a:xfrm>
            <a:off x="762000" y="1765507"/>
            <a:ext cx="10515600" cy="4319607"/>
          </a:xfrm>
        </p:spPr>
        <p:txBody>
          <a:bodyPr>
            <a:normAutofit fontScale="92500" lnSpcReduction="10000"/>
          </a:bodyPr>
          <a:lstStyle/>
          <a:p>
            <a:r>
              <a:rPr lang="en-US" dirty="0"/>
              <a:t>Continued outside interest on lowering the maximum F&amp;A rates</a:t>
            </a:r>
          </a:p>
          <a:p>
            <a:r>
              <a:rPr lang="en-US" dirty="0"/>
              <a:t>Trump administration pressure on research</a:t>
            </a:r>
          </a:p>
          <a:p>
            <a:pPr lvl="1"/>
            <a:r>
              <a:rPr lang="en-US" dirty="0"/>
              <a:t>UMB has seen 26 grants totaling $41M de-obligated ($13M impacting FY25)</a:t>
            </a:r>
          </a:p>
          <a:p>
            <a:pPr lvl="1"/>
            <a:r>
              <a:rPr lang="en-US" dirty="0"/>
              <a:t>New awards have stalled but picking up some</a:t>
            </a:r>
          </a:p>
          <a:p>
            <a:r>
              <a:rPr lang="en-US" dirty="0"/>
              <a:t>Forecasting a drop in IDC Recovery base on known reductions</a:t>
            </a:r>
          </a:p>
          <a:p>
            <a:pPr lvl="1"/>
            <a:r>
              <a:rPr lang="en-US" dirty="0"/>
              <a:t>FY25 – decline of $5M but DRIF allocation declined $10.3M</a:t>
            </a:r>
          </a:p>
          <a:p>
            <a:pPr lvl="1"/>
            <a:r>
              <a:rPr lang="en-US" dirty="0"/>
              <a:t>FY26 – additional decline of $8.6M with DRIF dropping another $7.5M </a:t>
            </a:r>
          </a:p>
          <a:p>
            <a:r>
              <a:rPr lang="en-US" dirty="0"/>
              <a:t>Reviewing how IDC Recovery is distributed</a:t>
            </a:r>
          </a:p>
          <a:p>
            <a:pPr lvl="1"/>
            <a:r>
              <a:rPr lang="en-US" dirty="0"/>
              <a:t>As of now the DRIF allocation is absorbing all the hit which is unfair</a:t>
            </a:r>
          </a:p>
          <a:p>
            <a:pPr lvl="2"/>
            <a:r>
              <a:rPr lang="en-US" dirty="0"/>
              <a:t>Declined from $23.9M DRIF allocation in FY25 Budget to FY26 </a:t>
            </a:r>
            <a:r>
              <a:rPr lang="en-US" dirty="0" err="1"/>
              <a:t>Fcst</a:t>
            </a:r>
            <a:r>
              <a:rPr lang="en-US" dirty="0"/>
              <a:t> of $6.0M</a:t>
            </a:r>
          </a:p>
          <a:p>
            <a:pPr lvl="1"/>
            <a:r>
              <a:rPr lang="en-US" dirty="0"/>
              <a:t>Plus, we need to be more strategic and reinvesting in research to broaden our sponsor base</a:t>
            </a:r>
          </a:p>
        </p:txBody>
      </p:sp>
    </p:spTree>
    <p:extLst>
      <p:ext uri="{BB962C8B-B14F-4D97-AF65-F5344CB8AC3E}">
        <p14:creationId xmlns:p14="http://schemas.microsoft.com/office/powerpoint/2010/main" val="138898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47EA-1F11-53B3-CE1F-F7238449D105}"/>
              </a:ext>
            </a:extLst>
          </p:cNvPr>
          <p:cNvSpPr>
            <a:spLocks noGrp="1"/>
          </p:cNvSpPr>
          <p:nvPr>
            <p:ph type="ctrTitle"/>
          </p:nvPr>
        </p:nvSpPr>
        <p:spPr>
          <a:xfrm>
            <a:off x="893380" y="2094961"/>
            <a:ext cx="10405240" cy="1035120"/>
          </a:xfrm>
        </p:spPr>
        <p:txBody>
          <a:bodyPr>
            <a:noAutofit/>
          </a:bodyPr>
          <a:lstStyle/>
          <a:p>
            <a:r>
              <a:rPr lang="en-US" sz="6600" b="1" dirty="0">
                <a:latin typeface="Aptos" panose="020B0004020202020204" pitchFamily="34" charset="0"/>
              </a:rPr>
              <a:t>Introduction to International Operations</a:t>
            </a:r>
          </a:p>
        </p:txBody>
      </p:sp>
      <p:sp>
        <p:nvSpPr>
          <p:cNvPr id="3" name="TextBox 2">
            <a:extLst>
              <a:ext uri="{FF2B5EF4-FFF2-40B4-BE49-F238E27FC236}">
                <a16:creationId xmlns:a16="http://schemas.microsoft.com/office/drawing/2014/main" id="{46763238-0B9D-07BC-381B-84574E0F194B}"/>
              </a:ext>
            </a:extLst>
          </p:cNvPr>
          <p:cNvSpPr txBox="1"/>
          <p:nvPr/>
        </p:nvSpPr>
        <p:spPr>
          <a:xfrm>
            <a:off x="3226676" y="3578460"/>
            <a:ext cx="6589986" cy="1811073"/>
          </a:xfrm>
          <a:prstGeom prst="rect">
            <a:avLst/>
          </a:prstGeom>
          <a:noFill/>
        </p:spPr>
        <p:txBody>
          <a:bodyPr wrap="square" rtlCol="0">
            <a:spAutoFit/>
          </a:bodyPr>
          <a:lstStyle/>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Welcome</a:t>
            </a: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n-US" sz="16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UMB’s global engagement in a nutshell</a:t>
            </a: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Background to IO</a:t>
            </a: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Overview of each function’s support to our customers</a:t>
            </a:r>
          </a:p>
          <a:p>
            <a:pPr marL="742950" marR="0" lvl="1" indent="-285750" algn="l" defTabSz="914400" rtl="0" eaLnBrk="1" fontAlgn="auto" latinLnBrk="0" hangingPunct="1">
              <a:lnSpc>
                <a:spcPct val="107000"/>
              </a:lnSpc>
              <a:spcBef>
                <a:spcPts val="0"/>
              </a:spcBef>
              <a:spcAft>
                <a:spcPts val="800"/>
              </a:spcAft>
              <a:buClrTx/>
              <a:buSzPts val="1000"/>
              <a:buFont typeface="Courier New" panose="02070309020205020404" pitchFamily="49" charset="0"/>
              <a:buChar char="o"/>
              <a:tabLst>
                <a:tab pos="914400" algn="l"/>
              </a:tabLst>
              <a:defRPr/>
            </a:pPr>
            <a:r>
              <a:rPr kumimoji="0" lang="en-US" sz="16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Q &amp; A</a:t>
            </a:r>
          </a:p>
        </p:txBody>
      </p:sp>
      <p:cxnSp>
        <p:nvCxnSpPr>
          <p:cNvPr id="5" name="Straight Connector 4">
            <a:extLst>
              <a:ext uri="{FF2B5EF4-FFF2-40B4-BE49-F238E27FC236}">
                <a16:creationId xmlns:a16="http://schemas.microsoft.com/office/drawing/2014/main" id="{09992831-2876-572C-2BAB-3DDD10AF4C26}"/>
              </a:ext>
            </a:extLst>
          </p:cNvPr>
          <p:cNvCxnSpPr/>
          <p:nvPr/>
        </p:nvCxnSpPr>
        <p:spPr>
          <a:xfrm>
            <a:off x="1523999" y="3279540"/>
            <a:ext cx="9210391"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39963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533400"/>
            <a:ext cx="8153400" cy="1447800"/>
          </a:xfrm>
        </p:spPr>
        <p:txBody>
          <a:bodyPr>
            <a:noAutofit/>
          </a:bodyPr>
          <a:lstStyle/>
          <a:p>
            <a:pPr algn="ctr"/>
            <a:r>
              <a:rPr lang="en-US" sz="3600" b="1" dirty="0"/>
              <a:t>Proposals </a:t>
            </a:r>
            <a:r>
              <a:rPr lang="en-US" sz="2800" b="1" dirty="0"/>
              <a:t>(Count)</a:t>
            </a:r>
            <a:br>
              <a:rPr lang="en-US" sz="3200" b="1" dirty="0"/>
            </a:br>
            <a:r>
              <a:rPr lang="en-US" sz="2800" dirty="0"/>
              <a:t>by Sponsor Types </a:t>
            </a:r>
            <a:br>
              <a:rPr lang="en-US" sz="2800" dirty="0"/>
            </a:br>
            <a:r>
              <a:rPr lang="en-US" sz="2800" dirty="0"/>
              <a:t>Mar YTD 2021 - 2025</a:t>
            </a:r>
            <a:endParaRPr lang="en-US" sz="3200" dirty="0"/>
          </a:p>
        </p:txBody>
      </p:sp>
      <p:sp>
        <p:nvSpPr>
          <p:cNvPr id="3" name="TextBox 2"/>
          <p:cNvSpPr txBox="1"/>
          <p:nvPr/>
        </p:nvSpPr>
        <p:spPr>
          <a:xfrm>
            <a:off x="8525435" y="1828800"/>
            <a:ext cx="2133600" cy="338554"/>
          </a:xfrm>
          <a:prstGeom prst="rect">
            <a:avLst/>
          </a:prstGeom>
          <a:solidFill>
            <a:schemeClr val="bg1"/>
          </a:solidFill>
          <a:ln>
            <a:solidFill>
              <a:schemeClr val="bg1"/>
            </a:solidFill>
          </a:ln>
        </p:spPr>
        <p:txBody>
          <a:bodyPr wrap="square" rtlCol="0">
            <a:spAutoFit/>
          </a:bodyPr>
          <a:lstStyle/>
          <a:p>
            <a:pPr marL="285750" indent="-285750">
              <a:buFont typeface="Arial" panose="020B0604020202020204" pitchFamily="34" charset="0"/>
              <a:buChar char="•"/>
            </a:pPr>
            <a:endParaRPr lang="en-US" sz="1600"/>
          </a:p>
        </p:txBody>
      </p:sp>
      <p:sp>
        <p:nvSpPr>
          <p:cNvPr id="6" name="Slide Number Placeholder 4"/>
          <p:cNvSpPr>
            <a:spLocks noGrp="1"/>
          </p:cNvSpPr>
          <p:nvPr>
            <p:ph type="sldNum" sz="quarter" idx="12"/>
          </p:nvPr>
        </p:nvSpPr>
        <p:spPr>
          <a:xfrm>
            <a:off x="8305800" y="6492876"/>
            <a:ext cx="2133600" cy="365125"/>
          </a:xfrm>
        </p:spPr>
        <p:txBody>
          <a:bodyPr/>
          <a:lstStyle/>
          <a:p>
            <a:fld id="{D6CD56F8-6CC3-473E-8875-F786D5BF1E99}" type="slidenum">
              <a:rPr lang="en-US" smtClean="0">
                <a:solidFill>
                  <a:prstClr val="black">
                    <a:tint val="75000"/>
                  </a:prstClr>
                </a:solidFill>
              </a:rPr>
              <a:pPr/>
              <a:t>40</a:t>
            </a:fld>
            <a:endParaRPr lang="en-US">
              <a:solidFill>
                <a:prstClr val="black">
                  <a:tint val="75000"/>
                </a:prstClr>
              </a:solidFill>
            </a:endParaRPr>
          </a:p>
        </p:txBody>
      </p:sp>
      <p:sp>
        <p:nvSpPr>
          <p:cNvPr id="8" name="TextBox 7"/>
          <p:cNvSpPr txBox="1"/>
          <p:nvPr/>
        </p:nvSpPr>
        <p:spPr>
          <a:xfrm>
            <a:off x="3590040" y="5625905"/>
            <a:ext cx="6312912" cy="369332"/>
          </a:xfrm>
          <a:prstGeom prst="rect">
            <a:avLst/>
          </a:prstGeom>
          <a:noFill/>
        </p:spPr>
        <p:txBody>
          <a:bodyPr wrap="square" rtlCol="0">
            <a:spAutoFit/>
          </a:bodyPr>
          <a:lstStyle/>
          <a:p>
            <a:pPr marL="285750" indent="-285750">
              <a:buFont typeface="Arial" panose="020B0604020202020204" pitchFamily="34" charset="0"/>
              <a:buChar char="•"/>
            </a:pPr>
            <a:r>
              <a:rPr lang="en-US" dirty="0"/>
              <a:t>SOM – FY’24 1,465; FY’25 1,545 (5.5% increase)</a:t>
            </a:r>
          </a:p>
        </p:txBody>
      </p:sp>
      <p:graphicFrame>
        <p:nvGraphicFramePr>
          <p:cNvPr id="4" name="Chart 3">
            <a:extLst>
              <a:ext uri="{FF2B5EF4-FFF2-40B4-BE49-F238E27FC236}">
                <a16:creationId xmlns:a16="http://schemas.microsoft.com/office/drawing/2014/main" id="{00000000-0008-0000-0200-000005000000}"/>
              </a:ext>
            </a:extLst>
          </p:cNvPr>
          <p:cNvGraphicFramePr>
            <a:graphicFrameLocks/>
          </p:cNvGraphicFramePr>
          <p:nvPr/>
        </p:nvGraphicFramePr>
        <p:xfrm>
          <a:off x="2289048" y="1828800"/>
          <a:ext cx="8611015" cy="37971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9309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57EE2-4DC3-D3CA-ABB3-23AB44A8D692}"/>
              </a:ext>
            </a:extLst>
          </p:cNvPr>
          <p:cNvSpPr>
            <a:spLocks noGrp="1"/>
          </p:cNvSpPr>
          <p:nvPr>
            <p:ph type="ctrTitle"/>
          </p:nvPr>
        </p:nvSpPr>
        <p:spPr>
          <a:xfrm>
            <a:off x="3631893" y="77118"/>
            <a:ext cx="4928212" cy="1459974"/>
          </a:xfrm>
        </p:spPr>
        <p:txBody>
          <a:bodyPr>
            <a:normAutofit/>
          </a:bodyPr>
          <a:lstStyle/>
          <a:p>
            <a:r>
              <a:rPr lang="en-US" sz="3600" b="1" dirty="0">
                <a:latin typeface="+mn-lt"/>
              </a:rPr>
              <a:t>Proposals (in $)</a:t>
            </a:r>
            <a:br>
              <a:rPr lang="en-US" sz="6600" b="1" dirty="0">
                <a:latin typeface="+mn-lt"/>
              </a:rPr>
            </a:br>
            <a:r>
              <a:rPr lang="en-US" sz="2800" dirty="0">
                <a:latin typeface="+mn-lt"/>
              </a:rPr>
              <a:t>by Sponsor Types </a:t>
            </a:r>
            <a:br>
              <a:rPr lang="en-US" sz="2800" dirty="0">
                <a:latin typeface="+mn-lt"/>
              </a:rPr>
            </a:br>
            <a:r>
              <a:rPr lang="en-US" sz="2800" dirty="0">
                <a:latin typeface="+mn-lt"/>
              </a:rPr>
              <a:t>Mar YTD 2021 - 2025</a:t>
            </a:r>
            <a:endParaRPr lang="en-US" dirty="0">
              <a:latin typeface="+mn-lt"/>
            </a:endParaRPr>
          </a:p>
        </p:txBody>
      </p:sp>
      <p:sp>
        <p:nvSpPr>
          <p:cNvPr id="5" name="TextBox 4">
            <a:extLst>
              <a:ext uri="{FF2B5EF4-FFF2-40B4-BE49-F238E27FC236}">
                <a16:creationId xmlns:a16="http://schemas.microsoft.com/office/drawing/2014/main" id="{88C204F0-78DB-B2E3-19BF-E35102B6785B}"/>
              </a:ext>
            </a:extLst>
          </p:cNvPr>
          <p:cNvSpPr txBox="1"/>
          <p:nvPr/>
        </p:nvSpPr>
        <p:spPr>
          <a:xfrm>
            <a:off x="2962181" y="5700318"/>
            <a:ext cx="6267635" cy="369332"/>
          </a:xfrm>
          <a:prstGeom prst="rect">
            <a:avLst/>
          </a:prstGeom>
          <a:noFill/>
        </p:spPr>
        <p:txBody>
          <a:bodyPr wrap="square" rtlCol="0">
            <a:spAutoFit/>
          </a:bodyPr>
          <a:lstStyle/>
          <a:p>
            <a:pPr algn="ctr"/>
            <a:r>
              <a:rPr lang="en-US" dirty="0"/>
              <a:t>SOM: FY24 $1,386m v. FY25 $1,756m (27% increase)</a:t>
            </a:r>
          </a:p>
        </p:txBody>
      </p:sp>
      <p:graphicFrame>
        <p:nvGraphicFramePr>
          <p:cNvPr id="3" name="Chart 2">
            <a:extLst>
              <a:ext uri="{FF2B5EF4-FFF2-40B4-BE49-F238E27FC236}">
                <a16:creationId xmlns:a16="http://schemas.microsoft.com/office/drawing/2014/main" id="{00000000-0008-0000-0200-000007000000}"/>
              </a:ext>
            </a:extLst>
          </p:cNvPr>
          <p:cNvGraphicFramePr>
            <a:graphicFrameLocks/>
          </p:cNvGraphicFramePr>
          <p:nvPr/>
        </p:nvGraphicFramePr>
        <p:xfrm>
          <a:off x="1763487" y="1500639"/>
          <a:ext cx="9329058" cy="40822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5297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019" y="405384"/>
            <a:ext cx="8153400" cy="1524000"/>
          </a:xfrm>
        </p:spPr>
        <p:txBody>
          <a:bodyPr>
            <a:noAutofit/>
          </a:bodyPr>
          <a:lstStyle/>
          <a:p>
            <a:r>
              <a:rPr lang="en-US" sz="3600" b="1" dirty="0"/>
              <a:t>Grants &amp; Contracts Awards (</a:t>
            </a:r>
            <a:r>
              <a:rPr lang="en-US" sz="2800" b="1" dirty="0"/>
              <a:t>in</a:t>
            </a:r>
            <a:r>
              <a:rPr lang="en-US" sz="3600" b="1" dirty="0"/>
              <a:t> $)</a:t>
            </a:r>
            <a:br>
              <a:rPr lang="en-US" sz="3600" b="1" dirty="0"/>
            </a:br>
            <a:r>
              <a:rPr lang="en-US" sz="2800" dirty="0"/>
              <a:t>by Sponsor Types </a:t>
            </a:r>
            <a:br>
              <a:rPr lang="en-US" sz="3200" dirty="0"/>
            </a:br>
            <a:r>
              <a:rPr lang="en-US" sz="2800" dirty="0"/>
              <a:t>Mar YTD 2021 - 2025</a:t>
            </a:r>
          </a:p>
        </p:txBody>
      </p:sp>
      <p:sp>
        <p:nvSpPr>
          <p:cNvPr id="5" name="TextBox 4"/>
          <p:cNvSpPr txBox="1"/>
          <p:nvPr/>
        </p:nvSpPr>
        <p:spPr>
          <a:xfrm>
            <a:off x="3158748" y="5781182"/>
            <a:ext cx="6131556" cy="369332"/>
          </a:xfrm>
          <a:prstGeom prst="rect">
            <a:avLst/>
          </a:prstGeom>
          <a:noFill/>
        </p:spPr>
        <p:txBody>
          <a:bodyPr wrap="square" rtlCol="0">
            <a:spAutoFit/>
          </a:bodyPr>
          <a:lstStyle/>
          <a:p>
            <a:pPr marL="285750" indent="-285750">
              <a:buFont typeface="Arial" panose="020B0604020202020204" pitchFamily="34" charset="0"/>
              <a:buChar char="•"/>
            </a:pPr>
            <a:r>
              <a:rPr lang="en-US" dirty="0"/>
              <a:t>SOM – FY’24 $367M; FY’25 $357M (3% decrease)</a:t>
            </a:r>
          </a:p>
        </p:txBody>
      </p:sp>
      <p:graphicFrame>
        <p:nvGraphicFramePr>
          <p:cNvPr id="6" name="Chart 5">
            <a:extLst>
              <a:ext uri="{FF2B5EF4-FFF2-40B4-BE49-F238E27FC236}">
                <a16:creationId xmlns:a16="http://schemas.microsoft.com/office/drawing/2014/main" id="{00000000-0008-0000-0000-000005000000}"/>
              </a:ext>
            </a:extLst>
          </p:cNvPr>
          <p:cNvGraphicFramePr>
            <a:graphicFrameLocks/>
          </p:cNvGraphicFramePr>
          <p:nvPr/>
        </p:nvGraphicFramePr>
        <p:xfrm>
          <a:off x="2019300" y="1785205"/>
          <a:ext cx="9140536" cy="39959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7631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3DB8B-FCA0-B4A6-E67B-414FA453CF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53B05-659F-5B5B-D01A-768FBA9E002A}"/>
              </a:ext>
            </a:extLst>
          </p:cNvPr>
          <p:cNvSpPr>
            <a:spLocks noGrp="1"/>
          </p:cNvSpPr>
          <p:nvPr>
            <p:ph type="ctrTitle"/>
          </p:nvPr>
        </p:nvSpPr>
        <p:spPr>
          <a:xfrm>
            <a:off x="1526170" y="221155"/>
            <a:ext cx="7914290" cy="1535725"/>
          </a:xfrm>
        </p:spPr>
        <p:txBody>
          <a:bodyPr>
            <a:noAutofit/>
          </a:bodyPr>
          <a:lstStyle/>
          <a:p>
            <a:r>
              <a:rPr lang="en-US" sz="3600" b="1" dirty="0">
                <a:latin typeface="+mn-lt"/>
              </a:rPr>
              <a:t>Grants &amp; Contracts Awards (</a:t>
            </a:r>
            <a:r>
              <a:rPr lang="en-US" sz="2800" b="1" dirty="0">
                <a:latin typeface="+mn-lt"/>
              </a:rPr>
              <a:t>in</a:t>
            </a:r>
            <a:r>
              <a:rPr lang="en-US" sz="3600" b="1" dirty="0">
                <a:latin typeface="+mn-lt"/>
              </a:rPr>
              <a:t> $)</a:t>
            </a:r>
            <a:br>
              <a:rPr lang="en-US" sz="3600" b="1" dirty="0">
                <a:latin typeface="+mn-lt"/>
              </a:rPr>
            </a:br>
            <a:r>
              <a:rPr lang="en-US" sz="2800" dirty="0">
                <a:latin typeface="+mn-lt"/>
              </a:rPr>
              <a:t>FY 2025 – 2026</a:t>
            </a:r>
            <a:br>
              <a:rPr lang="en-US" sz="2800" dirty="0">
                <a:latin typeface="+mn-lt"/>
              </a:rPr>
            </a:br>
            <a:r>
              <a:rPr lang="en-US" sz="2800" dirty="0">
                <a:latin typeface="+mn-lt"/>
              </a:rPr>
              <a:t>FEB - APR</a:t>
            </a:r>
          </a:p>
        </p:txBody>
      </p:sp>
      <p:graphicFrame>
        <p:nvGraphicFramePr>
          <p:cNvPr id="5" name="Chart 4">
            <a:extLst>
              <a:ext uri="{FF2B5EF4-FFF2-40B4-BE49-F238E27FC236}">
                <a16:creationId xmlns:a16="http://schemas.microsoft.com/office/drawing/2014/main" id="{38168B0E-73DE-4BC8-B60B-D243FB10DA39}"/>
              </a:ext>
            </a:extLst>
          </p:cNvPr>
          <p:cNvGraphicFramePr>
            <a:graphicFrameLocks/>
          </p:cNvGraphicFramePr>
          <p:nvPr/>
        </p:nvGraphicFramePr>
        <p:xfrm>
          <a:off x="838200" y="1756880"/>
          <a:ext cx="5442857" cy="30153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B1FC54E3-6110-40C2-97FB-C5E9C9BAF139}"/>
              </a:ext>
            </a:extLst>
          </p:cNvPr>
          <p:cNvGraphicFramePr>
            <a:graphicFrameLocks/>
          </p:cNvGraphicFramePr>
          <p:nvPr/>
        </p:nvGraphicFramePr>
        <p:xfrm>
          <a:off x="6466114" y="2547257"/>
          <a:ext cx="5366657" cy="35052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E8889081-2419-B5B7-5C68-9A11442E85D3}"/>
              </a:ext>
            </a:extLst>
          </p:cNvPr>
          <p:cNvSpPr txBox="1"/>
          <p:nvPr/>
        </p:nvSpPr>
        <p:spPr>
          <a:xfrm>
            <a:off x="914400" y="5050971"/>
            <a:ext cx="5181600" cy="1200329"/>
          </a:xfrm>
          <a:prstGeom prst="rect">
            <a:avLst/>
          </a:prstGeom>
          <a:noFill/>
        </p:spPr>
        <p:txBody>
          <a:bodyPr wrap="square" rtlCol="0">
            <a:spAutoFit/>
          </a:bodyPr>
          <a:lstStyle/>
          <a:p>
            <a:r>
              <a:rPr lang="en-US" i="1" dirty="0"/>
              <a:t>* Total FY25 $72m v. FY24 $100m (28% decrease)</a:t>
            </a:r>
          </a:p>
          <a:p>
            <a:endParaRPr lang="en-US" i="1" dirty="0"/>
          </a:p>
          <a:p>
            <a:r>
              <a:rPr lang="en-US" i="1" dirty="0"/>
              <a:t>** FY25 data does not cover the entire month of April (report generated on April 28</a:t>
            </a:r>
            <a:r>
              <a:rPr lang="en-US" i="1" baseline="30000" dirty="0"/>
              <a:t>th</a:t>
            </a:r>
            <a:r>
              <a:rPr lang="en-US" i="1" dirty="0"/>
              <a:t>).</a:t>
            </a:r>
          </a:p>
        </p:txBody>
      </p:sp>
    </p:spTree>
    <p:extLst>
      <p:ext uri="{BB962C8B-B14F-4D97-AF65-F5344CB8AC3E}">
        <p14:creationId xmlns:p14="http://schemas.microsoft.com/office/powerpoint/2010/main" val="3403226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043EB-2DCC-2566-194F-CA63CA39B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5252E-1DC0-B05E-79F5-B5B8E0E0CC4F}"/>
              </a:ext>
            </a:extLst>
          </p:cNvPr>
          <p:cNvSpPr>
            <a:spLocks noGrp="1"/>
          </p:cNvSpPr>
          <p:nvPr>
            <p:ph type="title"/>
          </p:nvPr>
        </p:nvSpPr>
        <p:spPr>
          <a:xfrm>
            <a:off x="838200" y="1037327"/>
            <a:ext cx="10515600" cy="728180"/>
          </a:xfrm>
        </p:spPr>
        <p:txBody>
          <a:bodyPr/>
          <a:lstStyle/>
          <a:p>
            <a:r>
              <a:rPr lang="en-US" dirty="0"/>
              <a:t>Salary Actions</a:t>
            </a:r>
          </a:p>
        </p:txBody>
      </p:sp>
      <p:sp>
        <p:nvSpPr>
          <p:cNvPr id="3" name="Content Placeholder 2">
            <a:extLst>
              <a:ext uri="{FF2B5EF4-FFF2-40B4-BE49-F238E27FC236}">
                <a16:creationId xmlns:a16="http://schemas.microsoft.com/office/drawing/2014/main" id="{0F6882C3-B04A-EBF9-2F45-80327D1E7CD8}"/>
              </a:ext>
            </a:extLst>
          </p:cNvPr>
          <p:cNvSpPr>
            <a:spLocks noGrp="1"/>
          </p:cNvSpPr>
          <p:nvPr>
            <p:ph sz="half" idx="1"/>
          </p:nvPr>
        </p:nvSpPr>
        <p:spPr>
          <a:xfrm>
            <a:off x="762000" y="1765507"/>
            <a:ext cx="10515600" cy="4319607"/>
          </a:xfrm>
        </p:spPr>
        <p:txBody>
          <a:bodyPr/>
          <a:lstStyle/>
          <a:p>
            <a:r>
              <a:rPr lang="en-US" dirty="0"/>
              <a:t>1% COLA will be effective 7/1/25 (non-exempt, exempt, &amp; faculty)</a:t>
            </a:r>
          </a:p>
          <a:p>
            <a:r>
              <a:rPr lang="en-US" dirty="0"/>
              <a:t>AFSCME employees will receive</a:t>
            </a:r>
          </a:p>
          <a:p>
            <a:pPr lvl="1"/>
            <a:r>
              <a:rPr lang="en-US" dirty="0"/>
              <a:t>2.5% Merit effective 7/1/25</a:t>
            </a:r>
          </a:p>
          <a:p>
            <a:pPr lvl="1"/>
            <a:r>
              <a:rPr lang="en-US" dirty="0"/>
              <a:t>1% &gt; 5 years service effective 7/1/25</a:t>
            </a:r>
          </a:p>
          <a:p>
            <a:pPr lvl="1"/>
            <a:r>
              <a:rPr lang="en-US" dirty="0"/>
              <a:t>$700 effective 1/1/26</a:t>
            </a:r>
          </a:p>
          <a:p>
            <a:endParaRPr lang="en-US" dirty="0"/>
          </a:p>
        </p:txBody>
      </p:sp>
    </p:spTree>
    <p:extLst>
      <p:ext uri="{BB962C8B-B14F-4D97-AF65-F5344CB8AC3E}">
        <p14:creationId xmlns:p14="http://schemas.microsoft.com/office/powerpoint/2010/main" val="52500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53992-3C2D-87DF-23B9-626326E039A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EEC78A-AD62-5033-FE24-9D4602BD36B9}"/>
              </a:ext>
            </a:extLst>
          </p:cNvPr>
          <p:cNvSpPr>
            <a:spLocks noGrp="1"/>
          </p:cNvSpPr>
          <p:nvPr>
            <p:ph type="title"/>
          </p:nvPr>
        </p:nvSpPr>
        <p:spPr>
          <a:xfrm>
            <a:off x="1391354" y="645756"/>
            <a:ext cx="10515600" cy="728180"/>
          </a:xfrm>
        </p:spPr>
        <p:txBody>
          <a:bodyPr>
            <a:normAutofit/>
          </a:bodyPr>
          <a:lstStyle/>
          <a:p>
            <a:r>
              <a:rPr lang="en-US" dirty="0"/>
              <a:t>Upcoming Events</a:t>
            </a:r>
          </a:p>
        </p:txBody>
      </p:sp>
      <p:sp>
        <p:nvSpPr>
          <p:cNvPr id="6" name="Subtitle 5">
            <a:extLst>
              <a:ext uri="{FF2B5EF4-FFF2-40B4-BE49-F238E27FC236}">
                <a16:creationId xmlns:a16="http://schemas.microsoft.com/office/drawing/2014/main" id="{FCD889F4-4BB7-1E2D-670E-9B5743C8A6E1}"/>
              </a:ext>
            </a:extLst>
          </p:cNvPr>
          <p:cNvSpPr>
            <a:spLocks noGrp="1"/>
          </p:cNvSpPr>
          <p:nvPr>
            <p:ph sz="half" idx="1"/>
          </p:nvPr>
        </p:nvSpPr>
        <p:spPr>
          <a:xfrm>
            <a:off x="677562" y="1385228"/>
            <a:ext cx="10515600" cy="4328626"/>
          </a:xfrm>
        </p:spPr>
        <p:txBody>
          <a:bodyPr>
            <a:normAutofit/>
          </a:bodyPr>
          <a:lstStyle/>
          <a:p>
            <a:pPr marL="0" indent="0">
              <a:buNone/>
            </a:pPr>
            <a:r>
              <a:rPr lang="en-US" dirty="0"/>
              <a:t>6/2 – Maryland Food Bank (9:00 - 11:30); email Scott if interested</a:t>
            </a:r>
          </a:p>
          <a:p>
            <a:pPr marL="0" indent="0">
              <a:buNone/>
            </a:pPr>
            <a:r>
              <a:rPr lang="en-US" dirty="0"/>
              <a:t>6/5 – A&amp;F Town Hall @ SON Auditorium</a:t>
            </a:r>
          </a:p>
          <a:p>
            <a:pPr marL="0" indent="0">
              <a:buNone/>
            </a:pPr>
            <a:r>
              <a:rPr lang="en-US" dirty="0"/>
              <a:t>6/11 – A&amp;F BBQ @ Westminster Hall</a:t>
            </a:r>
          </a:p>
          <a:p>
            <a:pPr marL="0" indent="0">
              <a:buNone/>
            </a:pPr>
            <a:r>
              <a:rPr lang="en-US" dirty="0"/>
              <a:t>6/18 – BARCS supplies donation event on campus  – will include guest Officer Summers and Poe (10-11 but location TBD)</a:t>
            </a:r>
          </a:p>
          <a:p>
            <a:pPr marL="0" indent="0">
              <a:buNone/>
            </a:pPr>
            <a:r>
              <a:rPr lang="en-US" dirty="0"/>
              <a:t>7/14 – Maryland Food Bank (9:00 – 11:30); email Scott if interested</a:t>
            </a:r>
          </a:p>
          <a:p>
            <a:pPr marL="0" indent="0">
              <a:buNone/>
            </a:pPr>
            <a:r>
              <a:rPr lang="en-US" dirty="0"/>
              <a:t>7/31 – Campuswide Budget Townhall @ SON Auditorium</a:t>
            </a:r>
          </a:p>
          <a:p>
            <a:pPr marL="0" indent="0">
              <a:buNone/>
            </a:pPr>
            <a:r>
              <a:rPr lang="en-US" dirty="0"/>
              <a:t>8/6 – A&amp;F Ice Cream Social @ SMC</a:t>
            </a:r>
          </a:p>
        </p:txBody>
      </p:sp>
    </p:spTree>
    <p:extLst>
      <p:ext uri="{BB962C8B-B14F-4D97-AF65-F5344CB8AC3E}">
        <p14:creationId xmlns:p14="http://schemas.microsoft.com/office/powerpoint/2010/main" val="2880225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AA594-29C7-FFEF-85B1-626C3B2D416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90BF4F-4B33-8818-FAAD-92E32845A8AA}"/>
              </a:ext>
            </a:extLst>
          </p:cNvPr>
          <p:cNvSpPr>
            <a:spLocks noGrp="1"/>
          </p:cNvSpPr>
          <p:nvPr>
            <p:ph type="title"/>
          </p:nvPr>
        </p:nvSpPr>
        <p:spPr>
          <a:xfrm>
            <a:off x="1238954" y="2700820"/>
            <a:ext cx="10515600" cy="728180"/>
          </a:xfrm>
        </p:spPr>
        <p:txBody>
          <a:bodyPr>
            <a:normAutofit/>
          </a:bodyPr>
          <a:lstStyle/>
          <a:p>
            <a:pPr algn="ctr"/>
            <a:r>
              <a:rPr lang="en-US" dirty="0"/>
              <a:t>Q&amp;A</a:t>
            </a:r>
          </a:p>
        </p:txBody>
      </p:sp>
    </p:spTree>
    <p:extLst>
      <p:ext uri="{BB962C8B-B14F-4D97-AF65-F5344CB8AC3E}">
        <p14:creationId xmlns:p14="http://schemas.microsoft.com/office/powerpoint/2010/main" val="3705316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47EA-1F11-53B3-CE1F-F7238449D105}"/>
              </a:ext>
            </a:extLst>
          </p:cNvPr>
          <p:cNvSpPr>
            <a:spLocks noGrp="1"/>
          </p:cNvSpPr>
          <p:nvPr>
            <p:ph type="ctrTitle"/>
          </p:nvPr>
        </p:nvSpPr>
        <p:spPr>
          <a:xfrm>
            <a:off x="433714" y="1226017"/>
            <a:ext cx="8141647" cy="719913"/>
          </a:xfrm>
        </p:spPr>
        <p:txBody>
          <a:bodyPr>
            <a:noAutofit/>
          </a:bodyPr>
          <a:lstStyle/>
          <a:p>
            <a:pPr algn="l"/>
            <a:r>
              <a:rPr lang="en-US" sz="3600" b="1" dirty="0">
                <a:solidFill>
                  <a:srgbClr val="FF0000"/>
                </a:solidFill>
                <a:latin typeface="Aptos" panose="020B0004020202020204" pitchFamily="34" charset="0"/>
              </a:rPr>
              <a:t>Did you know?</a:t>
            </a:r>
          </a:p>
        </p:txBody>
      </p:sp>
      <p:pic>
        <p:nvPicPr>
          <p:cNvPr id="7" name="Graphic 6" descr="Lightbulb with solid fill">
            <a:extLst>
              <a:ext uri="{FF2B5EF4-FFF2-40B4-BE49-F238E27FC236}">
                <a16:creationId xmlns:a16="http://schemas.microsoft.com/office/drawing/2014/main" id="{1EBAD6E7-B50A-E26F-5D58-1D60627F39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6527" y="1376545"/>
            <a:ext cx="569385" cy="569385"/>
          </a:xfrm>
          <a:prstGeom prst="rect">
            <a:avLst/>
          </a:prstGeom>
        </p:spPr>
      </p:pic>
      <p:sp>
        <p:nvSpPr>
          <p:cNvPr id="4" name="Rectangle 3">
            <a:extLst>
              <a:ext uri="{FF2B5EF4-FFF2-40B4-BE49-F238E27FC236}">
                <a16:creationId xmlns:a16="http://schemas.microsoft.com/office/drawing/2014/main" id="{98FCD09F-A8AD-256B-DFCE-9A4C8F2319D8}"/>
              </a:ext>
            </a:extLst>
          </p:cNvPr>
          <p:cNvSpPr/>
          <p:nvPr/>
        </p:nvSpPr>
        <p:spPr>
          <a:xfrm>
            <a:off x="8743264" y="179439"/>
            <a:ext cx="3423684" cy="15310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C110AFEB-FABC-F59F-8C63-425720022CCB}"/>
              </a:ext>
            </a:extLst>
          </p:cNvPr>
          <p:cNvSpPr txBox="1">
            <a:spLocks/>
          </p:cNvSpPr>
          <p:nvPr/>
        </p:nvSpPr>
        <p:spPr>
          <a:xfrm>
            <a:off x="947281" y="463693"/>
            <a:ext cx="10981843" cy="71991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0B0004020202020204" pitchFamily="34" charset="0"/>
                <a:ea typeface="+mj-ea"/>
                <a:cs typeface="+mj-cs"/>
              </a:rPr>
              <a:t>UMB’s Global Engagement Data</a:t>
            </a:r>
          </a:p>
        </p:txBody>
      </p:sp>
      <p:sp>
        <p:nvSpPr>
          <p:cNvPr id="6" name="TextBox 5">
            <a:extLst>
              <a:ext uri="{FF2B5EF4-FFF2-40B4-BE49-F238E27FC236}">
                <a16:creationId xmlns:a16="http://schemas.microsoft.com/office/drawing/2014/main" id="{02567884-8781-AAB2-F753-527DF6570930}"/>
              </a:ext>
            </a:extLst>
          </p:cNvPr>
          <p:cNvSpPr txBox="1"/>
          <p:nvPr/>
        </p:nvSpPr>
        <p:spPr>
          <a:xfrm>
            <a:off x="646542" y="2181624"/>
            <a:ext cx="11422232" cy="4216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Awards with International aspects FY 23 – FY 25 (Quantum/Kuali data)</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146</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Awards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Top Schools – SOM and SOD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Awards with International aspects since Fy23 - $</a:t>
            </a:r>
            <a:r>
              <a:rPr kumimoji="0" lang="en-US"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126,094,338.98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With ~50% of the awards amount paid (Up to May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International Travelers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Average number of trips by UMB students, employees, and non-employees per year: </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(based on Concur data)</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2023 – 829</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2024 – 685</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2025 – 218 </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as of 5/20/2025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International Students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850</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UMB International Students and scholars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9" name="Rectangle 8">
            <a:extLst>
              <a:ext uri="{FF2B5EF4-FFF2-40B4-BE49-F238E27FC236}">
                <a16:creationId xmlns:a16="http://schemas.microsoft.com/office/drawing/2014/main" id="{2416CDCC-6F90-6B1E-ADD7-F9C3C8F48714}"/>
              </a:ext>
            </a:extLst>
          </p:cNvPr>
          <p:cNvSpPr/>
          <p:nvPr/>
        </p:nvSpPr>
        <p:spPr>
          <a:xfrm>
            <a:off x="743668" y="6407157"/>
            <a:ext cx="11227981" cy="255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719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47EA-1F11-53B3-CE1F-F7238449D105}"/>
              </a:ext>
            </a:extLst>
          </p:cNvPr>
          <p:cNvSpPr>
            <a:spLocks noGrp="1"/>
          </p:cNvSpPr>
          <p:nvPr>
            <p:ph type="ctrTitle"/>
          </p:nvPr>
        </p:nvSpPr>
        <p:spPr>
          <a:xfrm>
            <a:off x="2045826" y="360992"/>
            <a:ext cx="7834489" cy="719913"/>
          </a:xfrm>
        </p:spPr>
        <p:txBody>
          <a:bodyPr>
            <a:normAutofit/>
          </a:bodyPr>
          <a:lstStyle/>
          <a:p>
            <a:r>
              <a:rPr lang="en-US" sz="4400" b="1" dirty="0">
                <a:latin typeface="Aptos" panose="020B0004020202020204" pitchFamily="34" charset="0"/>
              </a:rPr>
              <a:t>What We Do</a:t>
            </a:r>
          </a:p>
        </p:txBody>
      </p:sp>
      <p:sp>
        <p:nvSpPr>
          <p:cNvPr id="3" name="Rectangle 2">
            <a:extLst>
              <a:ext uri="{FF2B5EF4-FFF2-40B4-BE49-F238E27FC236}">
                <a16:creationId xmlns:a16="http://schemas.microsoft.com/office/drawing/2014/main" id="{271C3A42-5FC8-613B-EE8C-A3ACD7EF5EAF}"/>
              </a:ext>
            </a:extLst>
          </p:cNvPr>
          <p:cNvSpPr/>
          <p:nvPr/>
        </p:nvSpPr>
        <p:spPr>
          <a:xfrm>
            <a:off x="8743264" y="179439"/>
            <a:ext cx="3423684" cy="15310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7FA810D-A575-8807-1BC7-37189602B547}"/>
              </a:ext>
            </a:extLst>
          </p:cNvPr>
          <p:cNvPicPr>
            <a:picLocks noChangeAspect="1"/>
          </p:cNvPicPr>
          <p:nvPr/>
        </p:nvPicPr>
        <p:blipFill rotWithShape="1">
          <a:blip r:embed="rId3"/>
          <a:srcRect r="1049"/>
          <a:stretch/>
        </p:blipFill>
        <p:spPr>
          <a:xfrm>
            <a:off x="1421966" y="1262458"/>
            <a:ext cx="9687468" cy="5113818"/>
          </a:xfrm>
          <a:prstGeom prst="rect">
            <a:avLst/>
          </a:prstGeom>
        </p:spPr>
      </p:pic>
    </p:spTree>
    <p:extLst>
      <p:ext uri="{BB962C8B-B14F-4D97-AF65-F5344CB8AC3E}">
        <p14:creationId xmlns:p14="http://schemas.microsoft.com/office/powerpoint/2010/main" val="431817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47EA-1F11-53B3-CE1F-F7238449D105}"/>
              </a:ext>
            </a:extLst>
          </p:cNvPr>
          <p:cNvSpPr>
            <a:spLocks noGrp="1"/>
          </p:cNvSpPr>
          <p:nvPr>
            <p:ph type="ctrTitle"/>
          </p:nvPr>
        </p:nvSpPr>
        <p:spPr>
          <a:xfrm>
            <a:off x="2048882" y="300442"/>
            <a:ext cx="7834489" cy="719913"/>
          </a:xfrm>
        </p:spPr>
        <p:txBody>
          <a:bodyPr>
            <a:noAutofit/>
          </a:bodyPr>
          <a:lstStyle/>
          <a:p>
            <a:r>
              <a:rPr lang="en-US" sz="4400" b="1" dirty="0">
                <a:latin typeface="Aptos" panose="020B0004020202020204" pitchFamily="34" charset="0"/>
              </a:rPr>
              <a:t>Who Are We?</a:t>
            </a:r>
          </a:p>
        </p:txBody>
      </p:sp>
      <p:sp>
        <p:nvSpPr>
          <p:cNvPr id="3" name="Rectangle 2">
            <a:extLst>
              <a:ext uri="{FF2B5EF4-FFF2-40B4-BE49-F238E27FC236}">
                <a16:creationId xmlns:a16="http://schemas.microsoft.com/office/drawing/2014/main" id="{4776AF33-B772-876E-8DCD-4F68790E4174}"/>
              </a:ext>
            </a:extLst>
          </p:cNvPr>
          <p:cNvSpPr/>
          <p:nvPr/>
        </p:nvSpPr>
        <p:spPr>
          <a:xfrm>
            <a:off x="8743264" y="179439"/>
            <a:ext cx="3423684" cy="15310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34E6D91-7B38-E272-1621-622E5E27AC7E}"/>
              </a:ext>
            </a:extLst>
          </p:cNvPr>
          <p:cNvPicPr>
            <a:picLocks noChangeAspect="1"/>
          </p:cNvPicPr>
          <p:nvPr/>
        </p:nvPicPr>
        <p:blipFill>
          <a:blip r:embed="rId3"/>
          <a:srcRect l="732" t="2952"/>
          <a:stretch/>
        </p:blipFill>
        <p:spPr>
          <a:xfrm>
            <a:off x="1047388" y="1128663"/>
            <a:ext cx="10325699" cy="5228069"/>
          </a:xfrm>
          <a:prstGeom prst="rect">
            <a:avLst/>
          </a:prstGeom>
        </p:spPr>
      </p:pic>
    </p:spTree>
    <p:extLst>
      <p:ext uri="{BB962C8B-B14F-4D97-AF65-F5344CB8AC3E}">
        <p14:creationId xmlns:p14="http://schemas.microsoft.com/office/powerpoint/2010/main" val="341350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4A9DECD-EBE1-EFA6-C1DE-988EB70A0AF5}"/>
              </a:ext>
            </a:extLst>
          </p:cNvPr>
          <p:cNvSpPr/>
          <p:nvPr/>
        </p:nvSpPr>
        <p:spPr>
          <a:xfrm>
            <a:off x="607217" y="3920936"/>
            <a:ext cx="2251457" cy="510273"/>
          </a:xfrm>
          <a:prstGeom prst="roundRect">
            <a:avLst/>
          </a:prstGeom>
          <a:solidFill>
            <a:srgbClr val="ED1B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Finance </a:t>
            </a:r>
          </a:p>
        </p:txBody>
      </p:sp>
      <p:cxnSp>
        <p:nvCxnSpPr>
          <p:cNvPr id="20" name="Straight Arrow Connector 19">
            <a:extLst>
              <a:ext uri="{FF2B5EF4-FFF2-40B4-BE49-F238E27FC236}">
                <a16:creationId xmlns:a16="http://schemas.microsoft.com/office/drawing/2014/main" id="{16A2F83E-C163-E963-8B18-ABED16C9FCB8}"/>
              </a:ext>
            </a:extLst>
          </p:cNvPr>
          <p:cNvCxnSpPr>
            <a:cxnSpLocks/>
          </p:cNvCxnSpPr>
          <p:nvPr/>
        </p:nvCxnSpPr>
        <p:spPr>
          <a:xfrm>
            <a:off x="3011318" y="1501554"/>
            <a:ext cx="802249" cy="0"/>
          </a:xfrm>
          <a:prstGeom prst="straightConnector1">
            <a:avLst/>
          </a:prstGeom>
          <a:ln w="57150"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6" name="Rectangle 25">
            <a:extLst>
              <a:ext uri="{FF2B5EF4-FFF2-40B4-BE49-F238E27FC236}">
                <a16:creationId xmlns:a16="http://schemas.microsoft.com/office/drawing/2014/main" id="{3282E28C-7692-42D0-C202-ABCADFFA9A18}"/>
              </a:ext>
            </a:extLst>
          </p:cNvPr>
          <p:cNvSpPr/>
          <p:nvPr/>
        </p:nvSpPr>
        <p:spPr>
          <a:xfrm>
            <a:off x="8743264" y="179439"/>
            <a:ext cx="3423684" cy="15310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92339A8-4817-0EDC-C259-3737173740DD}"/>
              </a:ext>
            </a:extLst>
          </p:cNvPr>
          <p:cNvSpPr/>
          <p:nvPr/>
        </p:nvSpPr>
        <p:spPr>
          <a:xfrm>
            <a:off x="607218" y="1209018"/>
            <a:ext cx="2251457" cy="585072"/>
          </a:xfrm>
          <a:prstGeom prst="round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Procurement</a:t>
            </a:r>
          </a:p>
        </p:txBody>
      </p:sp>
      <p:cxnSp>
        <p:nvCxnSpPr>
          <p:cNvPr id="7" name="Straight Arrow Connector 6">
            <a:extLst>
              <a:ext uri="{FF2B5EF4-FFF2-40B4-BE49-F238E27FC236}">
                <a16:creationId xmlns:a16="http://schemas.microsoft.com/office/drawing/2014/main" id="{841AB189-D652-2D71-8A6A-0137FEED6A62}"/>
              </a:ext>
            </a:extLst>
          </p:cNvPr>
          <p:cNvCxnSpPr>
            <a:cxnSpLocks/>
          </p:cNvCxnSpPr>
          <p:nvPr/>
        </p:nvCxnSpPr>
        <p:spPr>
          <a:xfrm>
            <a:off x="3011318" y="4176073"/>
            <a:ext cx="802249" cy="0"/>
          </a:xfrm>
          <a:prstGeom prst="straightConnector1">
            <a:avLst/>
          </a:prstGeom>
          <a:ln w="57150"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5" name="Title 2">
            <a:extLst>
              <a:ext uri="{FF2B5EF4-FFF2-40B4-BE49-F238E27FC236}">
                <a16:creationId xmlns:a16="http://schemas.microsoft.com/office/drawing/2014/main" id="{576F0EDA-B1E5-A894-C16E-B3235B897458}"/>
              </a:ext>
            </a:extLst>
          </p:cNvPr>
          <p:cNvSpPr txBox="1">
            <a:spLocks/>
          </p:cNvSpPr>
          <p:nvPr/>
        </p:nvSpPr>
        <p:spPr>
          <a:xfrm>
            <a:off x="1170020" y="428607"/>
            <a:ext cx="10996928" cy="6463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0B0004020202020204" pitchFamily="34" charset="0"/>
                <a:ea typeface="+mj-ea"/>
                <a:cs typeface="+mj-cs"/>
              </a:rPr>
              <a:t>Support from International Operations</a:t>
            </a:r>
          </a:p>
        </p:txBody>
      </p:sp>
      <p:sp>
        <p:nvSpPr>
          <p:cNvPr id="14" name="TextBox 13">
            <a:extLst>
              <a:ext uri="{FF2B5EF4-FFF2-40B4-BE49-F238E27FC236}">
                <a16:creationId xmlns:a16="http://schemas.microsoft.com/office/drawing/2014/main" id="{5AA43A5D-1FAD-DB3A-B841-D769D80D3076}"/>
              </a:ext>
            </a:extLst>
          </p:cNvPr>
          <p:cNvSpPr txBox="1"/>
          <p:nvPr/>
        </p:nvSpPr>
        <p:spPr>
          <a:xfrm>
            <a:off x="3933477" y="1156236"/>
            <a:ext cx="811956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ptos" panose="020B0004020202020204" pitchFamily="34" charset="0"/>
                <a:ea typeface="+mn-ea"/>
                <a:cs typeface="+mn-cs"/>
              </a:rPr>
              <a:t>Purchasing Goods and Services from international providers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FY25 Data</a:t>
            </a:r>
          </a:p>
          <a:p>
            <a:pPr marL="800100" marR="0" lvl="1"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800" b="1"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127 Procurement Actions </a:t>
            </a:r>
            <a:r>
              <a:rPr kumimoji="0" lang="en-US" sz="18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and this involves: Service Contract, Grant Agreements, and POs</a:t>
            </a:r>
          </a:p>
          <a:p>
            <a:pPr marL="800100" marR="0" lvl="1"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8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Assisted </a:t>
            </a:r>
            <a:r>
              <a:rPr kumimoji="0" lang="en-US" sz="1800" b="1"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6 out of the 7 Schools </a:t>
            </a:r>
            <a:r>
              <a:rPr kumimoji="0" lang="en-US" sz="18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within UMB (Ex. CGE, School of Nursing, School of Social Work, School of Medicine, IVH, etc.)</a:t>
            </a:r>
          </a:p>
          <a:p>
            <a:pPr marL="800100" marR="0" lvl="1"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800" b="1"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Established a BPA </a:t>
            </a:r>
            <a:r>
              <a:rPr kumimoji="0" lang="en-US" sz="18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in Cost Rica savings ($50 to $470 daily)</a:t>
            </a:r>
          </a:p>
          <a:p>
            <a:pPr marL="800100" marR="0" lvl="1"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800" b="1"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Structure multi-year contract </a:t>
            </a:r>
            <a:r>
              <a:rPr kumimoji="0" lang="en-US" sz="18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to respect yearly appropriation</a:t>
            </a:r>
          </a:p>
        </p:txBody>
      </p:sp>
      <p:sp>
        <p:nvSpPr>
          <p:cNvPr id="3" name="Rectangle 2">
            <a:extLst>
              <a:ext uri="{FF2B5EF4-FFF2-40B4-BE49-F238E27FC236}">
                <a16:creationId xmlns:a16="http://schemas.microsoft.com/office/drawing/2014/main" id="{22701673-49AA-C5AC-3A0C-452C590CE3EB}"/>
              </a:ext>
            </a:extLst>
          </p:cNvPr>
          <p:cNvSpPr/>
          <p:nvPr/>
        </p:nvSpPr>
        <p:spPr>
          <a:xfrm>
            <a:off x="743668" y="6407157"/>
            <a:ext cx="11227981" cy="255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521EC85-6B0F-029F-ED35-4A84E2A02D69}"/>
              </a:ext>
            </a:extLst>
          </p:cNvPr>
          <p:cNvSpPr txBox="1"/>
          <p:nvPr/>
        </p:nvSpPr>
        <p:spPr>
          <a:xfrm>
            <a:off x="4047385" y="3672426"/>
            <a:ext cx="811956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ptos" panose="020B0004020202020204" pitchFamily="34" charset="0"/>
                <a:ea typeface="+mn-ea"/>
                <a:cs typeface="+mn-cs"/>
              </a:rPr>
              <a:t>Payment of international consultant/vendors/Honoria/Travel Advance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FY25 Data</a:t>
            </a:r>
            <a:endParaRPr kumimoji="0" lang="en-US" sz="1800" b="0"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Service </a:t>
            </a:r>
            <a:r>
              <a:rPr kumimoji="0" lang="en-US" sz="1800" b="0" i="1" u="sng" strike="noStrike" kern="1200" cap="none" spc="0" normalizeH="0" baseline="0" noProof="0" dirty="0">
                <a:ln>
                  <a:noFill/>
                </a:ln>
                <a:solidFill>
                  <a:prstClr val="black"/>
                </a:solidFill>
                <a:effectLst/>
                <a:uLnTx/>
                <a:uFillTx/>
                <a:latin typeface="Aptos" panose="020B0004020202020204" pitchFamily="34" charset="0"/>
                <a:ea typeface="+mn-ea"/>
                <a:cs typeface="+mn-cs"/>
              </a:rPr>
              <a:t>all 7 </a:t>
            </a: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schools and divisions – </a:t>
            </a:r>
            <a:r>
              <a:rPr kumimoji="0" lang="en-US" sz="18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totaling $1,131,508.00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Frequent </a:t>
            </a:r>
            <a:r>
              <a:rPr kumimoji="0" lang="en-US" sz="18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Used Account Code</a:t>
            </a: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3726 - Studies and Consultant</a:t>
            </a: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4799 - Other grants</a:t>
            </a: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3752 - Other Contractual </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Number of Transactions – </a:t>
            </a:r>
            <a:r>
              <a:rPr kumimoji="0" lang="en-US" sz="18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215</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Transaction in </a:t>
            </a:r>
            <a:r>
              <a:rPr kumimoji="0" lang="en-US" sz="18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Over 23 Countries </a:t>
            </a:r>
          </a:p>
          <a:p>
            <a:pPr marL="1257300" marR="0" lvl="2" indent="-3429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Top Locations – </a:t>
            </a:r>
            <a:r>
              <a:rPr kumimoji="0" lang="en-US" sz="18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Costa Rica, Nigeria, UK, Canada, Mozambique</a:t>
            </a:r>
            <a:endParaRPr kumimoji="0" lang="en-US" sz="1800" b="1" i="0"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474694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E4E85-BA08-0B29-3FCA-4E34FCD5D79F}"/>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6E5771CE-3A73-A07F-F815-AB037602B0DA}"/>
              </a:ext>
            </a:extLst>
          </p:cNvPr>
          <p:cNvSpPr/>
          <p:nvPr/>
        </p:nvSpPr>
        <p:spPr>
          <a:xfrm>
            <a:off x="743668" y="6407157"/>
            <a:ext cx="11227981" cy="2551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5ACC576D-BD6C-8FA5-92FB-4FA11E914108}"/>
              </a:ext>
            </a:extLst>
          </p:cNvPr>
          <p:cNvSpPr/>
          <p:nvPr/>
        </p:nvSpPr>
        <p:spPr>
          <a:xfrm>
            <a:off x="571975" y="5440896"/>
            <a:ext cx="2264178" cy="877111"/>
          </a:xfrm>
          <a:prstGeom prst="roundRect">
            <a:avLst/>
          </a:prstGeom>
          <a:solidFill>
            <a:srgbClr val="ED1B24"/>
          </a:solidFill>
          <a:ln>
            <a:solidFill>
              <a:srgbClr val="ED1B24"/>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Division Admin</a:t>
            </a:r>
          </a:p>
        </p:txBody>
      </p:sp>
      <p:sp>
        <p:nvSpPr>
          <p:cNvPr id="9" name="Rectangle: Rounded Corners 8">
            <a:extLst>
              <a:ext uri="{FF2B5EF4-FFF2-40B4-BE49-F238E27FC236}">
                <a16:creationId xmlns:a16="http://schemas.microsoft.com/office/drawing/2014/main" id="{6DB20691-4CFC-1282-3C17-9F4D21B594AA}"/>
              </a:ext>
            </a:extLst>
          </p:cNvPr>
          <p:cNvSpPr/>
          <p:nvPr/>
        </p:nvSpPr>
        <p:spPr>
          <a:xfrm>
            <a:off x="597425" y="1297154"/>
            <a:ext cx="2251452" cy="64633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Risk Management</a:t>
            </a:r>
          </a:p>
        </p:txBody>
      </p:sp>
      <p:sp>
        <p:nvSpPr>
          <p:cNvPr id="10" name="Rectangle: Rounded Corners 9">
            <a:extLst>
              <a:ext uri="{FF2B5EF4-FFF2-40B4-BE49-F238E27FC236}">
                <a16:creationId xmlns:a16="http://schemas.microsoft.com/office/drawing/2014/main" id="{7D7038B8-D97B-DE91-EC13-CECC56E94A27}"/>
              </a:ext>
            </a:extLst>
          </p:cNvPr>
          <p:cNvSpPr/>
          <p:nvPr/>
        </p:nvSpPr>
        <p:spPr>
          <a:xfrm>
            <a:off x="584699" y="2728057"/>
            <a:ext cx="2273971" cy="581925"/>
          </a:xfrm>
          <a:prstGeom prst="roundRect">
            <a:avLst/>
          </a:prstGeom>
          <a:solidFill>
            <a:srgbClr val="ED1B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IT support </a:t>
            </a:r>
          </a:p>
        </p:txBody>
      </p:sp>
      <p:cxnSp>
        <p:nvCxnSpPr>
          <p:cNvPr id="12" name="Straight Arrow Connector 11">
            <a:extLst>
              <a:ext uri="{FF2B5EF4-FFF2-40B4-BE49-F238E27FC236}">
                <a16:creationId xmlns:a16="http://schemas.microsoft.com/office/drawing/2014/main" id="{2F29D010-5DD5-EE27-389F-45E1D4814A42}"/>
              </a:ext>
            </a:extLst>
          </p:cNvPr>
          <p:cNvCxnSpPr>
            <a:cxnSpLocks/>
          </p:cNvCxnSpPr>
          <p:nvPr/>
        </p:nvCxnSpPr>
        <p:spPr>
          <a:xfrm>
            <a:off x="3058051" y="5853576"/>
            <a:ext cx="800509" cy="0"/>
          </a:xfrm>
          <a:prstGeom prst="straightConnector1">
            <a:avLst/>
          </a:prstGeom>
          <a:ln w="57150"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CF947D33-7C8D-33E7-F336-EF4443C2FAF0}"/>
              </a:ext>
            </a:extLst>
          </p:cNvPr>
          <p:cNvSpPr txBox="1"/>
          <p:nvPr/>
        </p:nvSpPr>
        <p:spPr>
          <a:xfrm>
            <a:off x="3927101" y="5455641"/>
            <a:ext cx="80635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ptos" panose="020B0004020202020204" pitchFamily="34" charset="0"/>
                <a:ea typeface="+mn-ea"/>
                <a:cs typeface="+mn-cs"/>
              </a:rPr>
              <a:t>Support the department – Help manage projects, manage website, P-card, international Insurance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FY2025 – </a:t>
            </a:r>
            <a:r>
              <a:rPr kumimoji="0" lang="en-US" sz="18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17K </a:t>
            </a: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Website viewers</a:t>
            </a:r>
          </a:p>
        </p:txBody>
      </p:sp>
      <p:sp>
        <p:nvSpPr>
          <p:cNvPr id="15" name="TextBox 14">
            <a:extLst>
              <a:ext uri="{FF2B5EF4-FFF2-40B4-BE49-F238E27FC236}">
                <a16:creationId xmlns:a16="http://schemas.microsoft.com/office/drawing/2014/main" id="{FD488BF8-DEC7-D80C-6E98-124474D973A1}"/>
              </a:ext>
            </a:extLst>
          </p:cNvPr>
          <p:cNvSpPr txBox="1"/>
          <p:nvPr/>
        </p:nvSpPr>
        <p:spPr>
          <a:xfrm>
            <a:off x="3943002" y="2645420"/>
            <a:ext cx="740817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ptos" panose="020B0004020202020204" pitchFamily="34" charset="0"/>
                <a:ea typeface="+mn-ea"/>
                <a:cs typeface="+mn-cs"/>
              </a:rPr>
              <a:t>International Data Protection/IT advice/Cybersecurity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Each year, IO has seen a </a:t>
            </a:r>
            <a:r>
              <a:rPr kumimoji="0" lang="en-US" sz="18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~40% increase </a:t>
            </a: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in the number of ticket request since 2022</a:t>
            </a:r>
            <a:endParaRPr kumimoji="0" lang="en-US" sz="1800" b="0" i="1" u="sng"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cxnSp>
        <p:nvCxnSpPr>
          <p:cNvPr id="19" name="Straight Arrow Connector 18">
            <a:extLst>
              <a:ext uri="{FF2B5EF4-FFF2-40B4-BE49-F238E27FC236}">
                <a16:creationId xmlns:a16="http://schemas.microsoft.com/office/drawing/2014/main" id="{F2A98C5D-4A75-1365-39DB-1EEFE0E525B0}"/>
              </a:ext>
            </a:extLst>
          </p:cNvPr>
          <p:cNvCxnSpPr>
            <a:cxnSpLocks/>
          </p:cNvCxnSpPr>
          <p:nvPr/>
        </p:nvCxnSpPr>
        <p:spPr>
          <a:xfrm>
            <a:off x="3019928" y="3054144"/>
            <a:ext cx="825924" cy="0"/>
          </a:xfrm>
          <a:prstGeom prst="straightConnector1">
            <a:avLst/>
          </a:prstGeom>
          <a:ln w="57150"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32712235-F849-678F-4711-F2D0364118F0}"/>
              </a:ext>
            </a:extLst>
          </p:cNvPr>
          <p:cNvCxnSpPr>
            <a:cxnSpLocks/>
          </p:cNvCxnSpPr>
          <p:nvPr/>
        </p:nvCxnSpPr>
        <p:spPr>
          <a:xfrm>
            <a:off x="3030896" y="1512306"/>
            <a:ext cx="802249" cy="0"/>
          </a:xfrm>
          <a:prstGeom prst="straightConnector1">
            <a:avLst/>
          </a:prstGeom>
          <a:ln w="57150"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26" name="Rectangle 25">
            <a:extLst>
              <a:ext uri="{FF2B5EF4-FFF2-40B4-BE49-F238E27FC236}">
                <a16:creationId xmlns:a16="http://schemas.microsoft.com/office/drawing/2014/main" id="{93E339D0-E825-BEC3-FFAC-E21DE5B7A488}"/>
              </a:ext>
            </a:extLst>
          </p:cNvPr>
          <p:cNvSpPr/>
          <p:nvPr/>
        </p:nvSpPr>
        <p:spPr>
          <a:xfrm>
            <a:off x="8665535" y="180753"/>
            <a:ext cx="3423684" cy="15310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C1619A7-0DF0-4A37-94FE-1E8F3EA40902}"/>
              </a:ext>
            </a:extLst>
          </p:cNvPr>
          <p:cNvSpPr txBox="1"/>
          <p:nvPr/>
        </p:nvSpPr>
        <p:spPr>
          <a:xfrm>
            <a:off x="3908051" y="4079738"/>
            <a:ext cx="660666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ptos" panose="020B0004020202020204" pitchFamily="34" charset="0"/>
                <a:ea typeface="+mn-ea"/>
                <a:cs typeface="+mn-cs"/>
              </a:rPr>
              <a:t>Long-term national staff personnel / international HR support /  EOR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Currently – EOR Staff – </a:t>
            </a:r>
            <a:r>
              <a:rPr kumimoji="0" lang="en-US" sz="18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6 </a:t>
            </a:r>
            <a:r>
              <a:rPr kumimoji="0" lang="en-US" sz="1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  EOR Organization - </a:t>
            </a:r>
            <a:r>
              <a:rPr kumimoji="0" lang="en-US" sz="1800" b="1"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2</a:t>
            </a:r>
          </a:p>
        </p:txBody>
      </p:sp>
      <p:sp>
        <p:nvSpPr>
          <p:cNvPr id="11" name="Rectangle: Rounded Corners 10">
            <a:extLst>
              <a:ext uri="{FF2B5EF4-FFF2-40B4-BE49-F238E27FC236}">
                <a16:creationId xmlns:a16="http://schemas.microsoft.com/office/drawing/2014/main" id="{E4FDE92D-9BE3-6A3F-1FED-F34E368F1ECC}"/>
              </a:ext>
            </a:extLst>
          </p:cNvPr>
          <p:cNvSpPr/>
          <p:nvPr/>
        </p:nvSpPr>
        <p:spPr>
          <a:xfrm>
            <a:off x="584699" y="4079737"/>
            <a:ext cx="2251454" cy="64633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Human Resources</a:t>
            </a:r>
          </a:p>
        </p:txBody>
      </p:sp>
      <p:cxnSp>
        <p:nvCxnSpPr>
          <p:cNvPr id="22" name="Straight Arrow Connector 21">
            <a:extLst>
              <a:ext uri="{FF2B5EF4-FFF2-40B4-BE49-F238E27FC236}">
                <a16:creationId xmlns:a16="http://schemas.microsoft.com/office/drawing/2014/main" id="{5F7BF9AA-003E-0F06-D1B4-AA7A5D3D30DE}"/>
              </a:ext>
            </a:extLst>
          </p:cNvPr>
          <p:cNvCxnSpPr>
            <a:cxnSpLocks/>
          </p:cNvCxnSpPr>
          <p:nvPr/>
        </p:nvCxnSpPr>
        <p:spPr>
          <a:xfrm>
            <a:off x="3032636" y="4402903"/>
            <a:ext cx="825924" cy="0"/>
          </a:xfrm>
          <a:prstGeom prst="straightConnector1">
            <a:avLst/>
          </a:prstGeom>
          <a:ln w="57150"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8" name="Title 2">
            <a:extLst>
              <a:ext uri="{FF2B5EF4-FFF2-40B4-BE49-F238E27FC236}">
                <a16:creationId xmlns:a16="http://schemas.microsoft.com/office/drawing/2014/main" id="{9F799CE4-BB41-2E41-C3CB-9FC65868BA27}"/>
              </a:ext>
            </a:extLst>
          </p:cNvPr>
          <p:cNvSpPr txBox="1">
            <a:spLocks/>
          </p:cNvSpPr>
          <p:nvPr/>
        </p:nvSpPr>
        <p:spPr>
          <a:xfrm>
            <a:off x="1347727" y="419385"/>
            <a:ext cx="10996928" cy="6463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panose="020B0004020202020204" pitchFamily="34" charset="0"/>
                <a:ea typeface="+mj-ea"/>
                <a:cs typeface="+mj-cs"/>
              </a:rPr>
              <a:t>Support from International Operations</a:t>
            </a:r>
          </a:p>
        </p:txBody>
      </p:sp>
      <p:sp>
        <p:nvSpPr>
          <p:cNvPr id="18" name="TextBox 17">
            <a:extLst>
              <a:ext uri="{FF2B5EF4-FFF2-40B4-BE49-F238E27FC236}">
                <a16:creationId xmlns:a16="http://schemas.microsoft.com/office/drawing/2014/main" id="{BDDF19E6-B1ED-9D68-47DD-879A4EE494DB}"/>
              </a:ext>
            </a:extLst>
          </p:cNvPr>
          <p:cNvSpPr txBox="1"/>
          <p:nvPr/>
        </p:nvSpPr>
        <p:spPr>
          <a:xfrm>
            <a:off x="4015164" y="1269517"/>
            <a:ext cx="8063598" cy="9512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202124"/>
                </a:solidFill>
                <a:effectLst/>
                <a:uLnTx/>
                <a:uFillTx/>
                <a:latin typeface="Aptos" panose="020B0004020202020204" pitchFamily="34" charset="0"/>
                <a:ea typeface="+mn-ea"/>
                <a:cs typeface="+mn-cs"/>
              </a:rPr>
              <a:t>Assist with legal compliance / Manage risk</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Engaged over </a:t>
            </a: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10 law and auditing firms</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to support the understanding of legal systems and infrastructure for UMB's business in foreign countries</a:t>
            </a:r>
            <a:endParaRPr kumimoji="0" lang="en-US" sz="1200" b="1" i="0" u="none" strike="noStrike" kern="100" cap="none" spc="0" normalizeH="0" baseline="0" noProof="0" dirty="0">
              <a:ln>
                <a:noFill/>
              </a:ln>
              <a:solidFill>
                <a:prstClr val="black"/>
              </a:solidFill>
              <a:effectLst/>
              <a:highlight>
                <a:srgbClr val="FFFF00"/>
              </a:highligh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84364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6339</TotalTime>
  <Words>2981</Words>
  <Application>Microsoft Office PowerPoint</Application>
  <PresentationFormat>Widescreen</PresentationFormat>
  <Paragraphs>445</Paragraphs>
  <Slides>46</Slides>
  <Notes>43</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46</vt:i4>
      </vt:variant>
    </vt:vector>
  </HeadingPairs>
  <TitlesOfParts>
    <vt:vector size="62" baseType="lpstr">
      <vt:lpstr>Aptos</vt:lpstr>
      <vt:lpstr>Arial</vt:lpstr>
      <vt:lpstr>Calibri</vt:lpstr>
      <vt:lpstr>Calibri Light</vt:lpstr>
      <vt:lpstr>Courier New</vt:lpstr>
      <vt:lpstr>Gotham</vt:lpstr>
      <vt:lpstr>inherit</vt:lpstr>
      <vt:lpstr>Segoe UI</vt:lpstr>
      <vt:lpstr>source-serif-4-small-text</vt:lpstr>
      <vt:lpstr>Symbol</vt:lpstr>
      <vt:lpstr>Times New Roman</vt:lpstr>
      <vt:lpstr>Office Theme</vt:lpstr>
      <vt:lpstr>3_Custom Design</vt:lpstr>
      <vt:lpstr>2_Custom Design</vt:lpstr>
      <vt:lpstr>1_Custom Design</vt:lpstr>
      <vt:lpstr>1_Office Theme</vt:lpstr>
      <vt:lpstr>Finance &amp; Auxiliary Services Town Hall</vt:lpstr>
      <vt:lpstr>Agenda</vt:lpstr>
      <vt:lpstr> Guest Organization Highlighted  International Operations</vt:lpstr>
      <vt:lpstr>Introduction to International Operations</vt:lpstr>
      <vt:lpstr>Did you know?</vt:lpstr>
      <vt:lpstr>What We Do</vt:lpstr>
      <vt:lpstr>Who Are We?</vt:lpstr>
      <vt:lpstr>PowerPoint Presentation</vt:lpstr>
      <vt:lpstr>PowerPoint Presentation</vt:lpstr>
      <vt:lpstr>Where does UMB travel worldwide?</vt:lpstr>
      <vt:lpstr>Thank You  </vt:lpstr>
      <vt:lpstr>Employee Recognition</vt:lpstr>
      <vt:lpstr>Service Excellence  (period ending March 31, 2025)  Committee:  Theresa Spindle, Elizabeth Main, Elisa Medina &amp; Priti Wakefield  </vt:lpstr>
      <vt:lpstr>Service Excellence  Awardee </vt:lpstr>
      <vt:lpstr>Core Value Award (period ending March 31, 2025)  </vt:lpstr>
      <vt:lpstr>Core Value Awardee</vt:lpstr>
      <vt:lpstr>Employee Recognition Schedule</vt:lpstr>
      <vt:lpstr>Nomination Forms</vt:lpstr>
      <vt:lpstr>Division Highlighted for Quarter  Budget &amp; Financial Analysis  Kevin Donegan,  Assistant Vice President, Budget &amp; Financial Analysis     May 28, 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well do you know the Budget Office ?</vt:lpstr>
      <vt:lpstr>Financial Planning Processes  </vt:lpstr>
      <vt:lpstr>PowerPoint Presentation</vt:lpstr>
      <vt:lpstr>PowerPoint Presentation</vt:lpstr>
      <vt:lpstr>PowerPoint Presentation</vt:lpstr>
      <vt:lpstr>PowerPoint Presentation</vt:lpstr>
      <vt:lpstr>Annual Budget Timeline</vt:lpstr>
      <vt:lpstr>PowerPoint Presentation</vt:lpstr>
      <vt:lpstr>List of Abbreviations</vt:lpstr>
      <vt:lpstr>PowerPoint Presentation</vt:lpstr>
      <vt:lpstr>Financial Update</vt:lpstr>
      <vt:lpstr>Financial Update</vt:lpstr>
      <vt:lpstr>Proposals (Count) by Sponsor Types  Mar YTD 2021 - 2025</vt:lpstr>
      <vt:lpstr>Proposals (in $) by Sponsor Types  Mar YTD 2021 - 2025</vt:lpstr>
      <vt:lpstr>Grants &amp; Contracts Awards (in $) by Sponsor Types  Mar YTD 2021 - 2025</vt:lpstr>
      <vt:lpstr>Grants &amp; Contracts Awards (in $) FY 2025 – 2026 FEB - APR</vt:lpstr>
      <vt:lpstr>Salary Actions</vt:lpstr>
      <vt:lpstr>Upcoming Events</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 Julie</dc:creator>
  <cp:lastModifiedBy>Bitner, Scott</cp:lastModifiedBy>
  <cp:revision>16</cp:revision>
  <cp:lastPrinted>2024-11-19T13:04:47Z</cp:lastPrinted>
  <dcterms:created xsi:type="dcterms:W3CDTF">2023-06-01T17:06:16Z</dcterms:created>
  <dcterms:modified xsi:type="dcterms:W3CDTF">2025-05-28T15:26:47Z</dcterms:modified>
</cp:coreProperties>
</file>