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798"/>
    <a:srgbClr val="96C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41"/>
    <p:restoredTop sz="96208"/>
  </p:normalViewPr>
  <p:slideViewPr>
    <p:cSldViewPr snapToGrid="0" snapToObjects="1">
      <p:cViewPr varScale="1">
        <p:scale>
          <a:sx n="120" d="100"/>
          <a:sy n="120" d="100"/>
        </p:scale>
        <p:origin x="19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D730-145A-5B43-874D-DC6B30AA9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7940F-2043-9645-8FA6-F3CB65172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38A87-2D58-934D-93AB-454AABB4E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B03B4-CFFC-5D4B-AC75-6B48D267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7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2AAD-EA4C-5847-A882-FAD8C27FC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CA9FF-0A81-F243-8254-B3B52FA42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40B97-90D1-994B-9370-651E85417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411E4-94C9-6145-BB28-012E8CA8E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5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B8A1F-1B7F-904F-9E97-62FDD7CA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40B92-8611-4F40-8FA0-7F5A0CDCD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834C1-6084-7647-BFFF-A25582EC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32AA8-4617-544B-B2E7-D84150B6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7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427C5-1C01-EC4F-91EA-1ADAB7AA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6BCC1-1B45-D446-B646-09F378B65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96147A-DC88-0C41-B1E6-2C5073B99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740F5B-70D2-974B-A52A-EACC443C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92BC51-E38E-DA4A-900A-AA1471B0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6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5874B-CBFD-5747-98EC-221629915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361BA-BA57-504D-9558-DE1C42026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C1FAF-0FCA-884E-A40E-30D6F64A4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81B30-E5C7-E64E-837C-37785BF08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2DAE65-A5DB-3546-8E3F-6EAEAAEAD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88B68A-F9E5-F841-A2D1-DE0017720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CB711-DA0A-BA4D-A3A2-437415D72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47BC3-672C-6843-BE05-D9A14567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EDA469-9DEC-8942-A647-2D70EBBF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03E603-635B-6740-817A-26707C250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5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76BF3A-F8A7-8641-8DC4-A1470D69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7FB7C-D781-1A42-9D65-7EE811B2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55C48-F90D-F243-B5B1-6178C404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B109-A9FD-434C-BE72-B1AE7ECF3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1A740-D0EB-C541-95A1-ABCB3FA16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C49D5-BFE5-5841-BD34-1EC2A528C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0776C-4289-E841-99DB-86F8734E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8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68EB-11A9-644D-A6AB-B9338FD7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155B5B-7039-B84F-97C5-37D9A4E12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66951-D434-8841-8124-861F115D7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AF802-944F-FC49-97A1-DA5FC78DF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115F1-AD8E-4144-96E6-441C8C7E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3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1645F13-2D19-CB4F-8132-1B4504736D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577DFA-CDA7-2646-A36F-16BB7DC57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7F3BA-0A40-D54B-8D1B-538F9001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E3737-8D90-034A-B447-62DFB20F6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2495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2F9B7-2E53-0B42-8638-59FBB304AA1F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782A9-2C4A-E246-AF37-799D00C19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2166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F98BF-3247-F642-BB54-EA1A85EEDB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AF3964-C637-EA42-86BC-625AAAC2F4FB}"/>
              </a:ext>
            </a:extLst>
          </p:cNvPr>
          <p:cNvSpPr txBox="1"/>
          <p:nvPr userDrawn="1"/>
        </p:nvSpPr>
        <p:spPr>
          <a:xfrm>
            <a:off x="9527627" y="6123413"/>
            <a:ext cx="2501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i="1" dirty="0" err="1">
                <a:solidFill>
                  <a:srgbClr val="2F7798"/>
                </a:solidFill>
              </a:rPr>
              <a:t>umaryland.edu</a:t>
            </a:r>
            <a:r>
              <a:rPr lang="en-US" sz="1400" b="1" i="1" dirty="0">
                <a:solidFill>
                  <a:srgbClr val="2F7798"/>
                </a:solidFill>
              </a:rPr>
              <a:t>/sustainability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76C445-B61D-2F40-BE85-83968DB940F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35169" y="5817724"/>
            <a:ext cx="2024555" cy="7527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05C42B-3753-24F0-3DF7-C2E0154E8EBC}"/>
              </a:ext>
            </a:extLst>
          </p:cNvPr>
          <p:cNvSpPr txBox="1"/>
          <p:nvPr userDrawn="1"/>
        </p:nvSpPr>
        <p:spPr>
          <a:xfrm>
            <a:off x="9576876" y="6431190"/>
            <a:ext cx="2430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effectLst/>
                <a:latin typeface="+mn-lt"/>
              </a:rPr>
              <a:t>A UNIT OF ADMINISTRATION AND FINANCE</a:t>
            </a:r>
          </a:p>
        </p:txBody>
      </p:sp>
    </p:spTree>
    <p:extLst>
      <p:ext uri="{BB962C8B-B14F-4D97-AF65-F5344CB8AC3E}">
        <p14:creationId xmlns:p14="http://schemas.microsoft.com/office/powerpoint/2010/main" val="306900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96C43A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2F779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BE14B-DD41-4E48-B3AC-DC4FE14AC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5F5D6-697B-1547-9713-9D82FA1DA4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2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3EBB75ED-4DD8-C740-A3C3-3E727DCFF17D}" vid="{A3F9FCB1-D4AC-5342-B2F0-57ACDA7C35D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Baffuto, Michelle</dc:creator>
  <cp:lastModifiedBy>Baffuto, Michelle</cp:lastModifiedBy>
  <cp:revision>2</cp:revision>
  <dcterms:created xsi:type="dcterms:W3CDTF">2023-09-21T15:48:09Z</dcterms:created>
  <dcterms:modified xsi:type="dcterms:W3CDTF">2023-11-01T15:49:21Z</dcterms:modified>
</cp:coreProperties>
</file>