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0" r:id="rId6"/>
    <p:sldId id="262" r:id="rId7"/>
    <p:sldId id="265" r:id="rId8"/>
    <p:sldId id="266" r:id="rId9"/>
    <p:sldId id="267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86A24-78F5-E370-11F6-A1EF366056AE}" v="9" dt="2026-01-07T13:33:28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pkins, Brittany" userId="S::brittany.hopkins@umaryland.edu::1c9a660c-8359-4ea3-a9bb-1c146d62c812" providerId="AD" clId="Web-{5ED5FE9C-23DC-A5C6-F6CC-76F5670150BE}"/>
    <pc:docChg chg="addSld delSld modSld sldOrd">
      <pc:chgData name="Hopkins, Brittany" userId="S::brittany.hopkins@umaryland.edu::1c9a660c-8359-4ea3-a9bb-1c146d62c812" providerId="AD" clId="Web-{5ED5FE9C-23DC-A5C6-F6CC-76F5670150BE}" dt="2025-12-22T15:51:09.922" v="290" actId="20577"/>
      <pc:docMkLst>
        <pc:docMk/>
      </pc:docMkLst>
      <pc:sldChg chg="modSp">
        <pc:chgData name="Hopkins, Brittany" userId="S::brittany.hopkins@umaryland.edu::1c9a660c-8359-4ea3-a9bb-1c146d62c812" providerId="AD" clId="Web-{5ED5FE9C-23DC-A5C6-F6CC-76F5670150BE}" dt="2025-12-22T15:51:09.922" v="290" actId="20577"/>
        <pc:sldMkLst>
          <pc:docMk/>
          <pc:sldMk cId="2930338492" sldId="256"/>
        </pc:sldMkLst>
        <pc:spChg chg="mod">
          <ac:chgData name="Hopkins, Brittany" userId="S::brittany.hopkins@umaryland.edu::1c9a660c-8359-4ea3-a9bb-1c146d62c812" providerId="AD" clId="Web-{5ED5FE9C-23DC-A5C6-F6CC-76F5670150BE}" dt="2025-12-22T15:51:06.641" v="288" actId="20577"/>
          <ac:spMkLst>
            <pc:docMk/>
            <pc:sldMk cId="2930338492" sldId="256"/>
            <ac:spMk id="2" creationId="{41116960-2AEE-A4F0-F201-ECD97B846EAC}"/>
          </ac:spMkLst>
        </pc:spChg>
        <pc:spChg chg="mod">
          <ac:chgData name="Hopkins, Brittany" userId="S::brittany.hopkins@umaryland.edu::1c9a660c-8359-4ea3-a9bb-1c146d62c812" providerId="AD" clId="Web-{5ED5FE9C-23DC-A5C6-F6CC-76F5670150BE}" dt="2025-12-22T15:51:09.922" v="290" actId="20577"/>
          <ac:spMkLst>
            <pc:docMk/>
            <pc:sldMk cId="2930338492" sldId="256"/>
            <ac:spMk id="3" creationId="{09A19B83-5525-BD68-543E-46521A3A7CC4}"/>
          </ac:spMkLst>
        </pc:spChg>
      </pc:sldChg>
      <pc:sldChg chg="addSp modSp ord">
        <pc:chgData name="Hopkins, Brittany" userId="S::brittany.hopkins@umaryland.edu::1c9a660c-8359-4ea3-a9bb-1c146d62c812" providerId="AD" clId="Web-{5ED5FE9C-23DC-A5C6-F6CC-76F5670150BE}" dt="2025-12-22T15:50:14.093" v="284"/>
        <pc:sldMkLst>
          <pc:docMk/>
          <pc:sldMk cId="1145616323" sldId="259"/>
        </pc:sldMkLst>
        <pc:spChg chg="add mod">
          <ac:chgData name="Hopkins, Brittany" userId="S::brittany.hopkins@umaryland.edu::1c9a660c-8359-4ea3-a9bb-1c146d62c812" providerId="AD" clId="Web-{5ED5FE9C-23DC-A5C6-F6CC-76F5670150BE}" dt="2025-12-22T15:48:11.356" v="261" actId="14100"/>
          <ac:spMkLst>
            <pc:docMk/>
            <pc:sldMk cId="1145616323" sldId="259"/>
            <ac:spMk id="3" creationId="{6E508E60-AFBC-184D-C446-CC0CE1E6A56C}"/>
          </ac:spMkLst>
        </pc:spChg>
        <pc:spChg chg="add mod">
          <ac:chgData name="Hopkins, Brittany" userId="S::brittany.hopkins@umaryland.edu::1c9a660c-8359-4ea3-a9bb-1c146d62c812" providerId="AD" clId="Web-{5ED5FE9C-23DC-A5C6-F6CC-76F5670150BE}" dt="2025-12-22T15:50:14.093" v="284"/>
          <ac:spMkLst>
            <pc:docMk/>
            <pc:sldMk cId="1145616323" sldId="259"/>
            <ac:spMk id="5" creationId="{AB23DD17-CECC-45B5-B33C-F96AE54F2B8A}"/>
          </ac:spMkLst>
        </pc:spChg>
      </pc:sldChg>
      <pc:sldChg chg="addSp delSp modSp ord">
        <pc:chgData name="Hopkins, Brittany" userId="S::brittany.hopkins@umaryland.edu::1c9a660c-8359-4ea3-a9bb-1c146d62c812" providerId="AD" clId="Web-{5ED5FE9C-23DC-A5C6-F6CC-76F5670150BE}" dt="2025-12-22T15:49:45.139" v="277" actId="20577"/>
        <pc:sldMkLst>
          <pc:docMk/>
          <pc:sldMk cId="1032269795" sldId="260"/>
        </pc:sldMkLst>
        <pc:spChg chg="mod">
          <ac:chgData name="Hopkins, Brittany" userId="S::brittany.hopkins@umaryland.edu::1c9a660c-8359-4ea3-a9bb-1c146d62c812" providerId="AD" clId="Web-{5ED5FE9C-23DC-A5C6-F6CC-76F5670150BE}" dt="2025-12-22T15:37:48.986" v="31" actId="14100"/>
          <ac:spMkLst>
            <pc:docMk/>
            <pc:sldMk cId="1032269795" sldId="260"/>
            <ac:spMk id="2" creationId="{41878BB2-12A9-4E4F-F6A8-959ACD8A35C2}"/>
          </ac:spMkLst>
        </pc:spChg>
        <pc:spChg chg="mod">
          <ac:chgData name="Hopkins, Brittany" userId="S::brittany.hopkins@umaryland.edu::1c9a660c-8359-4ea3-a9bb-1c146d62c812" providerId="AD" clId="Web-{5ED5FE9C-23DC-A5C6-F6CC-76F5670150BE}" dt="2025-12-22T15:49:45.139" v="277" actId="20577"/>
          <ac:spMkLst>
            <pc:docMk/>
            <pc:sldMk cId="1032269795" sldId="260"/>
            <ac:spMk id="4" creationId="{91A772D6-B028-DE4E-C9A8-FA5A2DE65413}"/>
          </ac:spMkLst>
        </pc:spChg>
        <pc:picChg chg="add mod">
          <ac:chgData name="Hopkins, Brittany" userId="S::brittany.hopkins@umaryland.edu::1c9a660c-8359-4ea3-a9bb-1c146d62c812" providerId="AD" clId="Web-{5ED5FE9C-23DC-A5C6-F6CC-76F5670150BE}" dt="2025-12-22T15:37:38.344" v="29" actId="1076"/>
          <ac:picMkLst>
            <pc:docMk/>
            <pc:sldMk cId="1032269795" sldId="260"/>
            <ac:picMk id="11" creationId="{5FB5CC35-C11A-C5DA-D529-940BE7C3A949}"/>
          </ac:picMkLst>
        </pc:picChg>
      </pc:sldChg>
      <pc:sldChg chg="modSp">
        <pc:chgData name="Hopkins, Brittany" userId="S::brittany.hopkins@umaryland.edu::1c9a660c-8359-4ea3-a9bb-1c146d62c812" providerId="AD" clId="Web-{5ED5FE9C-23DC-A5C6-F6CC-76F5670150BE}" dt="2025-12-22T15:49:33.405" v="275" actId="20577"/>
        <pc:sldMkLst>
          <pc:docMk/>
          <pc:sldMk cId="3943351844" sldId="262"/>
        </pc:sldMkLst>
        <pc:spChg chg="mod">
          <ac:chgData name="Hopkins, Brittany" userId="S::brittany.hopkins@umaryland.edu::1c9a660c-8359-4ea3-a9bb-1c146d62c812" providerId="AD" clId="Web-{5ED5FE9C-23DC-A5C6-F6CC-76F5670150BE}" dt="2025-12-22T15:49:33.405" v="275" actId="20577"/>
          <ac:spMkLst>
            <pc:docMk/>
            <pc:sldMk cId="3943351844" sldId="262"/>
            <ac:spMk id="2" creationId="{0F2253BD-3241-E50A-6460-F76BCCCC9D28}"/>
          </ac:spMkLst>
        </pc:spChg>
        <pc:spChg chg="mod">
          <ac:chgData name="Hopkins, Brittany" userId="S::brittany.hopkins@umaryland.edu::1c9a660c-8359-4ea3-a9bb-1c146d62c812" providerId="AD" clId="Web-{5ED5FE9C-23DC-A5C6-F6CC-76F5670150BE}" dt="2025-12-22T15:39:03.242" v="40"/>
          <ac:spMkLst>
            <pc:docMk/>
            <pc:sldMk cId="3943351844" sldId="262"/>
            <ac:spMk id="3" creationId="{111881DC-A615-34E3-D0D5-320FE3A3195E}"/>
          </ac:spMkLst>
        </pc:spChg>
      </pc:sldChg>
      <pc:sldChg chg="modSp add ord replId">
        <pc:chgData name="Hopkins, Brittany" userId="S::brittany.hopkins@umaryland.edu::1c9a660c-8359-4ea3-a9bb-1c146d62c812" providerId="AD" clId="Web-{5ED5FE9C-23DC-A5C6-F6CC-76F5670150BE}" dt="2025-12-22T15:49:39.249" v="276" actId="20577"/>
        <pc:sldMkLst>
          <pc:docMk/>
          <pc:sldMk cId="1638185543" sldId="265"/>
        </pc:sldMkLst>
        <pc:spChg chg="mod">
          <ac:chgData name="Hopkins, Brittany" userId="S::brittany.hopkins@umaryland.edu::1c9a660c-8359-4ea3-a9bb-1c146d62c812" providerId="AD" clId="Web-{5ED5FE9C-23DC-A5C6-F6CC-76F5670150BE}" dt="2025-12-22T15:45:46.931" v="225" actId="14100"/>
          <ac:spMkLst>
            <pc:docMk/>
            <pc:sldMk cId="1638185543" sldId="265"/>
            <ac:spMk id="2" creationId="{5E87F09B-0DA7-ECF7-48F1-AF8396EEA431}"/>
          </ac:spMkLst>
        </pc:spChg>
        <pc:spChg chg="mod">
          <ac:chgData name="Hopkins, Brittany" userId="S::brittany.hopkins@umaryland.edu::1c9a660c-8359-4ea3-a9bb-1c146d62c812" providerId="AD" clId="Web-{5ED5FE9C-23DC-A5C6-F6CC-76F5670150BE}" dt="2025-12-22T15:49:39.249" v="276" actId="20577"/>
          <ac:spMkLst>
            <pc:docMk/>
            <pc:sldMk cId="1638185543" sldId="265"/>
            <ac:spMk id="4" creationId="{CD8B08AC-EF6F-57E4-CCEB-71FA8BFED283}"/>
          </ac:spMkLst>
        </pc:spChg>
      </pc:sldChg>
      <pc:sldChg chg="modSp add replId">
        <pc:chgData name="Hopkins, Brittany" userId="S::brittany.hopkins@umaryland.edu::1c9a660c-8359-4ea3-a9bb-1c146d62c812" providerId="AD" clId="Web-{5ED5FE9C-23DC-A5C6-F6CC-76F5670150BE}" dt="2025-12-22T15:49:57.077" v="280" actId="14100"/>
        <pc:sldMkLst>
          <pc:docMk/>
          <pc:sldMk cId="1315793793" sldId="266"/>
        </pc:sldMkLst>
        <pc:spChg chg="mod">
          <ac:chgData name="Hopkins, Brittany" userId="S::brittany.hopkins@umaryland.edu::1c9a660c-8359-4ea3-a9bb-1c146d62c812" providerId="AD" clId="Web-{5ED5FE9C-23DC-A5C6-F6CC-76F5670150BE}" dt="2025-12-22T15:49:57.077" v="280" actId="14100"/>
          <ac:spMkLst>
            <pc:docMk/>
            <pc:sldMk cId="1315793793" sldId="266"/>
            <ac:spMk id="2" creationId="{606122BA-4706-B9EF-5AB5-065BDE9057CF}"/>
          </ac:spMkLst>
        </pc:spChg>
        <pc:spChg chg="mod">
          <ac:chgData name="Hopkins, Brittany" userId="S::brittany.hopkins@umaryland.edu::1c9a660c-8359-4ea3-a9bb-1c146d62c812" providerId="AD" clId="Web-{5ED5FE9C-23DC-A5C6-F6CC-76F5670150BE}" dt="2025-12-22T15:42:43.941" v="146" actId="20577"/>
          <ac:spMkLst>
            <pc:docMk/>
            <pc:sldMk cId="1315793793" sldId="266"/>
            <ac:spMk id="3" creationId="{DF4DBA88-54E0-8DA0-CD9F-B856FFF61584}"/>
          </ac:spMkLst>
        </pc:spChg>
      </pc:sldChg>
      <pc:sldChg chg="modSp add replId">
        <pc:chgData name="Hopkins, Brittany" userId="S::brittany.hopkins@umaryland.edu::1c9a660c-8359-4ea3-a9bb-1c146d62c812" providerId="AD" clId="Web-{5ED5FE9C-23DC-A5C6-F6CC-76F5670150BE}" dt="2025-12-22T15:50:03.265" v="281" actId="20577"/>
        <pc:sldMkLst>
          <pc:docMk/>
          <pc:sldMk cId="901532416" sldId="267"/>
        </pc:sldMkLst>
        <pc:spChg chg="mod">
          <ac:chgData name="Hopkins, Brittany" userId="S::brittany.hopkins@umaryland.edu::1c9a660c-8359-4ea3-a9bb-1c146d62c812" providerId="AD" clId="Web-{5ED5FE9C-23DC-A5C6-F6CC-76F5670150BE}" dt="2025-12-22T15:50:03.265" v="281" actId="20577"/>
          <ac:spMkLst>
            <pc:docMk/>
            <pc:sldMk cId="901532416" sldId="267"/>
            <ac:spMk id="2" creationId="{2CF86BF3-D835-5825-614A-F9178BE23D71}"/>
          </ac:spMkLst>
        </pc:spChg>
        <pc:spChg chg="mod">
          <ac:chgData name="Hopkins, Brittany" userId="S::brittany.hopkins@umaryland.edu::1c9a660c-8359-4ea3-a9bb-1c146d62c812" providerId="AD" clId="Web-{5ED5FE9C-23DC-A5C6-F6CC-76F5670150BE}" dt="2025-12-22T15:45:10.915" v="219"/>
          <ac:spMkLst>
            <pc:docMk/>
            <pc:sldMk cId="901532416" sldId="267"/>
            <ac:spMk id="3" creationId="{00DBE0AF-6168-BC54-C944-600B7C54CD03}"/>
          </ac:spMkLst>
        </pc:spChg>
      </pc:sldChg>
    </pc:docChg>
  </pc:docChgLst>
  <pc:docChgLst>
    <pc:chgData name="Hopkins, Brittany" userId="S::brittany.hopkins@umaryland.edu::1c9a660c-8359-4ea3-a9bb-1c146d62c812" providerId="AD" clId="Web-{14A4D34A-CB12-A0E2-4960-3D6E18877A58}"/>
    <pc:docChg chg="addSld">
      <pc:chgData name="Hopkins, Brittany" userId="S::brittany.hopkins@umaryland.edu::1c9a660c-8359-4ea3-a9bb-1c146d62c812" providerId="AD" clId="Web-{14A4D34A-CB12-A0E2-4960-3D6E18877A58}" dt="2025-12-19T16:51:20.188" v="0"/>
      <pc:docMkLst>
        <pc:docMk/>
      </pc:docMkLst>
    </pc:docChg>
  </pc:docChgLst>
  <pc:docChgLst>
    <pc:chgData name="Dows, Douglas" userId="S::ddows@umaryland.edu::36ddee9f-60e5-485f-8b4a-5b204e97ab5f" providerId="AD" clId="Web-{1E652E40-57B7-78D8-6801-D25A774CF9F7}"/>
    <pc:docChg chg="modSld">
      <pc:chgData name="Dows, Douglas" userId="S::ddows@umaryland.edu::36ddee9f-60e5-485f-8b4a-5b204e97ab5f" providerId="AD" clId="Web-{1E652E40-57B7-78D8-6801-D25A774CF9F7}" dt="2025-12-18T21:04:59.765" v="0" actId="20577"/>
      <pc:docMkLst>
        <pc:docMk/>
      </pc:docMkLst>
      <pc:sldChg chg="modSp">
        <pc:chgData name="Dows, Douglas" userId="S::ddows@umaryland.edu::36ddee9f-60e5-485f-8b4a-5b204e97ab5f" providerId="AD" clId="Web-{1E652E40-57B7-78D8-6801-D25A774CF9F7}" dt="2025-12-18T21:04:59.765" v="0" actId="20577"/>
        <pc:sldMkLst>
          <pc:docMk/>
          <pc:sldMk cId="1032269795" sldId="260"/>
        </pc:sldMkLst>
        <pc:spChg chg="mod">
          <ac:chgData name="Dows, Douglas" userId="S::ddows@umaryland.edu::36ddee9f-60e5-485f-8b4a-5b204e97ab5f" providerId="AD" clId="Web-{1E652E40-57B7-78D8-6801-D25A774CF9F7}" dt="2025-12-18T21:04:59.765" v="0" actId="20577"/>
          <ac:spMkLst>
            <pc:docMk/>
            <pc:sldMk cId="1032269795" sldId="260"/>
            <ac:spMk id="4" creationId="{91A772D6-B028-DE4E-C9A8-FA5A2DE65413}"/>
          </ac:spMkLst>
        </pc:spChg>
      </pc:sldChg>
    </pc:docChg>
  </pc:docChgLst>
  <pc:docChgLst>
    <pc:chgData name="Hopkins, Brittany" userId="S::brittany.hopkins@umaryland.edu::1c9a660c-8359-4ea3-a9bb-1c146d62c812" providerId="AD" clId="Web-{29686A24-78F5-E370-11F6-A1EF366056AE}"/>
    <pc:docChg chg="modSld">
      <pc:chgData name="Hopkins, Brittany" userId="S::brittany.hopkins@umaryland.edu::1c9a660c-8359-4ea3-a9bb-1c146d62c812" providerId="AD" clId="Web-{29686A24-78F5-E370-11F6-A1EF366056AE}" dt="2026-01-07T13:33:28.961" v="8"/>
      <pc:docMkLst>
        <pc:docMk/>
      </pc:docMkLst>
      <pc:sldChg chg="modSp">
        <pc:chgData name="Hopkins, Brittany" userId="S::brittany.hopkins@umaryland.edu::1c9a660c-8359-4ea3-a9bb-1c146d62c812" providerId="AD" clId="Web-{29686A24-78F5-E370-11F6-A1EF366056AE}" dt="2026-01-07T13:33:28.961" v="8"/>
        <pc:sldMkLst>
          <pc:docMk/>
          <pc:sldMk cId="1032269795" sldId="260"/>
        </pc:sldMkLst>
        <pc:picChg chg="mod">
          <ac:chgData name="Hopkins, Brittany" userId="S::brittany.hopkins@umaryland.edu::1c9a660c-8359-4ea3-a9bb-1c146d62c812" providerId="AD" clId="Web-{29686A24-78F5-E370-11F6-A1EF366056AE}" dt="2026-01-07T13:33:28.961" v="8"/>
          <ac:picMkLst>
            <pc:docMk/>
            <pc:sldMk cId="1032269795" sldId="260"/>
            <ac:picMk id="11" creationId="{5FB5CC35-C11A-C5DA-D529-940BE7C3A9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D7D246FE-8FBB-536A-36F9-60C9381FE7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14D32A-4AC7-EB59-8933-3060E3A4F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2A922-E831-838C-8515-DBFE0CAE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743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C6783B0-32DA-4F84-C276-59FDD6056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C867-EE54-9AF7-28FF-4B11A5EF9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43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990866-E8C6-FEEC-81AD-FCBC6D22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670891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66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34B762A-E630-02AC-7BDC-C351136C5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B7995C-5D74-925B-E552-1C3C577D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670891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A0BA-2873-1952-D363-10157FA98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084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1FD3D-37AA-ED38-79DA-44F281186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084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53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4CACCC5-214D-0FD6-FCA4-4B1EA9983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66E0508-7913-9BF6-9650-5C99618E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670891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37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7863A4F-231B-F416-4AC8-D77FA1639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4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2E82727C-55F5-6403-BEB0-FC9435AF5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C78998-51CC-2B50-E645-AF8E6063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214" y="81500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C9293-3C59-BB67-B803-3B8E36CC4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7" y="1452631"/>
            <a:ext cx="4258849" cy="3952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DED25-E7F6-1186-0BD3-CB4D72ADE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6214" y="241520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37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60764-5DBB-7886-8AF5-12650D47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1257C-A7DD-19D8-5A42-A30F1A67E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1424C-37E3-5F07-51CA-E9B13ADD7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980B3-F64A-AF49-98FE-F3688125C38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08A1-2FE3-7565-AC14-636620E9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FBE1E-F856-8AD9-6145-D6C5023F6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823C2D-61FC-6E4C-B5A4-60925C74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3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6960-2AEE-A4F0-F201-ECD97B846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Improving Accessibility with Blackboard ALLY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19B83-5525-BD68-543E-46521A3A7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Understanding Reports, Fixing Common Issues, and Avoiding Quick‑Fix Pitfalls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3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8BB2-12A9-4E4F-F6A8-959ACD8A3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214" y="336733"/>
            <a:ext cx="5276559" cy="1024647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How to Use the ALLY Report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772D6-B028-DE4E-C9A8-FA5A2DE65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816" y="1555933"/>
            <a:ext cx="5684002" cy="4670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Open the </a:t>
            </a:r>
            <a:r>
              <a:rPr lang="en-US" sz="2400" b="1" dirty="0">
                <a:ea typeface="+mn-lt"/>
                <a:cs typeface="+mn-lt"/>
              </a:rPr>
              <a:t>Accessibility Report</a:t>
            </a:r>
            <a:r>
              <a:rPr lang="en-US" sz="2400" dirty="0">
                <a:ea typeface="+mn-lt"/>
                <a:cs typeface="+mn-lt"/>
              </a:rPr>
              <a:t> in your Blackboard course to see an overview of issues.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Use Ally’s </a:t>
            </a:r>
            <a:r>
              <a:rPr lang="en-US" sz="2400" b="1" dirty="0">
                <a:ea typeface="+mn-lt"/>
                <a:cs typeface="+mn-lt"/>
              </a:rPr>
              <a:t>step‑by‑step guidance</a:t>
            </a:r>
            <a:r>
              <a:rPr lang="en-US" sz="2400" dirty="0">
                <a:ea typeface="+mn-lt"/>
                <a:cs typeface="+mn-lt"/>
              </a:rPr>
              <a:t> to walk through each fix — it explains </a:t>
            </a:r>
            <a:r>
              <a:rPr lang="en-US" sz="2400" i="1" dirty="0">
                <a:ea typeface="+mn-lt"/>
                <a:cs typeface="+mn-lt"/>
              </a:rPr>
              <a:t>what the issue is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i="1" dirty="0">
                <a:ea typeface="+mn-lt"/>
                <a:cs typeface="+mn-lt"/>
              </a:rPr>
              <a:t>why it matters</a:t>
            </a:r>
            <a:r>
              <a:rPr lang="en-US" sz="2400" dirty="0">
                <a:ea typeface="+mn-lt"/>
                <a:cs typeface="+mn-lt"/>
              </a:rPr>
              <a:t>, and </a:t>
            </a:r>
            <a:r>
              <a:rPr lang="en-US" sz="2400" i="1" dirty="0">
                <a:ea typeface="+mn-lt"/>
                <a:cs typeface="+mn-lt"/>
              </a:rPr>
              <a:t>how to correct it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Start with items marked as </a:t>
            </a:r>
            <a:r>
              <a:rPr lang="en-US" sz="2400" b="1" dirty="0">
                <a:ea typeface="+mn-lt"/>
                <a:cs typeface="+mn-lt"/>
              </a:rPr>
              <a:t>“Easy to Fix”</a:t>
            </a:r>
            <a:r>
              <a:rPr lang="en-US" sz="2400" dirty="0">
                <a:ea typeface="+mn-lt"/>
                <a:cs typeface="+mn-lt"/>
              </a:rPr>
              <a:t> to make quick progress.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11" name="Picture 10" descr="Screenshot of the Details &amp; Actions panel with the Books &amp; Tools link indicated by a red square">
            <a:extLst>
              <a:ext uri="{FF2B5EF4-FFF2-40B4-BE49-F238E27FC236}">
                <a16:creationId xmlns:a16="http://schemas.microsoft.com/office/drawing/2014/main" id="{5FB5CC35-C11A-C5DA-D529-940BE7C3A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961" y="340467"/>
            <a:ext cx="3230101" cy="49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6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253BD-3241-E50A-6460-F76BCCCC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23455" cy="3372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ea typeface="+mn-lt"/>
                <a:cs typeface="+mn-lt"/>
              </a:rPr>
              <a:t>Image descriptions:</a:t>
            </a:r>
            <a:r>
              <a:rPr lang="en-US" dirty="0">
                <a:ea typeface="+mn-lt"/>
                <a:cs typeface="+mn-lt"/>
              </a:rPr>
              <a:t> Add alt text directly through Ally’s interface; use the </a:t>
            </a:r>
            <a:r>
              <a:rPr lang="en-US" b="1" dirty="0">
                <a:ea typeface="+mn-lt"/>
                <a:cs typeface="+mn-lt"/>
              </a:rPr>
              <a:t>AI‑powered description generator</a:t>
            </a:r>
            <a:r>
              <a:rPr lang="en-US" dirty="0">
                <a:ea typeface="+mn-lt"/>
                <a:cs typeface="+mn-lt"/>
              </a:rPr>
              <a:t> as a starting point.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>
                <a:ea typeface="+mn-lt"/>
                <a:cs typeface="+mn-lt"/>
              </a:rPr>
              <a:t>Links without descriptive text:</a:t>
            </a:r>
            <a:r>
              <a:rPr lang="en-US" dirty="0">
                <a:ea typeface="+mn-lt"/>
                <a:cs typeface="+mn-lt"/>
              </a:rPr>
              <a:t> Avoid “click here” or raw URLs —use meaningful link labels.</a:t>
            </a:r>
          </a:p>
          <a:p>
            <a:pPr>
              <a:lnSpc>
                <a:spcPct val="100000"/>
              </a:lnSpc>
            </a:pPr>
            <a:r>
              <a:rPr lang="en-US" b="1" dirty="0">
                <a:ea typeface="+mn-lt"/>
                <a:cs typeface="+mn-lt"/>
              </a:rPr>
              <a:t>Headings and structure:</a:t>
            </a:r>
            <a:r>
              <a:rPr lang="en-US" dirty="0">
                <a:ea typeface="+mn-lt"/>
                <a:cs typeface="+mn-lt"/>
              </a:rPr>
              <a:t> Many issues resolve simply by updating the original document and re‑uploading.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1881DC-A615-34E3-D0D5-320FE3A3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8662551" cy="1357988"/>
          </a:xfrm>
        </p:spPr>
        <p:txBody>
          <a:bodyPr>
            <a:normAutofit/>
          </a:bodyPr>
          <a:lstStyle/>
          <a:p>
            <a:r>
              <a:rPr lang="en-US" sz="4000" dirty="0">
                <a:ea typeface="+mj-lt"/>
                <a:cs typeface="+mj-lt"/>
              </a:rPr>
              <a:t>Content With the Easiest Issues to Fix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335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5BB2F-0272-6420-B4B6-AFFFB3033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F09B-0DA7-ECF7-48F1-AF8396EE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359" y="815009"/>
            <a:ext cx="6493184" cy="1600200"/>
          </a:xfrm>
        </p:spPr>
        <p:txBody>
          <a:bodyPr>
            <a:normAutofit/>
          </a:bodyPr>
          <a:lstStyle/>
          <a:p>
            <a:r>
              <a:rPr lang="en-US" sz="4400" dirty="0"/>
              <a:t>Biggest Accessibility Issues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B8BAF-0B92-D01A-D27B-FB6E2A309C0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B08AC-EF6F-57E4-CCEB-71FA8BFED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6214" y="2556611"/>
            <a:ext cx="6493186" cy="3670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800" b="1" dirty="0"/>
              <a:t>PDFs:</a:t>
            </a:r>
            <a:r>
              <a:rPr lang="en-US" sz="2800" dirty="0"/>
              <a:t> Scanned or untagged PDFs are the most common barrier</a:t>
            </a:r>
            <a:endParaRPr lang="en-US"/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800" b="1" dirty="0"/>
              <a:t>PowerPoints:</a:t>
            </a:r>
            <a:r>
              <a:rPr lang="en-US" sz="2800" dirty="0"/>
              <a:t> A commonly flagged issue is PowerPoint presentations (especially with image descriptions, reading order, and tables without headers)</a:t>
            </a:r>
          </a:p>
        </p:txBody>
      </p:sp>
    </p:spTree>
    <p:extLst>
      <p:ext uri="{BB962C8B-B14F-4D97-AF65-F5344CB8AC3E}">
        <p14:creationId xmlns:p14="http://schemas.microsoft.com/office/powerpoint/2010/main" val="163818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B2134-1D98-7C9F-09B0-0A92D8DFB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6122BA-4706-B9EF-5AB5-065BDE90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8286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ea typeface="+mn-lt"/>
                <a:cs typeface="+mn-lt"/>
              </a:rPr>
              <a:t>Malformed HTML:</a:t>
            </a:r>
            <a:r>
              <a:rPr lang="en-US" dirty="0">
                <a:ea typeface="+mn-lt"/>
                <a:cs typeface="+mn-lt"/>
              </a:rPr>
              <a:t> Ally may flag HTML blocks, especially with lists. This is an issue with the current content editor.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b="1" dirty="0">
                <a:ea typeface="+mn-lt"/>
                <a:cs typeface="+mn-lt"/>
              </a:rPr>
              <a:t>Links without discernible text:</a:t>
            </a:r>
            <a:r>
              <a:rPr lang="en-US" dirty="0">
                <a:ea typeface="+mn-lt"/>
                <a:cs typeface="+mn-lt"/>
              </a:rPr>
              <a:t> Embedded videos or images used as links can trigger this (add a descriptive label or caption).</a:t>
            </a:r>
          </a:p>
          <a:p>
            <a:pPr>
              <a:lnSpc>
                <a:spcPct val="110000"/>
              </a:lnSpc>
            </a:pPr>
            <a:r>
              <a:rPr lang="en-US" b="1" dirty="0">
                <a:ea typeface="+mn-lt"/>
                <a:cs typeface="+mn-lt"/>
              </a:rPr>
              <a:t>False positives:</a:t>
            </a:r>
            <a:r>
              <a:rPr lang="en-US" dirty="0">
                <a:ea typeface="+mn-lt"/>
                <a:cs typeface="+mn-lt"/>
              </a:rPr>
              <a:t> Occasionally Ally flags items that are technically accessible but formatted in unusual ways.</a:t>
            </a:r>
          </a:p>
          <a:p>
            <a:pPr>
              <a:lnSpc>
                <a:spcPct val="110000"/>
              </a:lnSpc>
            </a:pPr>
            <a:r>
              <a:rPr lang="en-US" b="1" dirty="0">
                <a:ea typeface="+mn-lt"/>
                <a:cs typeface="+mn-lt"/>
              </a:rPr>
              <a:t>Hidden content:</a:t>
            </a:r>
            <a:r>
              <a:rPr lang="en-US" dirty="0">
                <a:ea typeface="+mn-lt"/>
                <a:cs typeface="+mn-lt"/>
              </a:rPr>
              <a:t> Ally may scan old or unavailable files still stored in the course.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4DBA88-54E0-8DA0-CD9F-B856FFF6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Quirks of the Ally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9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423A4-6DFE-C5E1-FC0B-ED7CE9BB6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F86BF3-D835-5825-614A-F9178BE2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ea typeface="+mn-lt"/>
                <a:cs typeface="+mn-lt"/>
              </a:rPr>
              <a:t>Don’t mark images as “decorative”</a:t>
            </a:r>
            <a:r>
              <a:rPr lang="en-US" dirty="0">
                <a:ea typeface="+mn-lt"/>
                <a:cs typeface="+mn-lt"/>
              </a:rPr>
              <a:t> unless they truly convey </a:t>
            </a:r>
            <a:r>
              <a:rPr lang="en-US" i="1" dirty="0">
                <a:ea typeface="+mn-lt"/>
                <a:cs typeface="+mn-lt"/>
              </a:rPr>
              <a:t>no</a:t>
            </a:r>
            <a:r>
              <a:rPr lang="en-US" dirty="0">
                <a:ea typeface="+mn-lt"/>
                <a:cs typeface="+mn-lt"/>
              </a:rPr>
              <a:t> instructional meaning.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b="1" dirty="0">
                <a:ea typeface="+mn-lt"/>
                <a:cs typeface="+mn-lt"/>
              </a:rPr>
              <a:t>Don’t rely solely on ALLY's score</a:t>
            </a:r>
            <a:r>
              <a:rPr lang="en-US" dirty="0">
                <a:ea typeface="+mn-lt"/>
                <a:cs typeface="+mn-lt"/>
              </a:rPr>
              <a:t> as a measure of compliance; use it as a guide, not a finish line.</a:t>
            </a:r>
          </a:p>
          <a:p>
            <a:pPr>
              <a:lnSpc>
                <a:spcPct val="100000"/>
              </a:lnSpc>
            </a:pPr>
            <a:r>
              <a:rPr lang="en-US" b="1" dirty="0">
                <a:ea typeface="+mn-lt"/>
                <a:cs typeface="+mn-lt"/>
              </a:rPr>
              <a:t>Don’t ignore structural issues</a:t>
            </a:r>
            <a:r>
              <a:rPr lang="en-US" dirty="0">
                <a:ea typeface="+mn-lt"/>
                <a:cs typeface="+mn-lt"/>
              </a:rPr>
              <a:t> (headings, tables, reading order) in favor of quick fixes.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DBE0AF-6168-BC54-C944-600B7C54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8617840" cy="1356985"/>
          </a:xfrm>
        </p:spPr>
        <p:txBody>
          <a:bodyPr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Shortcuts That Won’t Improve Accessibility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153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08E60-AFBC-184D-C446-CC0CE1E6A56C}"/>
              </a:ext>
            </a:extLst>
          </p:cNvPr>
          <p:cNvSpPr txBox="1">
            <a:spLocks/>
          </p:cNvSpPr>
          <p:nvPr/>
        </p:nvSpPr>
        <p:spPr>
          <a:xfrm>
            <a:off x="3269051" y="325368"/>
            <a:ext cx="8719964" cy="1372696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+mj-lt"/>
                <a:cs typeface="+mj-lt"/>
              </a:rPr>
              <a:t>Blackboard Ally: Key Takeaways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B23DD17-CECC-45B5-B33C-F96AE54F2B8A}"/>
              </a:ext>
            </a:extLst>
          </p:cNvPr>
          <p:cNvSpPr txBox="1">
            <a:spLocks/>
          </p:cNvSpPr>
          <p:nvPr/>
        </p:nvSpPr>
        <p:spPr>
          <a:xfrm>
            <a:off x="3273457" y="1707790"/>
            <a:ext cx="8724507" cy="3930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>
                <a:ea typeface="+mn-lt"/>
                <a:cs typeface="+mn-lt"/>
              </a:rPr>
              <a:t>Use the Ally Report</a:t>
            </a:r>
            <a:r>
              <a:rPr lang="en-US" sz="2000">
                <a:ea typeface="+mn-lt"/>
                <a:cs typeface="+mn-lt"/>
              </a:rPr>
              <a:t> to identify issues and follow the built‑in guidance steps for fixing them.</a:t>
            </a:r>
            <a:endParaRPr lang="en-US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ea typeface="+mn-lt"/>
                <a:cs typeface="+mn-lt"/>
              </a:rPr>
              <a:t>Start with easy wins</a:t>
            </a:r>
            <a:r>
              <a:rPr lang="en-US" sz="2000" dirty="0">
                <a:ea typeface="+mn-lt"/>
                <a:cs typeface="+mn-lt"/>
              </a:rPr>
              <a:t> like adding image descriptions and replacing scanned or inaccessible PDFs.</a:t>
            </a:r>
          </a:p>
          <a:p>
            <a:pPr>
              <a:lnSpc>
                <a:spcPct val="120000"/>
              </a:lnSpc>
            </a:pPr>
            <a:r>
              <a:rPr lang="en-US" sz="2000" b="1">
                <a:ea typeface="+mn-lt"/>
                <a:cs typeface="+mn-lt"/>
              </a:rPr>
              <a:t>Watch for common issues</a:t>
            </a:r>
            <a:r>
              <a:rPr lang="en-US" sz="2000">
                <a:ea typeface="+mn-lt"/>
                <a:cs typeface="+mn-lt"/>
              </a:rPr>
              <a:t> such as untagged PDFs and links that lack meaningful descriptive text.</a:t>
            </a:r>
          </a:p>
          <a:p>
            <a:pPr>
              <a:lnSpc>
                <a:spcPct val="120000"/>
              </a:lnSpc>
            </a:pPr>
            <a:r>
              <a:rPr lang="en-US" sz="2000" b="1">
                <a:ea typeface="+mn-lt"/>
                <a:cs typeface="+mn-lt"/>
              </a:rPr>
              <a:t>Be aware of quirks</a:t>
            </a:r>
            <a:r>
              <a:rPr lang="en-US" sz="2000">
                <a:ea typeface="+mn-lt"/>
                <a:cs typeface="+mn-lt"/>
              </a:rPr>
              <a:t> like malformed HTML or videos/images that trigger “link without discernible text” warnings.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ea typeface="+mn-lt"/>
                <a:cs typeface="+mn-lt"/>
              </a:rPr>
              <a:t>Focus on meaningful improvements</a:t>
            </a:r>
            <a:r>
              <a:rPr lang="en-US" sz="2000" dirty="0">
                <a:ea typeface="+mn-lt"/>
                <a:cs typeface="+mn-lt"/>
              </a:rPr>
              <a:t> rather than quick score‑boosting shortcuts (e.g., marking meaningful images as decorative).</a:t>
            </a:r>
          </a:p>
        </p:txBody>
      </p:sp>
    </p:spTree>
    <p:extLst>
      <p:ext uri="{BB962C8B-B14F-4D97-AF65-F5344CB8AC3E}">
        <p14:creationId xmlns:p14="http://schemas.microsoft.com/office/powerpoint/2010/main" val="1145616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82abd7-1ab7-48ef-8c98-72d235b81a08">
      <Terms xmlns="http://schemas.microsoft.com/office/infopath/2007/PartnerControls"/>
    </lcf76f155ced4ddcb4097134ff3c332f>
    <Notes xmlns="3882abd7-1ab7-48ef-8c98-72d235b81a08" xsi:nil="true"/>
    <TaxCatchAll xmlns="99231557-d139-4a0a-b246-b8b4047cac0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D3B2ECC4948B4AAC4E21187997D365" ma:contentTypeVersion="21" ma:contentTypeDescription="Create a new document." ma:contentTypeScope="" ma:versionID="41ca555bde1d2d66a526a4823af6e70b">
  <xsd:schema xmlns:xsd="http://www.w3.org/2001/XMLSchema" xmlns:xs="http://www.w3.org/2001/XMLSchema" xmlns:p="http://schemas.microsoft.com/office/2006/metadata/properties" xmlns:ns2="3882abd7-1ab7-48ef-8c98-72d235b81a08" xmlns:ns3="99231557-d139-4a0a-b246-b8b4047cac07" targetNamespace="http://schemas.microsoft.com/office/2006/metadata/properties" ma:root="true" ma:fieldsID="20520489816d2c24cdc92780ec7dd7ae" ns2:_="" ns3:_="">
    <xsd:import namespace="3882abd7-1ab7-48ef-8c98-72d235b81a08"/>
    <xsd:import namespace="99231557-d139-4a0a-b246-b8b4047cac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Note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2abd7-1ab7-48ef-8c98-72d235b81a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d37ae30-1c3a-40e1-94c5-05ea5a166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31557-d139-4a0a-b246-b8b4047cac0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83b254f-fc54-4dc1-869e-d2d00e5ecfec}" ma:internalName="TaxCatchAll" ma:showField="CatchAllData" ma:web="99231557-d139-4a0a-b246-b8b4047cac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33061A-63E7-42BF-9198-1F12D63E0A9C}">
  <ds:schemaRefs>
    <ds:schemaRef ds:uri="3882abd7-1ab7-48ef-8c98-72d235b81a08"/>
    <ds:schemaRef ds:uri="99231557-d139-4a0a-b246-b8b4047cac0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91B977-55C7-42DD-BC28-9E788604CED6}">
  <ds:schemaRefs>
    <ds:schemaRef ds:uri="3882abd7-1ab7-48ef-8c98-72d235b81a08"/>
    <ds:schemaRef ds:uri="99231557-d139-4a0a-b246-b8b4047cac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0E94AF-2E3D-4027-B517-0370D25A54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Improving Accessibility with Blackboard ALLY</vt:lpstr>
      <vt:lpstr>How to Use the ALLY Report</vt:lpstr>
      <vt:lpstr>Content With the Easiest Issues to Fix</vt:lpstr>
      <vt:lpstr>Biggest Accessibility Issues</vt:lpstr>
      <vt:lpstr>Quirks of the Ally Report</vt:lpstr>
      <vt:lpstr>Shortcuts That Won’t Improve Accessibility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Dows, Douglas</dc:creator>
  <cp:revision>95</cp:revision>
  <dcterms:created xsi:type="dcterms:W3CDTF">2025-12-18T20:28:38Z</dcterms:created>
  <dcterms:modified xsi:type="dcterms:W3CDTF">2026-01-07T13:33:35Z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0x01010082D3B2ECC4948B4AAC4E21187997D365</vt:lpwstr>
  </property>
  <property fmtid="{D5CDD505-2E9C-101B-9397-08002B2CF9AE}" pid="3" name="MediaServiceImageTags">
    <vt:lpwstr/>
  </property>
</Properties>
</file>