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Lst>
  <p:notesMasterIdLst>
    <p:notesMasterId r:id="rId22"/>
  </p:notesMasterIdLst>
  <p:sldIdLst>
    <p:sldId id="256" r:id="rId6"/>
    <p:sldId id="262" r:id="rId7"/>
    <p:sldId id="275" r:id="rId8"/>
    <p:sldId id="276" r:id="rId9"/>
    <p:sldId id="265" r:id="rId10"/>
    <p:sldId id="272" r:id="rId11"/>
    <p:sldId id="258" r:id="rId12"/>
    <p:sldId id="259" r:id="rId13"/>
    <p:sldId id="273" r:id="rId14"/>
    <p:sldId id="274" r:id="rId15"/>
    <p:sldId id="277" r:id="rId16"/>
    <p:sldId id="266" r:id="rId17"/>
    <p:sldId id="268" r:id="rId18"/>
    <p:sldId id="269" r:id="rId19"/>
    <p:sldId id="271" r:id="rId20"/>
    <p:sldId id="2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CECEC"/>
    <a:srgbClr val="D5491E"/>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569CAF-1203-DB49-91A7-D3F9A8B73F5D}" v="1" dt="2026-04-16T16:59:59.2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cker, Shannon" userId="ea82f7f9-e166-45db-aeb7-a5eef1cdfc8b" providerId="ADAL" clId="{BC555630-06D5-4F1A-836C-BA2A777CE04B}"/>
    <pc:docChg chg="undo custSel addSld delSld modSld addMainMaster modMainMaster modShowInfo">
      <pc:chgData name="Tucker, Shannon" userId="ea82f7f9-e166-45db-aeb7-a5eef1cdfc8b" providerId="ADAL" clId="{BC555630-06D5-4F1A-836C-BA2A777CE04B}" dt="2026-04-09T13:50:15.855" v="959" actId="2744"/>
      <pc:docMkLst>
        <pc:docMk/>
      </pc:docMkLst>
      <pc:sldChg chg="modSp mod">
        <pc:chgData name="Tucker, Shannon" userId="ea82f7f9-e166-45db-aeb7-a5eef1cdfc8b" providerId="ADAL" clId="{BC555630-06D5-4F1A-836C-BA2A777CE04B}" dt="2026-04-09T13:03:21.179" v="7" actId="20577"/>
        <pc:sldMkLst>
          <pc:docMk/>
          <pc:sldMk cId="2930338492" sldId="256"/>
        </pc:sldMkLst>
        <pc:spChg chg="mod">
          <ac:chgData name="Tucker, Shannon" userId="ea82f7f9-e166-45db-aeb7-a5eef1cdfc8b" providerId="ADAL" clId="{BC555630-06D5-4F1A-836C-BA2A777CE04B}" dt="2026-04-09T13:03:21.179" v="7" actId="20577"/>
          <ac:spMkLst>
            <pc:docMk/>
            <pc:sldMk cId="2930338492" sldId="256"/>
            <ac:spMk id="3" creationId="{09A19B83-5525-BD68-543E-46521A3A7CC4}"/>
          </ac:spMkLst>
        </pc:spChg>
      </pc:sldChg>
      <pc:sldChg chg="addSp delSp modSp mod modClrScheme chgLayout">
        <pc:chgData name="Tucker, Shannon" userId="ea82f7f9-e166-45db-aeb7-a5eef1cdfc8b" providerId="ADAL" clId="{BC555630-06D5-4F1A-836C-BA2A777CE04B}" dt="2026-04-09T13:23:50.279" v="186" actId="14100"/>
        <pc:sldMkLst>
          <pc:docMk/>
          <pc:sldMk cId="1145616323" sldId="259"/>
        </pc:sldMkLst>
        <pc:spChg chg="mod ord">
          <ac:chgData name="Tucker, Shannon" userId="ea82f7f9-e166-45db-aeb7-a5eef1cdfc8b" providerId="ADAL" clId="{BC555630-06D5-4F1A-836C-BA2A777CE04B}" dt="2026-04-09T13:09:22.740" v="136" actId="1076"/>
          <ac:spMkLst>
            <pc:docMk/>
            <pc:sldMk cId="1145616323" sldId="259"/>
            <ac:spMk id="2" creationId="{BB2776BC-79AF-0D75-6ECE-5A874D816E47}"/>
          </ac:spMkLst>
        </pc:spChg>
        <pc:spChg chg="mod">
          <ac:chgData name="Tucker, Shannon" userId="ea82f7f9-e166-45db-aeb7-a5eef1cdfc8b" providerId="ADAL" clId="{BC555630-06D5-4F1A-836C-BA2A777CE04B}" dt="2026-04-09T13:20:15.788" v="179" actId="948"/>
          <ac:spMkLst>
            <pc:docMk/>
            <pc:sldMk cId="1145616323" sldId="259"/>
            <ac:spMk id="15" creationId="{697916F1-2FCC-5F2A-47C0-15568F7CA8BC}"/>
          </ac:spMkLst>
        </pc:spChg>
        <pc:picChg chg="mod">
          <ac:chgData name="Tucker, Shannon" userId="ea82f7f9-e166-45db-aeb7-a5eef1cdfc8b" providerId="ADAL" clId="{BC555630-06D5-4F1A-836C-BA2A777CE04B}" dt="2026-04-09T13:23:50.279" v="186" actId="14100"/>
          <ac:picMkLst>
            <pc:docMk/>
            <pc:sldMk cId="1145616323" sldId="259"/>
            <ac:picMk id="16" creationId="{41ED2A0A-1237-EEDF-42CC-B3D39A1864F0}"/>
          </ac:picMkLst>
        </pc:picChg>
      </pc:sldChg>
      <pc:sldChg chg="modSp mod">
        <pc:chgData name="Tucker, Shannon" userId="ea82f7f9-e166-45db-aeb7-a5eef1cdfc8b" providerId="ADAL" clId="{BC555630-06D5-4F1A-836C-BA2A777CE04B}" dt="2026-04-09T13:04:59.501" v="37" actId="2710"/>
        <pc:sldMkLst>
          <pc:docMk/>
          <pc:sldMk cId="3943351844" sldId="262"/>
        </pc:sldMkLst>
        <pc:spChg chg="mod">
          <ac:chgData name="Tucker, Shannon" userId="ea82f7f9-e166-45db-aeb7-a5eef1cdfc8b" providerId="ADAL" clId="{BC555630-06D5-4F1A-836C-BA2A777CE04B}" dt="2026-04-09T13:04:59.501" v="37" actId="2710"/>
          <ac:spMkLst>
            <pc:docMk/>
            <pc:sldMk cId="3943351844" sldId="262"/>
            <ac:spMk id="2" creationId="{0F2253BD-3241-E50A-6460-F76BCCCC9D28}"/>
          </ac:spMkLst>
        </pc:spChg>
      </pc:sldChg>
      <pc:sldChg chg="delSp modSp mod modClrScheme chgLayout">
        <pc:chgData name="Tucker, Shannon" userId="ea82f7f9-e166-45db-aeb7-a5eef1cdfc8b" providerId="ADAL" clId="{BC555630-06D5-4F1A-836C-BA2A777CE04B}" dt="2026-04-09T13:09:59.776" v="144" actId="1076"/>
        <pc:sldMkLst>
          <pc:docMk/>
          <pc:sldMk cId="3949489342" sldId="269"/>
        </pc:sldMkLst>
        <pc:spChg chg="mod ord">
          <ac:chgData name="Tucker, Shannon" userId="ea82f7f9-e166-45db-aeb7-a5eef1cdfc8b" providerId="ADAL" clId="{BC555630-06D5-4F1A-836C-BA2A777CE04B}" dt="2026-04-09T13:09:59.776" v="144" actId="1076"/>
          <ac:spMkLst>
            <pc:docMk/>
            <pc:sldMk cId="3949489342" sldId="269"/>
            <ac:spMk id="2" creationId="{2D476FAA-2186-2318-399C-3DA4D7FA016E}"/>
          </ac:spMkLst>
        </pc:spChg>
      </pc:sldChg>
      <pc:sldChg chg="delSp modSp mod modClrScheme chgLayout">
        <pc:chgData name="Tucker, Shannon" userId="ea82f7f9-e166-45db-aeb7-a5eef1cdfc8b" providerId="ADAL" clId="{BC555630-06D5-4F1A-836C-BA2A777CE04B}" dt="2026-04-09T13:24:25.943" v="190" actId="948"/>
        <pc:sldMkLst>
          <pc:docMk/>
          <pc:sldMk cId="1707624455" sldId="273"/>
        </pc:sldMkLst>
        <pc:spChg chg="mod ord">
          <ac:chgData name="Tucker, Shannon" userId="ea82f7f9-e166-45db-aeb7-a5eef1cdfc8b" providerId="ADAL" clId="{BC555630-06D5-4F1A-836C-BA2A777CE04B}" dt="2026-04-09T13:09:45.313" v="141" actId="700"/>
          <ac:spMkLst>
            <pc:docMk/>
            <pc:sldMk cId="1707624455" sldId="273"/>
            <ac:spMk id="2" creationId="{EAFADB74-FE34-0749-A072-D6488DEB7790}"/>
          </ac:spMkLst>
        </pc:spChg>
        <pc:spChg chg="mod">
          <ac:chgData name="Tucker, Shannon" userId="ea82f7f9-e166-45db-aeb7-a5eef1cdfc8b" providerId="ADAL" clId="{BC555630-06D5-4F1A-836C-BA2A777CE04B}" dt="2026-04-09T13:24:25.943" v="190" actId="948"/>
          <ac:spMkLst>
            <pc:docMk/>
            <pc:sldMk cId="1707624455" sldId="273"/>
            <ac:spMk id="18" creationId="{222CBC45-F289-7CE1-AC05-B1F47590A504}"/>
          </ac:spMkLst>
        </pc:spChg>
        <pc:graphicFrameChg chg="mod modGraphic">
          <ac:chgData name="Tucker, Shannon" userId="ea82f7f9-e166-45db-aeb7-a5eef1cdfc8b" providerId="ADAL" clId="{BC555630-06D5-4F1A-836C-BA2A777CE04B}" dt="2026-04-09T13:23:56.265" v="187" actId="1076"/>
          <ac:graphicFrameMkLst>
            <pc:docMk/>
            <pc:sldMk cId="1707624455" sldId="273"/>
            <ac:graphicFrameMk id="28" creationId="{D33149E4-F17A-D3D9-5300-8ABF5BA829E8}"/>
          </ac:graphicFrameMkLst>
        </pc:graphicFrameChg>
      </pc:sldChg>
      <pc:sldChg chg="delSp modSp mod modClrScheme chgLayout">
        <pc:chgData name="Tucker, Shannon" userId="ea82f7f9-e166-45db-aeb7-a5eef1cdfc8b" providerId="ADAL" clId="{BC555630-06D5-4F1A-836C-BA2A777CE04B}" dt="2026-04-09T13:09:34.730" v="139" actId="1076"/>
        <pc:sldMkLst>
          <pc:docMk/>
          <pc:sldMk cId="269242732" sldId="274"/>
        </pc:sldMkLst>
        <pc:spChg chg="mod ord">
          <ac:chgData name="Tucker, Shannon" userId="ea82f7f9-e166-45db-aeb7-a5eef1cdfc8b" providerId="ADAL" clId="{BC555630-06D5-4F1A-836C-BA2A777CE04B}" dt="2026-04-09T13:09:34.730" v="139" actId="1076"/>
          <ac:spMkLst>
            <pc:docMk/>
            <pc:sldMk cId="269242732" sldId="274"/>
            <ac:spMk id="2" creationId="{D771991A-285A-4A59-00FB-9926CD5A65E8}"/>
          </ac:spMkLst>
        </pc:spChg>
      </pc:sldChg>
      <pc:sldChg chg="addSp delSp modSp mod chgLayout">
        <pc:chgData name="Tucker, Shannon" userId="ea82f7f9-e166-45db-aeb7-a5eef1cdfc8b" providerId="ADAL" clId="{BC555630-06D5-4F1A-836C-BA2A777CE04B}" dt="2026-04-09T13:05:40.589" v="41" actId="27636"/>
        <pc:sldMkLst>
          <pc:docMk/>
          <pc:sldMk cId="115802234" sldId="275"/>
        </pc:sldMkLst>
        <pc:spChg chg="mod ord">
          <ac:chgData name="Tucker, Shannon" userId="ea82f7f9-e166-45db-aeb7-a5eef1cdfc8b" providerId="ADAL" clId="{BC555630-06D5-4F1A-836C-BA2A777CE04B}" dt="2026-04-09T13:04:22.514" v="23" actId="700"/>
          <ac:spMkLst>
            <pc:docMk/>
            <pc:sldMk cId="115802234" sldId="275"/>
            <ac:spMk id="3" creationId="{FAEC042F-E734-2D56-4FB5-84C800CA14B9}"/>
          </ac:spMkLst>
        </pc:spChg>
        <pc:spChg chg="add mod ord">
          <ac:chgData name="Tucker, Shannon" userId="ea82f7f9-e166-45db-aeb7-a5eef1cdfc8b" providerId="ADAL" clId="{BC555630-06D5-4F1A-836C-BA2A777CE04B}" dt="2026-04-09T13:05:40.589" v="41" actId="27636"/>
          <ac:spMkLst>
            <pc:docMk/>
            <pc:sldMk cId="115802234" sldId="275"/>
            <ac:spMk id="4" creationId="{5DAAE7C5-E47B-1F74-5416-EA85C42ECEDE}"/>
          </ac:spMkLst>
        </pc:spChg>
      </pc:sldChg>
      <pc:sldChg chg="addSp delSp modSp add mod chgLayout">
        <pc:chgData name="Tucker, Shannon" userId="ea82f7f9-e166-45db-aeb7-a5eef1cdfc8b" providerId="ADAL" clId="{BC555630-06D5-4F1A-836C-BA2A777CE04B}" dt="2026-04-09T13:15:03.801" v="165" actId="962"/>
        <pc:sldMkLst>
          <pc:docMk/>
          <pc:sldMk cId="3242434334" sldId="276"/>
        </pc:sldMkLst>
        <pc:spChg chg="mod ord">
          <ac:chgData name="Tucker, Shannon" userId="ea82f7f9-e166-45db-aeb7-a5eef1cdfc8b" providerId="ADAL" clId="{BC555630-06D5-4F1A-836C-BA2A777CE04B}" dt="2026-04-09T13:11:20.830" v="152" actId="14100"/>
          <ac:spMkLst>
            <pc:docMk/>
            <pc:sldMk cId="3242434334" sldId="276"/>
            <ac:spMk id="3" creationId="{49034CD7-8D05-F7CC-A4CF-CBA86F87A076}"/>
          </ac:spMkLst>
        </pc:spChg>
        <pc:spChg chg="add mod ord">
          <ac:chgData name="Tucker, Shannon" userId="ea82f7f9-e166-45db-aeb7-a5eef1cdfc8b" providerId="ADAL" clId="{BC555630-06D5-4F1A-836C-BA2A777CE04B}" dt="2026-04-09T13:11:30.556" v="155" actId="14100"/>
          <ac:spMkLst>
            <pc:docMk/>
            <pc:sldMk cId="3242434334" sldId="276"/>
            <ac:spMk id="4" creationId="{7BA7E6AE-90FD-91BE-5C17-5407DD165898}"/>
          </ac:spMkLst>
        </pc:spChg>
        <pc:picChg chg="add mod modCrop">
          <ac:chgData name="Tucker, Shannon" userId="ea82f7f9-e166-45db-aeb7-a5eef1cdfc8b" providerId="ADAL" clId="{BC555630-06D5-4F1A-836C-BA2A777CE04B}" dt="2026-04-09T13:15:03.801" v="165" actId="962"/>
          <ac:picMkLst>
            <pc:docMk/>
            <pc:sldMk cId="3242434334" sldId="276"/>
            <ac:picMk id="6" creationId="{ED6B706F-C02F-CC40-4632-7C464378F5E2}"/>
          </ac:picMkLst>
        </pc:picChg>
      </pc:sldChg>
      <pc:sldChg chg="addSp modSp new mod">
        <pc:chgData name="Tucker, Shannon" userId="ea82f7f9-e166-45db-aeb7-a5eef1cdfc8b" providerId="ADAL" clId="{BC555630-06D5-4F1A-836C-BA2A777CE04B}" dt="2026-04-09T13:39:07.599" v="956" actId="1076"/>
        <pc:sldMkLst>
          <pc:docMk/>
          <pc:sldMk cId="493415296" sldId="277"/>
        </pc:sldMkLst>
        <pc:spChg chg="mod">
          <ac:chgData name="Tucker, Shannon" userId="ea82f7f9-e166-45db-aeb7-a5eef1cdfc8b" providerId="ADAL" clId="{BC555630-06D5-4F1A-836C-BA2A777CE04B}" dt="2026-04-09T13:33:57.883" v="588" actId="14100"/>
          <ac:spMkLst>
            <pc:docMk/>
            <pc:sldMk cId="493415296" sldId="277"/>
            <ac:spMk id="2" creationId="{148D9184-3571-B759-2FE7-441C45F343E3}"/>
          </ac:spMkLst>
        </pc:spChg>
        <pc:spChg chg="add mod">
          <ac:chgData name="Tucker, Shannon" userId="ea82f7f9-e166-45db-aeb7-a5eef1cdfc8b" providerId="ADAL" clId="{BC555630-06D5-4F1A-836C-BA2A777CE04B}" dt="2026-04-09T13:39:07.599" v="956" actId="1076"/>
          <ac:spMkLst>
            <pc:docMk/>
            <pc:sldMk cId="493415296" sldId="277"/>
            <ac:spMk id="3" creationId="{41674894-514D-F53D-CC00-6650C553F768}"/>
          </ac:spMkLst>
        </pc:spChg>
        <pc:spChg chg="add mod">
          <ac:chgData name="Tucker, Shannon" userId="ea82f7f9-e166-45db-aeb7-a5eef1cdfc8b" providerId="ADAL" clId="{BC555630-06D5-4F1A-836C-BA2A777CE04B}" dt="2026-04-09T13:39:07.599" v="956" actId="1076"/>
          <ac:spMkLst>
            <pc:docMk/>
            <pc:sldMk cId="493415296" sldId="277"/>
            <ac:spMk id="5" creationId="{F06D90C9-93FF-3D42-2415-A1314064FA43}"/>
          </ac:spMkLst>
        </pc:spChg>
        <pc:spChg chg="add mod">
          <ac:chgData name="Tucker, Shannon" userId="ea82f7f9-e166-45db-aeb7-a5eef1cdfc8b" providerId="ADAL" clId="{BC555630-06D5-4F1A-836C-BA2A777CE04B}" dt="2026-04-09T13:38:41.406" v="951" actId="6549"/>
          <ac:spMkLst>
            <pc:docMk/>
            <pc:sldMk cId="493415296" sldId="277"/>
            <ac:spMk id="8" creationId="{F7179047-210B-6579-73A0-1CE051C0F5CC}"/>
          </ac:spMkLst>
        </pc:spChg>
        <pc:graphicFrameChg chg="add mod modGraphic">
          <ac:chgData name="Tucker, Shannon" userId="ea82f7f9-e166-45db-aeb7-a5eef1cdfc8b" providerId="ADAL" clId="{BC555630-06D5-4F1A-836C-BA2A777CE04B}" dt="2026-04-09T13:39:07.599" v="956" actId="1076"/>
          <ac:graphicFrameMkLst>
            <pc:docMk/>
            <pc:sldMk cId="493415296" sldId="277"/>
            <ac:graphicFrameMk id="4" creationId="{053BC81D-3096-9BAF-13C2-1EEA5AF3CEC4}"/>
          </ac:graphicFrameMkLst>
        </pc:graphicFrameChg>
        <pc:graphicFrameChg chg="add mod modGraphic">
          <ac:chgData name="Tucker, Shannon" userId="ea82f7f9-e166-45db-aeb7-a5eef1cdfc8b" providerId="ADAL" clId="{BC555630-06D5-4F1A-836C-BA2A777CE04B}" dt="2026-04-09T13:39:07.599" v="956" actId="1076"/>
          <ac:graphicFrameMkLst>
            <pc:docMk/>
            <pc:sldMk cId="493415296" sldId="277"/>
            <ac:graphicFrameMk id="6" creationId="{8E2C8C07-0734-EFCB-E191-4869BC9C8B21}"/>
          </ac:graphicFrameMkLst>
        </pc:graphicFrameChg>
        <pc:picChg chg="add mod">
          <ac:chgData name="Tucker, Shannon" userId="ea82f7f9-e166-45db-aeb7-a5eef1cdfc8b" providerId="ADAL" clId="{BC555630-06D5-4F1A-836C-BA2A777CE04B}" dt="2026-04-09T13:38:49.148" v="953" actId="962"/>
          <ac:picMkLst>
            <pc:docMk/>
            <pc:sldMk cId="493415296" sldId="277"/>
            <ac:picMk id="10" creationId="{29ABABF7-1755-415C-DA47-94FD8B6B2613}"/>
          </ac:picMkLst>
        </pc:picChg>
      </pc:sldChg>
      <pc:sldMasterChg chg="new mod addSldLayout">
        <pc:chgData name="Tucker, Shannon" userId="ea82f7f9-e166-45db-aeb7-a5eef1cdfc8b" providerId="ADAL" clId="{BC555630-06D5-4F1A-836C-BA2A777CE04B}" dt="2026-04-09T13:08:52.593" v="131" actId="6938"/>
        <pc:sldMasterMkLst>
          <pc:docMk/>
          <pc:sldMasterMk cId="3962240019" sldId="2147483658"/>
        </pc:sldMasterMkLst>
        <pc:sldLayoutChg chg="new replId">
          <pc:chgData name="Tucker, Shannon" userId="ea82f7f9-e166-45db-aeb7-a5eef1cdfc8b" providerId="ADAL" clId="{BC555630-06D5-4F1A-836C-BA2A777CE04B}" dt="2026-04-09T13:08:52.593" v="131" actId="6938"/>
          <pc:sldLayoutMkLst>
            <pc:docMk/>
            <pc:sldMasterMk cId="3962240019" sldId="2147483658"/>
            <pc:sldLayoutMk cId="469269064" sldId="2147483659"/>
          </pc:sldLayoutMkLst>
        </pc:sldLayoutChg>
        <pc:sldLayoutChg chg="new replId">
          <pc:chgData name="Tucker, Shannon" userId="ea82f7f9-e166-45db-aeb7-a5eef1cdfc8b" providerId="ADAL" clId="{BC555630-06D5-4F1A-836C-BA2A777CE04B}" dt="2026-04-09T13:08:52.593" v="131" actId="6938"/>
          <pc:sldLayoutMkLst>
            <pc:docMk/>
            <pc:sldMasterMk cId="3962240019" sldId="2147483658"/>
            <pc:sldLayoutMk cId="199759667" sldId="2147483660"/>
          </pc:sldLayoutMkLst>
        </pc:sldLayoutChg>
        <pc:sldLayoutChg chg="new replId">
          <pc:chgData name="Tucker, Shannon" userId="ea82f7f9-e166-45db-aeb7-a5eef1cdfc8b" providerId="ADAL" clId="{BC555630-06D5-4F1A-836C-BA2A777CE04B}" dt="2026-04-09T13:08:52.593" v="131" actId="6938"/>
          <pc:sldLayoutMkLst>
            <pc:docMk/>
            <pc:sldMasterMk cId="3962240019" sldId="2147483658"/>
            <pc:sldLayoutMk cId="2165903686" sldId="2147483661"/>
          </pc:sldLayoutMkLst>
        </pc:sldLayoutChg>
        <pc:sldLayoutChg chg="new replId">
          <pc:chgData name="Tucker, Shannon" userId="ea82f7f9-e166-45db-aeb7-a5eef1cdfc8b" providerId="ADAL" clId="{BC555630-06D5-4F1A-836C-BA2A777CE04B}" dt="2026-04-09T13:08:52.593" v="131" actId="6938"/>
          <pc:sldLayoutMkLst>
            <pc:docMk/>
            <pc:sldMasterMk cId="3962240019" sldId="2147483658"/>
            <pc:sldLayoutMk cId="3306841895" sldId="2147483662"/>
          </pc:sldLayoutMkLst>
        </pc:sldLayoutChg>
        <pc:sldLayoutChg chg="new replId">
          <pc:chgData name="Tucker, Shannon" userId="ea82f7f9-e166-45db-aeb7-a5eef1cdfc8b" providerId="ADAL" clId="{BC555630-06D5-4F1A-836C-BA2A777CE04B}" dt="2026-04-09T13:08:52.593" v="131" actId="6938"/>
          <pc:sldLayoutMkLst>
            <pc:docMk/>
            <pc:sldMasterMk cId="3962240019" sldId="2147483658"/>
            <pc:sldLayoutMk cId="262033671" sldId="2147483663"/>
          </pc:sldLayoutMkLst>
        </pc:sldLayoutChg>
        <pc:sldLayoutChg chg="new replId">
          <pc:chgData name="Tucker, Shannon" userId="ea82f7f9-e166-45db-aeb7-a5eef1cdfc8b" providerId="ADAL" clId="{BC555630-06D5-4F1A-836C-BA2A777CE04B}" dt="2026-04-09T13:08:52.593" v="131" actId="6938"/>
          <pc:sldLayoutMkLst>
            <pc:docMk/>
            <pc:sldMasterMk cId="3962240019" sldId="2147483658"/>
            <pc:sldLayoutMk cId="946417152" sldId="2147483664"/>
          </pc:sldLayoutMkLst>
        </pc:sldLayoutChg>
        <pc:sldLayoutChg chg="new replId">
          <pc:chgData name="Tucker, Shannon" userId="ea82f7f9-e166-45db-aeb7-a5eef1cdfc8b" providerId="ADAL" clId="{BC555630-06D5-4F1A-836C-BA2A777CE04B}" dt="2026-04-09T13:08:52.593" v="131" actId="6938"/>
          <pc:sldLayoutMkLst>
            <pc:docMk/>
            <pc:sldMasterMk cId="3962240019" sldId="2147483658"/>
            <pc:sldLayoutMk cId="4186244900" sldId="2147483665"/>
          </pc:sldLayoutMkLst>
        </pc:sldLayoutChg>
        <pc:sldLayoutChg chg="new replId">
          <pc:chgData name="Tucker, Shannon" userId="ea82f7f9-e166-45db-aeb7-a5eef1cdfc8b" providerId="ADAL" clId="{BC555630-06D5-4F1A-836C-BA2A777CE04B}" dt="2026-04-09T13:08:52.593" v="131" actId="6938"/>
          <pc:sldLayoutMkLst>
            <pc:docMk/>
            <pc:sldMasterMk cId="3962240019" sldId="2147483658"/>
            <pc:sldLayoutMk cId="4165599518" sldId="2147483666"/>
          </pc:sldLayoutMkLst>
        </pc:sldLayoutChg>
        <pc:sldLayoutChg chg="new replId">
          <pc:chgData name="Tucker, Shannon" userId="ea82f7f9-e166-45db-aeb7-a5eef1cdfc8b" providerId="ADAL" clId="{BC555630-06D5-4F1A-836C-BA2A777CE04B}" dt="2026-04-09T13:08:52.593" v="131" actId="6938"/>
          <pc:sldLayoutMkLst>
            <pc:docMk/>
            <pc:sldMasterMk cId="3962240019" sldId="2147483658"/>
            <pc:sldLayoutMk cId="2011539724" sldId="2147483667"/>
          </pc:sldLayoutMkLst>
        </pc:sldLayoutChg>
        <pc:sldLayoutChg chg="new replId">
          <pc:chgData name="Tucker, Shannon" userId="ea82f7f9-e166-45db-aeb7-a5eef1cdfc8b" providerId="ADAL" clId="{BC555630-06D5-4F1A-836C-BA2A777CE04B}" dt="2026-04-09T13:08:52.593" v="131" actId="6938"/>
          <pc:sldLayoutMkLst>
            <pc:docMk/>
            <pc:sldMasterMk cId="3962240019" sldId="2147483658"/>
            <pc:sldLayoutMk cId="3743576160" sldId="2147483668"/>
          </pc:sldLayoutMkLst>
        </pc:sldLayoutChg>
        <pc:sldLayoutChg chg="new replId">
          <pc:chgData name="Tucker, Shannon" userId="ea82f7f9-e166-45db-aeb7-a5eef1cdfc8b" providerId="ADAL" clId="{BC555630-06D5-4F1A-836C-BA2A777CE04B}" dt="2026-04-09T13:08:52.593" v="131" actId="6938"/>
          <pc:sldLayoutMkLst>
            <pc:docMk/>
            <pc:sldMasterMk cId="3962240019" sldId="2147483658"/>
            <pc:sldLayoutMk cId="1678523541" sldId="2147483669"/>
          </pc:sldLayoutMkLst>
        </pc:sldLayoutChg>
      </pc:sldMasterChg>
    </pc:docChg>
  </pc:docChgLst>
  <pc:docChgLst>
    <pc:chgData name="Dows, Douglas" userId="S::ddows@umaryland.edu::36ddee9f-60e5-485f-8b4a-5b204e97ab5f" providerId="AD" clId="Web-{09227FFE-BCFA-F76E-E5C8-DF1086877B02}"/>
    <pc:docChg chg="modSld">
      <pc:chgData name="Dows, Douglas" userId="S::ddows@umaryland.edu::36ddee9f-60e5-485f-8b4a-5b204e97ab5f" providerId="AD" clId="Web-{09227FFE-BCFA-F76E-E5C8-DF1086877B02}" dt="2026-04-08T21:08:36.014" v="0" actId="20577"/>
      <pc:docMkLst>
        <pc:docMk/>
      </pc:docMkLst>
      <pc:sldChg chg="modSp">
        <pc:chgData name="Dows, Douglas" userId="S::ddows@umaryland.edu::36ddee9f-60e5-485f-8b4a-5b204e97ab5f" providerId="AD" clId="Web-{09227FFE-BCFA-F76E-E5C8-DF1086877B02}" dt="2026-04-08T21:08:36.014" v="0" actId="20577"/>
        <pc:sldMkLst>
          <pc:docMk/>
          <pc:sldMk cId="1707624455" sldId="273"/>
        </pc:sldMkLst>
        <pc:spChg chg="mod">
          <ac:chgData name="Dows, Douglas" userId="S::ddows@umaryland.edu::36ddee9f-60e5-485f-8b4a-5b204e97ab5f" providerId="AD" clId="Web-{09227FFE-BCFA-F76E-E5C8-DF1086877B02}" dt="2026-04-08T21:08:36.014" v="0" actId="20577"/>
          <ac:spMkLst>
            <pc:docMk/>
            <pc:sldMk cId="1707624455" sldId="273"/>
            <ac:spMk id="2" creationId="{EAFADB74-FE34-0749-A072-D6488DEB7790}"/>
          </ac:spMkLst>
        </pc:spChg>
      </pc:sldChg>
    </pc:docChg>
  </pc:docChgLst>
  <pc:docChgLst>
    <pc:chgData name="Dows, Douglas" userId="36ddee9f-60e5-485f-8b4a-5b204e97ab5f" providerId="ADAL" clId="{AA77A5C7-48CD-5123-B891-03DC072B2927}"/>
    <pc:docChg chg="undo custSel addSld delSld modSld">
      <pc:chgData name="Dows, Douglas" userId="36ddee9f-60e5-485f-8b4a-5b204e97ab5f" providerId="ADAL" clId="{AA77A5C7-48CD-5123-B891-03DC072B2927}" dt="2026-04-16T19:14:03.712" v="110" actId="1076"/>
      <pc:docMkLst>
        <pc:docMk/>
      </pc:docMkLst>
      <pc:sldChg chg="addSp delSp modSp mod">
        <pc:chgData name="Dows, Douglas" userId="36ddee9f-60e5-485f-8b4a-5b204e97ab5f" providerId="ADAL" clId="{AA77A5C7-48CD-5123-B891-03DC072B2927}" dt="2026-04-16T17:00:31.256" v="53" actId="164"/>
        <pc:sldMkLst>
          <pc:docMk/>
          <pc:sldMk cId="1145616323" sldId="259"/>
        </pc:sldMkLst>
        <pc:spChg chg="mod topLvl">
          <ac:chgData name="Dows, Douglas" userId="36ddee9f-60e5-485f-8b4a-5b204e97ab5f" providerId="ADAL" clId="{AA77A5C7-48CD-5123-B891-03DC072B2927}" dt="2026-04-16T16:59:50.343" v="42" actId="165"/>
          <ac:spMkLst>
            <pc:docMk/>
            <pc:sldMk cId="1145616323" sldId="259"/>
            <ac:spMk id="6" creationId="{7FD5F283-97B9-F976-78FE-59738C07D3A9}"/>
          </ac:spMkLst>
        </pc:spChg>
        <pc:spChg chg="mod topLvl">
          <ac:chgData name="Dows, Douglas" userId="36ddee9f-60e5-485f-8b4a-5b204e97ab5f" providerId="ADAL" clId="{AA77A5C7-48CD-5123-B891-03DC072B2927}" dt="2026-04-16T16:59:50.343" v="42" actId="165"/>
          <ac:spMkLst>
            <pc:docMk/>
            <pc:sldMk cId="1145616323" sldId="259"/>
            <ac:spMk id="7" creationId="{9D347E95-26A2-22EA-7F36-0DB5B9C94C91}"/>
          </ac:spMkLst>
        </pc:spChg>
        <pc:spChg chg="mod topLvl">
          <ac:chgData name="Dows, Douglas" userId="36ddee9f-60e5-485f-8b4a-5b204e97ab5f" providerId="ADAL" clId="{AA77A5C7-48CD-5123-B891-03DC072B2927}" dt="2026-04-16T16:52:28.427" v="25" actId="208"/>
          <ac:spMkLst>
            <pc:docMk/>
            <pc:sldMk cId="1145616323" sldId="259"/>
            <ac:spMk id="11" creationId="{704B5650-66A9-DEB6-7CD1-ACF4C44C82F1}"/>
          </ac:spMkLst>
        </pc:spChg>
        <pc:grpChg chg="del">
          <ac:chgData name="Dows, Douglas" userId="36ddee9f-60e5-485f-8b4a-5b204e97ab5f" providerId="ADAL" clId="{AA77A5C7-48CD-5123-B891-03DC072B2927}" dt="2026-04-16T16:52:44.696" v="27" actId="165"/>
          <ac:grpSpMkLst>
            <pc:docMk/>
            <pc:sldMk cId="1145616323" sldId="259"/>
            <ac:grpSpMk id="4" creationId="{59F77455-6A84-81A0-F4CB-F28269A4A783}"/>
          </ac:grpSpMkLst>
        </pc:grpChg>
        <pc:grpChg chg="add">
          <ac:chgData name="Dows, Douglas" userId="36ddee9f-60e5-485f-8b4a-5b204e97ab5f" providerId="ADAL" clId="{AA77A5C7-48CD-5123-B891-03DC072B2927}" dt="2026-04-16T16:52:37.761" v="26" actId="164"/>
          <ac:grpSpMkLst>
            <pc:docMk/>
            <pc:sldMk cId="1145616323" sldId="259"/>
            <ac:grpSpMk id="9" creationId="{EA457958-1274-3409-C1DF-CE4A0DFF571D}"/>
          </ac:grpSpMkLst>
        </pc:grpChg>
        <pc:grpChg chg="del">
          <ac:chgData name="Dows, Douglas" userId="36ddee9f-60e5-485f-8b4a-5b204e97ab5f" providerId="ADAL" clId="{AA77A5C7-48CD-5123-B891-03DC072B2927}" dt="2026-04-16T16:52:22.392" v="24" actId="165"/>
          <ac:grpSpMkLst>
            <pc:docMk/>
            <pc:sldMk cId="1145616323" sldId="259"/>
            <ac:grpSpMk id="12" creationId="{CEA27D1C-43CF-4170-C61A-AEB36F36704A}"/>
          </ac:grpSpMkLst>
        </pc:grpChg>
        <pc:grpChg chg="add del mod">
          <ac:chgData name="Dows, Douglas" userId="36ddee9f-60e5-485f-8b4a-5b204e97ab5f" providerId="ADAL" clId="{AA77A5C7-48CD-5123-B891-03DC072B2927}" dt="2026-04-16T16:59:50.343" v="42" actId="165"/>
          <ac:grpSpMkLst>
            <pc:docMk/>
            <pc:sldMk cId="1145616323" sldId="259"/>
            <ac:grpSpMk id="17" creationId="{C39BB867-7565-3A8D-384E-8D8CC64B22D0}"/>
          </ac:grpSpMkLst>
        </pc:grpChg>
        <pc:grpChg chg="add">
          <ac:chgData name="Dows, Douglas" userId="36ddee9f-60e5-485f-8b4a-5b204e97ab5f" providerId="ADAL" clId="{AA77A5C7-48CD-5123-B891-03DC072B2927}" dt="2026-04-16T16:53:30.932" v="31" actId="164"/>
          <ac:grpSpMkLst>
            <pc:docMk/>
            <pc:sldMk cId="1145616323" sldId="259"/>
            <ac:grpSpMk id="18" creationId="{F596DEA5-40A6-247F-F2E2-533630886A77}"/>
          </ac:grpSpMkLst>
        </pc:grpChg>
        <pc:grpChg chg="add">
          <ac:chgData name="Dows, Douglas" userId="36ddee9f-60e5-485f-8b4a-5b204e97ab5f" providerId="ADAL" clId="{AA77A5C7-48CD-5123-B891-03DC072B2927}" dt="2026-04-16T17:00:31.256" v="53" actId="164"/>
          <ac:grpSpMkLst>
            <pc:docMk/>
            <pc:sldMk cId="1145616323" sldId="259"/>
            <ac:grpSpMk id="21" creationId="{45B7FA5B-1463-0280-C336-7F6CBE86C52F}"/>
          </ac:grpSpMkLst>
        </pc:grpChg>
        <pc:picChg chg="topLvl">
          <ac:chgData name="Dows, Douglas" userId="36ddee9f-60e5-485f-8b4a-5b204e97ab5f" providerId="ADAL" clId="{AA77A5C7-48CD-5123-B891-03DC072B2927}" dt="2026-04-16T16:59:50.343" v="42" actId="165"/>
          <ac:picMkLst>
            <pc:docMk/>
            <pc:sldMk cId="1145616323" sldId="259"/>
            <ac:picMk id="5" creationId="{AC00A47B-D11E-369E-60BC-CC6FA45F0F6B}"/>
          </ac:picMkLst>
        </pc:picChg>
        <pc:picChg chg="topLvl">
          <ac:chgData name="Dows, Douglas" userId="36ddee9f-60e5-485f-8b4a-5b204e97ab5f" providerId="ADAL" clId="{AA77A5C7-48CD-5123-B891-03DC072B2927}" dt="2026-04-16T16:52:22.392" v="24" actId="165"/>
          <ac:picMkLst>
            <pc:docMk/>
            <pc:sldMk cId="1145616323" sldId="259"/>
            <ac:picMk id="10" creationId="{4B9CD397-B225-B13F-5F24-5EACEC791BBF}"/>
          </ac:picMkLst>
        </pc:picChg>
        <pc:picChg chg="del mod topLvl">
          <ac:chgData name="Dows, Douglas" userId="36ddee9f-60e5-485f-8b4a-5b204e97ab5f" providerId="ADAL" clId="{AA77A5C7-48CD-5123-B891-03DC072B2927}" dt="2026-04-16T16:59:53.693" v="43" actId="478"/>
          <ac:picMkLst>
            <pc:docMk/>
            <pc:sldMk cId="1145616323" sldId="259"/>
            <ac:picMk id="14" creationId="{834FA8B4-D7E3-7A60-7565-EF8747AE673B}"/>
          </ac:picMkLst>
        </pc:picChg>
        <pc:picChg chg="mod">
          <ac:chgData name="Dows, Douglas" userId="36ddee9f-60e5-485f-8b4a-5b204e97ab5f" providerId="ADAL" clId="{AA77A5C7-48CD-5123-B891-03DC072B2927}" dt="2026-04-16T16:52:16.215" v="23" actId="207"/>
          <ac:picMkLst>
            <pc:docMk/>
            <pc:sldMk cId="1145616323" sldId="259"/>
            <ac:picMk id="16" creationId="{41ED2A0A-1237-EEDF-42CC-B3D39A1864F0}"/>
          </ac:picMkLst>
        </pc:picChg>
        <pc:picChg chg="add mod">
          <ac:chgData name="Dows, Douglas" userId="36ddee9f-60e5-485f-8b4a-5b204e97ab5f" providerId="ADAL" clId="{AA77A5C7-48CD-5123-B891-03DC072B2927}" dt="2026-04-16T17:00:14.846" v="52" actId="1038"/>
          <ac:picMkLst>
            <pc:docMk/>
            <pc:sldMk cId="1145616323" sldId="259"/>
            <ac:picMk id="20" creationId="{F29794F5-4F29-1ECD-3BB7-95B19605BA92}"/>
          </ac:picMkLst>
        </pc:picChg>
      </pc:sldChg>
      <pc:sldChg chg="addSp delSp modSp mod">
        <pc:chgData name="Dows, Douglas" userId="36ddee9f-60e5-485f-8b4a-5b204e97ab5f" providerId="ADAL" clId="{AA77A5C7-48CD-5123-B891-03DC072B2927}" dt="2026-04-16T16:53:52.077" v="32" actId="164"/>
        <pc:sldMkLst>
          <pc:docMk/>
          <pc:sldMk cId="157394756" sldId="265"/>
        </pc:sldMkLst>
        <pc:spChg chg="mod topLvl">
          <ac:chgData name="Dows, Douglas" userId="36ddee9f-60e5-485f-8b4a-5b204e97ab5f" providerId="ADAL" clId="{AA77A5C7-48CD-5123-B891-03DC072B2927}" dt="2026-04-16T16:51:44.737" v="21" actId="208"/>
          <ac:spMkLst>
            <pc:docMk/>
            <pc:sldMk cId="157394756" sldId="265"/>
            <ac:spMk id="14" creationId="{AF14D28B-9759-3D06-08E4-02C9DD22E57E}"/>
          </ac:spMkLst>
        </pc:spChg>
        <pc:grpChg chg="del">
          <ac:chgData name="Dows, Douglas" userId="36ddee9f-60e5-485f-8b4a-5b204e97ab5f" providerId="ADAL" clId="{AA77A5C7-48CD-5123-B891-03DC072B2927}" dt="2026-04-16T16:51:27.710" v="18" actId="165"/>
          <ac:grpSpMkLst>
            <pc:docMk/>
            <pc:sldMk cId="157394756" sldId="265"/>
            <ac:grpSpMk id="2" creationId="{1459DCEE-2579-6C67-F71E-093E892713F1}"/>
          </ac:grpSpMkLst>
        </pc:grpChg>
        <pc:grpChg chg="add">
          <ac:chgData name="Dows, Douglas" userId="36ddee9f-60e5-485f-8b4a-5b204e97ab5f" providerId="ADAL" clId="{AA77A5C7-48CD-5123-B891-03DC072B2927}" dt="2026-04-16T16:53:52.077" v="32" actId="164"/>
          <ac:grpSpMkLst>
            <pc:docMk/>
            <pc:sldMk cId="157394756" sldId="265"/>
            <ac:grpSpMk id="4" creationId="{ED544C7D-B782-4DF1-6B14-AF5EE0973468}"/>
          </ac:grpSpMkLst>
        </pc:grpChg>
        <pc:picChg chg="topLvl">
          <ac:chgData name="Dows, Douglas" userId="36ddee9f-60e5-485f-8b4a-5b204e97ab5f" providerId="ADAL" clId="{AA77A5C7-48CD-5123-B891-03DC072B2927}" dt="2026-04-16T16:51:27.710" v="18" actId="165"/>
          <ac:picMkLst>
            <pc:docMk/>
            <pc:sldMk cId="157394756" sldId="265"/>
            <ac:picMk id="12" creationId="{BEA71D11-B1F8-402A-DC14-2A0E6AE67E2B}"/>
          </ac:picMkLst>
        </pc:picChg>
        <pc:picChg chg="mod">
          <ac:chgData name="Dows, Douglas" userId="36ddee9f-60e5-485f-8b4a-5b204e97ab5f" providerId="ADAL" clId="{AA77A5C7-48CD-5123-B891-03DC072B2927}" dt="2026-04-16T16:51:13.441" v="17" actId="207"/>
          <ac:picMkLst>
            <pc:docMk/>
            <pc:sldMk cId="157394756" sldId="265"/>
            <ac:picMk id="13" creationId="{E32CE4B2-7E1B-E034-D220-C32DC3632EA4}"/>
          </ac:picMkLst>
        </pc:picChg>
      </pc:sldChg>
      <pc:sldChg chg="add del">
        <pc:chgData name="Dows, Douglas" userId="36ddee9f-60e5-485f-8b4a-5b204e97ab5f" providerId="ADAL" clId="{AA77A5C7-48CD-5123-B891-03DC072B2927}" dt="2026-04-08T21:04:10.616" v="1"/>
        <pc:sldMkLst>
          <pc:docMk/>
          <pc:sldMk cId="4132803641" sldId="267"/>
        </pc:sldMkLst>
      </pc:sldChg>
      <pc:sldChg chg="modSp mod">
        <pc:chgData name="Dows, Douglas" userId="36ddee9f-60e5-485f-8b4a-5b204e97ab5f" providerId="ADAL" clId="{AA77A5C7-48CD-5123-B891-03DC072B2927}" dt="2026-04-16T16:54:44.395" v="37" actId="208"/>
        <pc:sldMkLst>
          <pc:docMk/>
          <pc:sldMk cId="3117736776" sldId="268"/>
        </pc:sldMkLst>
        <pc:spChg chg="mod">
          <ac:chgData name="Dows, Douglas" userId="36ddee9f-60e5-485f-8b4a-5b204e97ab5f" providerId="ADAL" clId="{AA77A5C7-48CD-5123-B891-03DC072B2927}" dt="2026-04-16T16:54:44.395" v="37" actId="208"/>
          <ac:spMkLst>
            <pc:docMk/>
            <pc:sldMk cId="3117736776" sldId="268"/>
            <ac:spMk id="10" creationId="{7BCFACA0-DE14-F2DB-5DC2-5505D9218B51}"/>
          </ac:spMkLst>
        </pc:spChg>
        <pc:spChg chg="mod">
          <ac:chgData name="Dows, Douglas" userId="36ddee9f-60e5-485f-8b4a-5b204e97ab5f" providerId="ADAL" clId="{AA77A5C7-48CD-5123-B891-03DC072B2927}" dt="2026-04-16T16:54:44.395" v="37" actId="208"/>
          <ac:spMkLst>
            <pc:docMk/>
            <pc:sldMk cId="3117736776" sldId="268"/>
            <ac:spMk id="11" creationId="{FA31EF11-3A91-278E-FD35-06C037FF7C3E}"/>
          </ac:spMkLst>
        </pc:spChg>
      </pc:sldChg>
      <pc:sldChg chg="modSp mod">
        <pc:chgData name="Dows, Douglas" userId="36ddee9f-60e5-485f-8b4a-5b204e97ab5f" providerId="ADAL" clId="{AA77A5C7-48CD-5123-B891-03DC072B2927}" dt="2026-04-16T19:13:19.220" v="103" actId="1076"/>
        <pc:sldMkLst>
          <pc:docMk/>
          <pc:sldMk cId="1242173544" sldId="272"/>
        </pc:sldMkLst>
        <pc:spChg chg="mod">
          <ac:chgData name="Dows, Douglas" userId="36ddee9f-60e5-485f-8b4a-5b204e97ab5f" providerId="ADAL" clId="{AA77A5C7-48CD-5123-B891-03DC072B2927}" dt="2026-04-16T19:13:02" v="100" actId="14100"/>
          <ac:spMkLst>
            <pc:docMk/>
            <pc:sldMk cId="1242173544" sldId="272"/>
            <ac:spMk id="2" creationId="{3281034F-32C9-3FE8-B2E3-7CA5DA866BE9}"/>
          </ac:spMkLst>
        </pc:spChg>
        <pc:spChg chg="mod">
          <ac:chgData name="Dows, Douglas" userId="36ddee9f-60e5-485f-8b4a-5b204e97ab5f" providerId="ADAL" clId="{AA77A5C7-48CD-5123-B891-03DC072B2927}" dt="2026-04-16T19:13:19.220" v="103" actId="1076"/>
          <ac:spMkLst>
            <pc:docMk/>
            <pc:sldMk cId="1242173544" sldId="272"/>
            <ac:spMk id="9" creationId="{AE3D7754-5372-8A57-52C7-BB08CA85C19B}"/>
          </ac:spMkLst>
        </pc:spChg>
        <pc:spChg chg="mod">
          <ac:chgData name="Dows, Douglas" userId="36ddee9f-60e5-485f-8b4a-5b204e97ab5f" providerId="ADAL" clId="{AA77A5C7-48CD-5123-B891-03DC072B2927}" dt="2026-04-16T19:13:05.762" v="101" actId="14100"/>
          <ac:spMkLst>
            <pc:docMk/>
            <pc:sldMk cId="1242173544" sldId="272"/>
            <ac:spMk id="45" creationId="{292D34BE-D595-EE32-3EAF-876D8A5D5BEE}"/>
          </ac:spMkLst>
        </pc:spChg>
        <pc:picChg chg="mod">
          <ac:chgData name="Dows, Douglas" userId="36ddee9f-60e5-485f-8b4a-5b204e97ab5f" providerId="ADAL" clId="{AA77A5C7-48CD-5123-B891-03DC072B2927}" dt="2026-04-16T16:51:59.647" v="22" actId="207"/>
          <ac:picMkLst>
            <pc:docMk/>
            <pc:sldMk cId="1242173544" sldId="272"/>
            <ac:picMk id="13" creationId="{A7F9A272-6544-8493-6074-4DD14B2ADCAE}"/>
          </ac:picMkLst>
        </pc:picChg>
        <pc:picChg chg="mod">
          <ac:chgData name="Dows, Douglas" userId="36ddee9f-60e5-485f-8b4a-5b204e97ab5f" providerId="ADAL" clId="{AA77A5C7-48CD-5123-B891-03DC072B2927}" dt="2026-04-16T16:51:59.647" v="22" actId="207"/>
          <ac:picMkLst>
            <pc:docMk/>
            <pc:sldMk cId="1242173544" sldId="272"/>
            <ac:picMk id="46" creationId="{0AAC1CE2-8D52-A01C-7BCA-DF30D7C2661A}"/>
          </ac:picMkLst>
        </pc:picChg>
      </pc:sldChg>
      <pc:sldChg chg="modSp mod">
        <pc:chgData name="Dows, Douglas" userId="36ddee9f-60e5-485f-8b4a-5b204e97ab5f" providerId="ADAL" clId="{AA77A5C7-48CD-5123-B891-03DC072B2927}" dt="2026-04-16T16:54:10.029" v="34" actId="208"/>
        <pc:sldMkLst>
          <pc:docMk/>
          <pc:sldMk cId="269242732" sldId="274"/>
        </pc:sldMkLst>
        <pc:spChg chg="mod">
          <ac:chgData name="Dows, Douglas" userId="36ddee9f-60e5-485f-8b4a-5b204e97ab5f" providerId="ADAL" clId="{AA77A5C7-48CD-5123-B891-03DC072B2927}" dt="2026-04-16T16:54:04.795" v="33" actId="208"/>
          <ac:spMkLst>
            <pc:docMk/>
            <pc:sldMk cId="269242732" sldId="274"/>
            <ac:spMk id="7" creationId="{CC0E6148-FDD9-A7FC-F8CA-EB53CC0FED35}"/>
          </ac:spMkLst>
        </pc:spChg>
        <pc:spChg chg="mod">
          <ac:chgData name="Dows, Douglas" userId="36ddee9f-60e5-485f-8b4a-5b204e97ab5f" providerId="ADAL" clId="{AA77A5C7-48CD-5123-B891-03DC072B2927}" dt="2026-04-16T16:54:04.795" v="33" actId="208"/>
          <ac:spMkLst>
            <pc:docMk/>
            <pc:sldMk cId="269242732" sldId="274"/>
            <ac:spMk id="8" creationId="{DB2F684A-0B68-8AC3-3C1B-56AC86A2A260}"/>
          </ac:spMkLst>
        </pc:spChg>
        <pc:spChg chg="mod">
          <ac:chgData name="Dows, Douglas" userId="36ddee9f-60e5-485f-8b4a-5b204e97ab5f" providerId="ADAL" clId="{AA77A5C7-48CD-5123-B891-03DC072B2927}" dt="2026-04-16T16:54:10.029" v="34" actId="208"/>
          <ac:spMkLst>
            <pc:docMk/>
            <pc:sldMk cId="269242732" sldId="274"/>
            <ac:spMk id="9" creationId="{9DE1915A-E346-823E-F045-89CF298432E2}"/>
          </ac:spMkLst>
        </pc:spChg>
      </pc:sldChg>
      <pc:sldChg chg="modSp mod">
        <pc:chgData name="Dows, Douglas" userId="36ddee9f-60e5-485f-8b4a-5b204e97ab5f" providerId="ADAL" clId="{AA77A5C7-48CD-5123-B891-03DC072B2927}" dt="2026-04-08T21:04:49.287" v="16" actId="1036"/>
        <pc:sldMkLst>
          <pc:docMk/>
          <pc:sldMk cId="115802234" sldId="275"/>
        </pc:sldMkLst>
      </pc:sldChg>
      <pc:sldChg chg="modSp mod">
        <pc:chgData name="Dows, Douglas" userId="36ddee9f-60e5-485f-8b4a-5b204e97ab5f" providerId="ADAL" clId="{AA77A5C7-48CD-5123-B891-03DC072B2927}" dt="2026-04-16T19:14:03.712" v="110" actId="1076"/>
        <pc:sldMkLst>
          <pc:docMk/>
          <pc:sldMk cId="3242434334" sldId="276"/>
        </pc:sldMkLst>
        <pc:spChg chg="mod">
          <ac:chgData name="Dows, Douglas" userId="36ddee9f-60e5-485f-8b4a-5b204e97ab5f" providerId="ADAL" clId="{AA77A5C7-48CD-5123-B891-03DC072B2927}" dt="2026-04-16T17:54:51.709" v="79" actId="1076"/>
          <ac:spMkLst>
            <pc:docMk/>
            <pc:sldMk cId="3242434334" sldId="276"/>
            <ac:spMk id="3" creationId="{49034CD7-8D05-F7CC-A4CF-CBA86F87A076}"/>
          </ac:spMkLst>
        </pc:spChg>
        <pc:spChg chg="mod">
          <ac:chgData name="Dows, Douglas" userId="36ddee9f-60e5-485f-8b4a-5b204e97ab5f" providerId="ADAL" clId="{AA77A5C7-48CD-5123-B891-03DC072B2927}" dt="2026-04-16T19:14:03.712" v="110" actId="1076"/>
          <ac:spMkLst>
            <pc:docMk/>
            <pc:sldMk cId="3242434334" sldId="276"/>
            <ac:spMk id="4" creationId="{7BA7E6AE-90FD-91BE-5C17-5407DD16589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BE7630-1B28-F648-8F91-582B59D30AFF}" type="datetimeFigureOut">
              <a:rPr lang="en-US" smtClean="0"/>
              <a:t>4/16/26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1907C-2CBA-6447-8B04-4CA238633B44}" type="slidenum">
              <a:rPr lang="en-US" smtClean="0"/>
              <a:t>‹#›</a:t>
            </a:fld>
            <a:endParaRPr lang="en-US"/>
          </a:p>
        </p:txBody>
      </p:sp>
    </p:spTree>
    <p:extLst>
      <p:ext uri="{BB962C8B-B14F-4D97-AF65-F5344CB8AC3E}">
        <p14:creationId xmlns:p14="http://schemas.microsoft.com/office/powerpoint/2010/main" val="3429152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81907C-2CBA-6447-8B04-4CA238633B44}" type="slidenum">
              <a:rPr lang="en-US" smtClean="0"/>
              <a:t>1</a:t>
            </a:fld>
            <a:endParaRPr lang="en-US"/>
          </a:p>
        </p:txBody>
      </p:sp>
    </p:spTree>
    <p:extLst>
      <p:ext uri="{BB962C8B-B14F-4D97-AF65-F5344CB8AC3E}">
        <p14:creationId xmlns:p14="http://schemas.microsoft.com/office/powerpoint/2010/main" val="3112018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227C7-6D3C-2128-C28E-F5867B0492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8534CB-34AF-9A42-6898-F55FB729D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895319-9280-3193-2A8D-E35E46C991F4}"/>
              </a:ext>
            </a:extLst>
          </p:cNvPr>
          <p:cNvSpPr>
            <a:spLocks noGrp="1"/>
          </p:cNvSpPr>
          <p:nvPr>
            <p:ph type="body" idx="1"/>
          </p:nvPr>
        </p:nvSpPr>
        <p:spPr/>
        <p:txBody>
          <a:bodyPr/>
          <a:lstStyle/>
          <a:p>
            <a:pPr fontAlgn="t"/>
            <a:r>
              <a:rPr lang="en-US" sz="1200" b="1" i="0" kern="1200">
                <a:solidFill>
                  <a:schemeClr val="tx1"/>
                </a:solidFill>
                <a:effectLst/>
                <a:latin typeface="+mn-lt"/>
                <a:ea typeface="+mn-ea"/>
                <a:cs typeface="+mn-cs"/>
              </a:rPr>
              <a:t>Why This Matters</a:t>
            </a:r>
          </a:p>
          <a:p>
            <a:pPr fontAlgn="t"/>
            <a:r>
              <a:rPr lang="en-US" sz="1200" b="0" i="0" kern="1200">
                <a:solidFill>
                  <a:schemeClr val="tx1"/>
                </a:solidFill>
                <a:effectLst/>
                <a:latin typeface="+mn-lt"/>
                <a:ea typeface="+mn-ea"/>
                <a:cs typeface="+mn-cs"/>
              </a:rPr>
              <a:t>Screen reader users rely on proper table structure to navigate data meaningfully</a:t>
            </a:r>
          </a:p>
          <a:p>
            <a:pPr fontAlgn="t"/>
            <a:r>
              <a:rPr lang="en-US" sz="1200" b="0" i="0" kern="1200">
                <a:solidFill>
                  <a:schemeClr val="tx1"/>
                </a:solidFill>
                <a:effectLst/>
                <a:latin typeface="+mn-lt"/>
                <a:ea typeface="+mn-ea"/>
                <a:cs typeface="+mn-cs"/>
              </a:rPr>
              <a:t>Tables created visually (or copied from Excel/Word incorrectly) can be read as confusing blocks of text</a:t>
            </a:r>
          </a:p>
          <a:p>
            <a:pPr fontAlgn="t"/>
            <a:r>
              <a:rPr lang="en-US" sz="1200" b="0" i="0" kern="1200">
                <a:solidFill>
                  <a:schemeClr val="tx1"/>
                </a:solidFill>
                <a:effectLst/>
                <a:latin typeface="+mn-lt"/>
                <a:ea typeface="+mn-ea"/>
                <a:cs typeface="+mn-cs"/>
              </a:rPr>
              <a:t>Proper tables support users with visual, cognitive, and learning disabilities</a:t>
            </a:r>
          </a:p>
        </p:txBody>
      </p:sp>
      <p:sp>
        <p:nvSpPr>
          <p:cNvPr id="4" name="Slide Number Placeholder 3">
            <a:extLst>
              <a:ext uri="{FF2B5EF4-FFF2-40B4-BE49-F238E27FC236}">
                <a16:creationId xmlns:a16="http://schemas.microsoft.com/office/drawing/2014/main" id="{1D8A1D90-993D-BD8B-69DF-41B97FF61CC1}"/>
              </a:ext>
            </a:extLst>
          </p:cNvPr>
          <p:cNvSpPr>
            <a:spLocks noGrp="1"/>
          </p:cNvSpPr>
          <p:nvPr>
            <p:ph type="sldNum" sz="quarter" idx="5"/>
          </p:nvPr>
        </p:nvSpPr>
        <p:spPr/>
        <p:txBody>
          <a:bodyPr/>
          <a:lstStyle/>
          <a:p>
            <a:fld id="{8C81907C-2CBA-6447-8B04-4CA238633B44}" type="slidenum">
              <a:rPr lang="en-US" smtClean="0"/>
              <a:t>10</a:t>
            </a:fld>
            <a:endParaRPr lang="en-US"/>
          </a:p>
        </p:txBody>
      </p:sp>
    </p:spTree>
    <p:extLst>
      <p:ext uri="{BB962C8B-B14F-4D97-AF65-F5344CB8AC3E}">
        <p14:creationId xmlns:p14="http://schemas.microsoft.com/office/powerpoint/2010/main" val="3402667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04EC9-D1E3-DE1B-47B0-FEFB29342F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64947-5844-A5FD-5710-1053864EDD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024C9B-680C-9083-1F1F-3C40ADDD50A4}"/>
              </a:ext>
            </a:extLst>
          </p:cNvPr>
          <p:cNvSpPr>
            <a:spLocks noGrp="1"/>
          </p:cNvSpPr>
          <p:nvPr>
            <p:ph type="body" idx="1"/>
          </p:nvPr>
        </p:nvSpPr>
        <p:spPr/>
        <p:txBody>
          <a:bodyPr/>
          <a:lstStyle/>
          <a:p>
            <a:r>
              <a:rPr lang="en-US"/>
              <a:t>Notes go here</a:t>
            </a:r>
          </a:p>
        </p:txBody>
      </p:sp>
      <p:sp>
        <p:nvSpPr>
          <p:cNvPr id="4" name="Slide Number Placeholder 3">
            <a:extLst>
              <a:ext uri="{FF2B5EF4-FFF2-40B4-BE49-F238E27FC236}">
                <a16:creationId xmlns:a16="http://schemas.microsoft.com/office/drawing/2014/main" id="{9A39D3C2-6076-EC6D-C9E5-4D57DBD94EAB}"/>
              </a:ext>
            </a:extLst>
          </p:cNvPr>
          <p:cNvSpPr>
            <a:spLocks noGrp="1"/>
          </p:cNvSpPr>
          <p:nvPr>
            <p:ph type="sldNum" sz="quarter" idx="5"/>
          </p:nvPr>
        </p:nvSpPr>
        <p:spPr/>
        <p:txBody>
          <a:bodyPr/>
          <a:lstStyle/>
          <a:p>
            <a:fld id="{8C81907C-2CBA-6447-8B04-4CA238633B44}" type="slidenum">
              <a:rPr lang="en-US" smtClean="0"/>
              <a:t>14</a:t>
            </a:fld>
            <a:endParaRPr lang="en-US"/>
          </a:p>
        </p:txBody>
      </p:sp>
    </p:spTree>
    <p:extLst>
      <p:ext uri="{BB962C8B-B14F-4D97-AF65-F5344CB8AC3E}">
        <p14:creationId xmlns:p14="http://schemas.microsoft.com/office/powerpoint/2010/main" val="4182312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81907C-2CBA-6447-8B04-4CA238633B44}" type="slidenum">
              <a:rPr lang="en-US" smtClean="0"/>
              <a:t>15</a:t>
            </a:fld>
            <a:endParaRPr lang="en-US"/>
          </a:p>
        </p:txBody>
      </p:sp>
    </p:spTree>
    <p:extLst>
      <p:ext uri="{BB962C8B-B14F-4D97-AF65-F5344CB8AC3E}">
        <p14:creationId xmlns:p14="http://schemas.microsoft.com/office/powerpoint/2010/main" val="253529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D7794-09C3-86FC-2D14-44CC281E2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1FD7D-923E-7A08-74C0-F8ACB29DE5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FA8B9-FA3A-7C09-7059-DEB430E3AA09}"/>
              </a:ext>
            </a:extLst>
          </p:cNvPr>
          <p:cNvSpPr>
            <a:spLocks noGrp="1"/>
          </p:cNvSpPr>
          <p:nvPr>
            <p:ph type="body" idx="1"/>
          </p:nvPr>
        </p:nvSpPr>
        <p:spPr/>
        <p:txBody>
          <a:bodyPr/>
          <a:lstStyle/>
          <a:p>
            <a:r>
              <a:rPr lang="en-US"/>
              <a:t>Notes go here</a:t>
            </a:r>
          </a:p>
        </p:txBody>
      </p:sp>
      <p:sp>
        <p:nvSpPr>
          <p:cNvPr id="4" name="Slide Number Placeholder 3">
            <a:extLst>
              <a:ext uri="{FF2B5EF4-FFF2-40B4-BE49-F238E27FC236}">
                <a16:creationId xmlns:a16="http://schemas.microsoft.com/office/drawing/2014/main" id="{6A2622B6-3CC0-7981-3F86-F9C5A71D3FB2}"/>
              </a:ext>
            </a:extLst>
          </p:cNvPr>
          <p:cNvSpPr>
            <a:spLocks noGrp="1"/>
          </p:cNvSpPr>
          <p:nvPr>
            <p:ph type="sldNum" sz="quarter" idx="5"/>
          </p:nvPr>
        </p:nvSpPr>
        <p:spPr/>
        <p:txBody>
          <a:bodyPr/>
          <a:lstStyle/>
          <a:p>
            <a:fld id="{8C81907C-2CBA-6447-8B04-4CA238633B44}" type="slidenum">
              <a:rPr lang="en-US" smtClean="0"/>
              <a:t>16</a:t>
            </a:fld>
            <a:endParaRPr lang="en-US"/>
          </a:p>
        </p:txBody>
      </p:sp>
    </p:spTree>
    <p:extLst>
      <p:ext uri="{BB962C8B-B14F-4D97-AF65-F5344CB8AC3E}">
        <p14:creationId xmlns:p14="http://schemas.microsoft.com/office/powerpoint/2010/main" val="509279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81907C-2CBA-6447-8B04-4CA238633B44}" type="slidenum">
              <a:rPr lang="en-US" smtClean="0"/>
              <a:t>2</a:t>
            </a:fld>
            <a:endParaRPr lang="en-US"/>
          </a:p>
        </p:txBody>
      </p:sp>
    </p:spTree>
    <p:extLst>
      <p:ext uri="{BB962C8B-B14F-4D97-AF65-F5344CB8AC3E}">
        <p14:creationId xmlns:p14="http://schemas.microsoft.com/office/powerpoint/2010/main" val="3900658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B7229-2C51-903C-4F8F-78C3754A52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C80DB-5E17-23A9-A07E-0B0EB4EC6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2BC9C0-4406-2C6D-6BA0-DE22B095CC80}"/>
              </a:ext>
            </a:extLst>
          </p:cNvPr>
          <p:cNvSpPr>
            <a:spLocks noGrp="1"/>
          </p:cNvSpPr>
          <p:nvPr>
            <p:ph type="body" idx="1"/>
          </p:nvPr>
        </p:nvSpPr>
        <p:spPr/>
        <p:txBody>
          <a:bodyPr/>
          <a:lstStyle/>
          <a:p>
            <a:pPr marL="285750" indent="-285750">
              <a:buFont typeface="Arial" panose="020B0604020202020204" pitchFamily="34" charset="0"/>
              <a:buChar char="•"/>
            </a:pPr>
            <a:r>
              <a:rPr lang="en-US" sz="2000"/>
              <a:t>This especially supports:</a:t>
            </a:r>
          </a:p>
          <a:p>
            <a:pPr marL="742950" lvl="1" indent="-285750">
              <a:buFont typeface="Arial" panose="020B0604020202020204" pitchFamily="34" charset="0"/>
              <a:buChar char="•"/>
            </a:pPr>
            <a:r>
              <a:rPr lang="en-US" sz="2000"/>
              <a:t>Blind or low-vision users</a:t>
            </a:r>
          </a:p>
          <a:p>
            <a:pPr marL="742950" lvl="1" indent="-285750">
              <a:buFont typeface="Arial" panose="020B0604020202020204" pitchFamily="34" charset="0"/>
              <a:buChar char="•"/>
            </a:pPr>
            <a:r>
              <a:rPr lang="en-US" sz="2000"/>
              <a:t>Neurodivergent learners</a:t>
            </a:r>
          </a:p>
          <a:p>
            <a:pPr marL="742950" lvl="1" indent="-285750">
              <a:buFont typeface="Arial" panose="020B0604020202020204" pitchFamily="34" charset="0"/>
              <a:buChar char="•"/>
            </a:pPr>
            <a:r>
              <a:rPr lang="en-US" sz="2000"/>
              <a:t>Students reviewing slides asynchronously</a:t>
            </a:r>
          </a:p>
          <a:p>
            <a:endParaRPr lang="en-US"/>
          </a:p>
        </p:txBody>
      </p:sp>
      <p:sp>
        <p:nvSpPr>
          <p:cNvPr id="4" name="Slide Number Placeholder 3">
            <a:extLst>
              <a:ext uri="{FF2B5EF4-FFF2-40B4-BE49-F238E27FC236}">
                <a16:creationId xmlns:a16="http://schemas.microsoft.com/office/drawing/2014/main" id="{CC5DC723-AB2A-6677-E9A0-AC561E152865}"/>
              </a:ext>
            </a:extLst>
          </p:cNvPr>
          <p:cNvSpPr>
            <a:spLocks noGrp="1"/>
          </p:cNvSpPr>
          <p:nvPr>
            <p:ph type="sldNum" sz="quarter" idx="5"/>
          </p:nvPr>
        </p:nvSpPr>
        <p:spPr/>
        <p:txBody>
          <a:bodyPr/>
          <a:lstStyle/>
          <a:p>
            <a:fld id="{8C81907C-2CBA-6447-8B04-4CA238633B44}" type="slidenum">
              <a:rPr lang="en-US" smtClean="0"/>
              <a:t>3</a:t>
            </a:fld>
            <a:endParaRPr lang="en-US"/>
          </a:p>
        </p:txBody>
      </p:sp>
    </p:spTree>
    <p:extLst>
      <p:ext uri="{BB962C8B-B14F-4D97-AF65-F5344CB8AC3E}">
        <p14:creationId xmlns:p14="http://schemas.microsoft.com/office/powerpoint/2010/main" val="2276991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431C7-AA0A-340A-2F4F-79DFF0530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AC0AD-2DEB-9FF1-0845-F576ECBF0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77186-D69F-F988-DEC5-3535B88BF9A1}"/>
              </a:ext>
            </a:extLst>
          </p:cNvPr>
          <p:cNvSpPr>
            <a:spLocks noGrp="1"/>
          </p:cNvSpPr>
          <p:nvPr>
            <p:ph type="body" idx="1"/>
          </p:nvPr>
        </p:nvSpPr>
        <p:spPr/>
        <p:txBody>
          <a:bodyPr/>
          <a:lstStyle/>
          <a:p>
            <a:pPr marL="285750" indent="-285750">
              <a:buFont typeface="Arial" panose="020B0604020202020204" pitchFamily="34" charset="0"/>
              <a:buChar char="•"/>
            </a:pPr>
            <a:r>
              <a:rPr lang="en-US" sz="2000"/>
              <a:t>This especially supports:</a:t>
            </a:r>
          </a:p>
          <a:p>
            <a:pPr marL="742950" lvl="1" indent="-285750">
              <a:buFont typeface="Arial" panose="020B0604020202020204" pitchFamily="34" charset="0"/>
              <a:buChar char="•"/>
            </a:pPr>
            <a:r>
              <a:rPr lang="en-US" sz="2000"/>
              <a:t>Blind or low-vision users</a:t>
            </a:r>
          </a:p>
          <a:p>
            <a:pPr marL="742950" lvl="1" indent="-285750">
              <a:buFont typeface="Arial" panose="020B0604020202020204" pitchFamily="34" charset="0"/>
              <a:buChar char="•"/>
            </a:pPr>
            <a:r>
              <a:rPr lang="en-US" sz="2000"/>
              <a:t>Neurodivergent learners</a:t>
            </a:r>
          </a:p>
          <a:p>
            <a:pPr marL="742950" lvl="1" indent="-285750">
              <a:buFont typeface="Arial" panose="020B0604020202020204" pitchFamily="34" charset="0"/>
              <a:buChar char="•"/>
            </a:pPr>
            <a:r>
              <a:rPr lang="en-US" sz="2000"/>
              <a:t>Students reviewing slides asynchronously</a:t>
            </a:r>
          </a:p>
          <a:p>
            <a:endParaRPr lang="en-US"/>
          </a:p>
        </p:txBody>
      </p:sp>
      <p:sp>
        <p:nvSpPr>
          <p:cNvPr id="4" name="Slide Number Placeholder 3">
            <a:extLst>
              <a:ext uri="{FF2B5EF4-FFF2-40B4-BE49-F238E27FC236}">
                <a16:creationId xmlns:a16="http://schemas.microsoft.com/office/drawing/2014/main" id="{AF9A2C28-5430-6378-637D-7427EB2F03FE}"/>
              </a:ext>
            </a:extLst>
          </p:cNvPr>
          <p:cNvSpPr>
            <a:spLocks noGrp="1"/>
          </p:cNvSpPr>
          <p:nvPr>
            <p:ph type="sldNum" sz="quarter" idx="5"/>
          </p:nvPr>
        </p:nvSpPr>
        <p:spPr/>
        <p:txBody>
          <a:bodyPr/>
          <a:lstStyle/>
          <a:p>
            <a:fld id="{8C81907C-2CBA-6447-8B04-4CA238633B44}" type="slidenum">
              <a:rPr lang="en-US" smtClean="0"/>
              <a:t>4</a:t>
            </a:fld>
            <a:endParaRPr lang="en-US"/>
          </a:p>
        </p:txBody>
      </p:sp>
    </p:spTree>
    <p:extLst>
      <p:ext uri="{BB962C8B-B14F-4D97-AF65-F5344CB8AC3E}">
        <p14:creationId xmlns:p14="http://schemas.microsoft.com/office/powerpoint/2010/main" val="2448126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Test </a:t>
            </a:r>
          </a:p>
        </p:txBody>
      </p:sp>
      <p:sp>
        <p:nvSpPr>
          <p:cNvPr id="4" name="Slide Number Placeholder 3"/>
          <p:cNvSpPr>
            <a:spLocks noGrp="1"/>
          </p:cNvSpPr>
          <p:nvPr>
            <p:ph type="sldNum" sz="quarter" idx="5"/>
          </p:nvPr>
        </p:nvSpPr>
        <p:spPr/>
        <p:txBody>
          <a:bodyPr/>
          <a:lstStyle/>
          <a:p>
            <a:fld id="{8C81907C-2CBA-6447-8B04-4CA238633B44}" type="slidenum">
              <a:rPr lang="en-US" smtClean="0"/>
              <a:t>5</a:t>
            </a:fld>
            <a:endParaRPr lang="en-US"/>
          </a:p>
        </p:txBody>
      </p:sp>
    </p:spTree>
    <p:extLst>
      <p:ext uri="{BB962C8B-B14F-4D97-AF65-F5344CB8AC3E}">
        <p14:creationId xmlns:p14="http://schemas.microsoft.com/office/powerpoint/2010/main" val="3376523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81907C-2CBA-6447-8B04-4CA238633B44}" type="slidenum">
              <a:rPr lang="en-US" smtClean="0"/>
              <a:t>6</a:t>
            </a:fld>
            <a:endParaRPr lang="en-US"/>
          </a:p>
        </p:txBody>
      </p:sp>
    </p:spTree>
    <p:extLst>
      <p:ext uri="{BB962C8B-B14F-4D97-AF65-F5344CB8AC3E}">
        <p14:creationId xmlns:p14="http://schemas.microsoft.com/office/powerpoint/2010/main" val="515237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81907C-2CBA-6447-8B04-4CA238633B44}" type="slidenum">
              <a:rPr lang="en-US" smtClean="0"/>
              <a:t>7</a:t>
            </a:fld>
            <a:endParaRPr lang="en-US"/>
          </a:p>
        </p:txBody>
      </p:sp>
    </p:spTree>
    <p:extLst>
      <p:ext uri="{BB962C8B-B14F-4D97-AF65-F5344CB8AC3E}">
        <p14:creationId xmlns:p14="http://schemas.microsoft.com/office/powerpoint/2010/main" val="285518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Notes go here</a:t>
            </a:r>
          </a:p>
        </p:txBody>
      </p:sp>
      <p:sp>
        <p:nvSpPr>
          <p:cNvPr id="4" name="Slide Number Placeholder 3"/>
          <p:cNvSpPr>
            <a:spLocks noGrp="1"/>
          </p:cNvSpPr>
          <p:nvPr>
            <p:ph type="sldNum" sz="quarter" idx="5"/>
          </p:nvPr>
        </p:nvSpPr>
        <p:spPr/>
        <p:txBody>
          <a:bodyPr/>
          <a:lstStyle/>
          <a:p>
            <a:fld id="{8C81907C-2CBA-6447-8B04-4CA238633B44}" type="slidenum">
              <a:rPr lang="en-US" smtClean="0"/>
              <a:t>8</a:t>
            </a:fld>
            <a:endParaRPr lang="en-US"/>
          </a:p>
        </p:txBody>
      </p:sp>
    </p:spTree>
    <p:extLst>
      <p:ext uri="{BB962C8B-B14F-4D97-AF65-F5344CB8AC3E}">
        <p14:creationId xmlns:p14="http://schemas.microsoft.com/office/powerpoint/2010/main" val="2886018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17F58-70CB-B3F9-5263-FF06154024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6DA90-C742-9BF5-B034-EA2462311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08094B-D593-1C3D-4995-9C935A93E58A}"/>
              </a:ext>
            </a:extLst>
          </p:cNvPr>
          <p:cNvSpPr>
            <a:spLocks noGrp="1"/>
          </p:cNvSpPr>
          <p:nvPr>
            <p:ph type="body" idx="1"/>
          </p:nvPr>
        </p:nvSpPr>
        <p:spPr/>
        <p:txBody>
          <a:bodyPr/>
          <a:lstStyle/>
          <a:p>
            <a:pPr fontAlgn="t"/>
            <a:r>
              <a:rPr lang="en-US" sz="1200" b="1" i="0" kern="1200">
                <a:solidFill>
                  <a:schemeClr val="tx1"/>
                </a:solidFill>
                <a:effectLst/>
                <a:latin typeface="+mn-lt"/>
                <a:ea typeface="+mn-ea"/>
                <a:cs typeface="+mn-cs"/>
              </a:rPr>
              <a:t>Why This Matters</a:t>
            </a:r>
          </a:p>
          <a:p>
            <a:pPr fontAlgn="t"/>
            <a:r>
              <a:rPr lang="en-US" sz="1200" b="0" i="0" kern="1200">
                <a:solidFill>
                  <a:schemeClr val="tx1"/>
                </a:solidFill>
                <a:effectLst/>
                <a:latin typeface="+mn-lt"/>
                <a:ea typeface="+mn-ea"/>
                <a:cs typeface="+mn-cs"/>
              </a:rPr>
              <a:t>Screen reader users rely on proper table structure to navigate data meaningfully</a:t>
            </a:r>
          </a:p>
          <a:p>
            <a:pPr fontAlgn="t"/>
            <a:r>
              <a:rPr lang="en-US" sz="1200" b="0" i="0" kern="1200">
                <a:solidFill>
                  <a:schemeClr val="tx1"/>
                </a:solidFill>
                <a:effectLst/>
                <a:latin typeface="+mn-lt"/>
                <a:ea typeface="+mn-ea"/>
                <a:cs typeface="+mn-cs"/>
              </a:rPr>
              <a:t>Tables created visually (or copied from Excel/Word incorrectly) can be read as confusing blocks of text</a:t>
            </a:r>
          </a:p>
          <a:p>
            <a:pPr fontAlgn="t"/>
            <a:r>
              <a:rPr lang="en-US" sz="1200" b="0" i="0" kern="1200">
                <a:solidFill>
                  <a:schemeClr val="tx1"/>
                </a:solidFill>
                <a:effectLst/>
                <a:latin typeface="+mn-lt"/>
                <a:ea typeface="+mn-ea"/>
                <a:cs typeface="+mn-cs"/>
              </a:rPr>
              <a:t>Proper tables support users with visual, cognitive, and learning disabilities</a:t>
            </a:r>
          </a:p>
        </p:txBody>
      </p:sp>
      <p:sp>
        <p:nvSpPr>
          <p:cNvPr id="4" name="Slide Number Placeholder 3">
            <a:extLst>
              <a:ext uri="{FF2B5EF4-FFF2-40B4-BE49-F238E27FC236}">
                <a16:creationId xmlns:a16="http://schemas.microsoft.com/office/drawing/2014/main" id="{54B607C6-97E5-0669-2677-E3FA440CE4D1}"/>
              </a:ext>
            </a:extLst>
          </p:cNvPr>
          <p:cNvSpPr>
            <a:spLocks noGrp="1"/>
          </p:cNvSpPr>
          <p:nvPr>
            <p:ph type="sldNum" sz="quarter" idx="5"/>
          </p:nvPr>
        </p:nvSpPr>
        <p:spPr/>
        <p:txBody>
          <a:bodyPr/>
          <a:lstStyle/>
          <a:p>
            <a:fld id="{8C81907C-2CBA-6447-8B04-4CA238633B44}" type="slidenum">
              <a:rPr lang="en-US" smtClean="0"/>
              <a:t>9</a:t>
            </a:fld>
            <a:endParaRPr lang="en-US"/>
          </a:p>
        </p:txBody>
      </p:sp>
    </p:spTree>
    <p:extLst>
      <p:ext uri="{BB962C8B-B14F-4D97-AF65-F5344CB8AC3E}">
        <p14:creationId xmlns:p14="http://schemas.microsoft.com/office/powerpoint/2010/main" val="1208727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Shape&#10;&#10;Description automatically generated with low confidence">
            <a:extLst>
              <a:ext uri="{FF2B5EF4-FFF2-40B4-BE49-F238E27FC236}">
                <a16:creationId xmlns:a16="http://schemas.microsoft.com/office/drawing/2014/main" id="{D7D246FE-8FBB-536A-36F9-60C9381FE7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14D32A-4AC7-EB59-8933-3060E3A4FB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2A922-E831-838C-8515-DBFE0CAEEB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67433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DD5F7-133E-3809-FD4E-1941AE71FF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483A93-49F3-92EE-4E1D-F7F6668AEB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B1F4D3-DA30-4F64-7C72-BC0746AF54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72A912-C48E-A779-295B-50650A100485}"/>
              </a:ext>
            </a:extLst>
          </p:cNvPr>
          <p:cNvSpPr>
            <a:spLocks noGrp="1"/>
          </p:cNvSpPr>
          <p:nvPr>
            <p:ph type="dt" sz="half" idx="10"/>
          </p:nvPr>
        </p:nvSpPr>
        <p:spPr/>
        <p:txBody>
          <a:bodyPr/>
          <a:lstStyle/>
          <a:p>
            <a:fld id="{84F1B724-6301-4D3D-8FDC-3E8ABC446646}" type="datetimeFigureOut">
              <a:rPr lang="en-US" smtClean="0"/>
              <a:t>4/16/26</a:t>
            </a:fld>
            <a:endParaRPr lang="en-US"/>
          </a:p>
        </p:txBody>
      </p:sp>
      <p:sp>
        <p:nvSpPr>
          <p:cNvPr id="6" name="Footer Placeholder 5">
            <a:extLst>
              <a:ext uri="{FF2B5EF4-FFF2-40B4-BE49-F238E27FC236}">
                <a16:creationId xmlns:a16="http://schemas.microsoft.com/office/drawing/2014/main" id="{5FAB07D5-BFCD-5072-9978-14A5860D41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193003-E991-C3DB-520D-F862A7B0CA95}"/>
              </a:ext>
            </a:extLst>
          </p:cNvPr>
          <p:cNvSpPr>
            <a:spLocks noGrp="1"/>
          </p:cNvSpPr>
          <p:nvPr>
            <p:ph type="sldNum" sz="quarter" idx="12"/>
          </p:nvPr>
        </p:nvSpPr>
        <p:spPr/>
        <p:txBody>
          <a:bodyPr/>
          <a:lstStyle/>
          <a:p>
            <a:fld id="{212EBF48-032A-4005-AA0D-6DF4A4CAEC6F}" type="slidenum">
              <a:rPr lang="en-US" smtClean="0"/>
              <a:t>‹#›</a:t>
            </a:fld>
            <a:endParaRPr lang="en-US"/>
          </a:p>
        </p:txBody>
      </p:sp>
    </p:spTree>
    <p:extLst>
      <p:ext uri="{BB962C8B-B14F-4D97-AF65-F5344CB8AC3E}">
        <p14:creationId xmlns:p14="http://schemas.microsoft.com/office/powerpoint/2010/main" val="3306841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E8BD0-3366-5220-FC8B-5E2585150B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3A9B96-82E1-CCA9-C061-07B3D886A1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F3621B-096F-379C-8862-B69867A406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6CBD25-365E-4CC8-9277-CF6DD01514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AE8AD3-9FA7-2DA1-571B-2309BD0F24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A40962-6456-8128-83C4-19282565EDC7}"/>
              </a:ext>
            </a:extLst>
          </p:cNvPr>
          <p:cNvSpPr>
            <a:spLocks noGrp="1"/>
          </p:cNvSpPr>
          <p:nvPr>
            <p:ph type="dt" sz="half" idx="10"/>
          </p:nvPr>
        </p:nvSpPr>
        <p:spPr/>
        <p:txBody>
          <a:bodyPr/>
          <a:lstStyle/>
          <a:p>
            <a:fld id="{84F1B724-6301-4D3D-8FDC-3E8ABC446646}" type="datetimeFigureOut">
              <a:rPr lang="en-US" smtClean="0"/>
              <a:t>4/16/26</a:t>
            </a:fld>
            <a:endParaRPr lang="en-US"/>
          </a:p>
        </p:txBody>
      </p:sp>
      <p:sp>
        <p:nvSpPr>
          <p:cNvPr id="8" name="Footer Placeholder 7">
            <a:extLst>
              <a:ext uri="{FF2B5EF4-FFF2-40B4-BE49-F238E27FC236}">
                <a16:creationId xmlns:a16="http://schemas.microsoft.com/office/drawing/2014/main" id="{D6380192-4DA6-B31E-025C-8C0AAA2A2C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C4C7B2-C1D6-88A7-D5D2-79F83BBAD3EB}"/>
              </a:ext>
            </a:extLst>
          </p:cNvPr>
          <p:cNvSpPr>
            <a:spLocks noGrp="1"/>
          </p:cNvSpPr>
          <p:nvPr>
            <p:ph type="sldNum" sz="quarter" idx="12"/>
          </p:nvPr>
        </p:nvSpPr>
        <p:spPr/>
        <p:txBody>
          <a:bodyPr/>
          <a:lstStyle/>
          <a:p>
            <a:fld id="{212EBF48-032A-4005-AA0D-6DF4A4CAEC6F}" type="slidenum">
              <a:rPr lang="en-US" smtClean="0"/>
              <a:t>‹#›</a:t>
            </a:fld>
            <a:endParaRPr lang="en-US"/>
          </a:p>
        </p:txBody>
      </p:sp>
    </p:spTree>
    <p:extLst>
      <p:ext uri="{BB962C8B-B14F-4D97-AF65-F5344CB8AC3E}">
        <p14:creationId xmlns:p14="http://schemas.microsoft.com/office/powerpoint/2010/main" val="262033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4DCD5-0F18-6135-0EEF-97CF6B20B5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63DF1A-270C-8F66-62DD-59A21981B86B}"/>
              </a:ext>
            </a:extLst>
          </p:cNvPr>
          <p:cNvSpPr>
            <a:spLocks noGrp="1"/>
          </p:cNvSpPr>
          <p:nvPr>
            <p:ph type="dt" sz="half" idx="10"/>
          </p:nvPr>
        </p:nvSpPr>
        <p:spPr/>
        <p:txBody>
          <a:bodyPr/>
          <a:lstStyle/>
          <a:p>
            <a:fld id="{84F1B724-6301-4D3D-8FDC-3E8ABC446646}" type="datetimeFigureOut">
              <a:rPr lang="en-US" smtClean="0"/>
              <a:t>4/16/26</a:t>
            </a:fld>
            <a:endParaRPr lang="en-US"/>
          </a:p>
        </p:txBody>
      </p:sp>
      <p:sp>
        <p:nvSpPr>
          <p:cNvPr id="4" name="Footer Placeholder 3">
            <a:extLst>
              <a:ext uri="{FF2B5EF4-FFF2-40B4-BE49-F238E27FC236}">
                <a16:creationId xmlns:a16="http://schemas.microsoft.com/office/drawing/2014/main" id="{24F6C0B9-99B1-6BDD-7376-03302EFE5F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4D56DE-FD9D-F73D-09E1-0610FFADB6E7}"/>
              </a:ext>
            </a:extLst>
          </p:cNvPr>
          <p:cNvSpPr>
            <a:spLocks noGrp="1"/>
          </p:cNvSpPr>
          <p:nvPr>
            <p:ph type="sldNum" sz="quarter" idx="12"/>
          </p:nvPr>
        </p:nvSpPr>
        <p:spPr/>
        <p:txBody>
          <a:bodyPr/>
          <a:lstStyle/>
          <a:p>
            <a:fld id="{212EBF48-032A-4005-AA0D-6DF4A4CAEC6F}" type="slidenum">
              <a:rPr lang="en-US" smtClean="0"/>
              <a:t>‹#›</a:t>
            </a:fld>
            <a:endParaRPr lang="en-US"/>
          </a:p>
        </p:txBody>
      </p:sp>
    </p:spTree>
    <p:extLst>
      <p:ext uri="{BB962C8B-B14F-4D97-AF65-F5344CB8AC3E}">
        <p14:creationId xmlns:p14="http://schemas.microsoft.com/office/powerpoint/2010/main" val="946417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4CF6A9-6A1D-2638-C237-698625D84EBD}"/>
              </a:ext>
            </a:extLst>
          </p:cNvPr>
          <p:cNvSpPr>
            <a:spLocks noGrp="1"/>
          </p:cNvSpPr>
          <p:nvPr>
            <p:ph type="dt" sz="half" idx="10"/>
          </p:nvPr>
        </p:nvSpPr>
        <p:spPr/>
        <p:txBody>
          <a:bodyPr/>
          <a:lstStyle/>
          <a:p>
            <a:fld id="{84F1B724-6301-4D3D-8FDC-3E8ABC446646}" type="datetimeFigureOut">
              <a:rPr lang="en-US" smtClean="0"/>
              <a:t>4/16/26</a:t>
            </a:fld>
            <a:endParaRPr lang="en-US"/>
          </a:p>
        </p:txBody>
      </p:sp>
      <p:sp>
        <p:nvSpPr>
          <p:cNvPr id="3" name="Footer Placeholder 2">
            <a:extLst>
              <a:ext uri="{FF2B5EF4-FFF2-40B4-BE49-F238E27FC236}">
                <a16:creationId xmlns:a16="http://schemas.microsoft.com/office/drawing/2014/main" id="{B1C6C8BD-1C96-D0DC-7DD3-C4E35DB481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EA7740-A043-DC2E-24DB-4FC42ED008C8}"/>
              </a:ext>
            </a:extLst>
          </p:cNvPr>
          <p:cNvSpPr>
            <a:spLocks noGrp="1"/>
          </p:cNvSpPr>
          <p:nvPr>
            <p:ph type="sldNum" sz="quarter" idx="12"/>
          </p:nvPr>
        </p:nvSpPr>
        <p:spPr/>
        <p:txBody>
          <a:bodyPr/>
          <a:lstStyle/>
          <a:p>
            <a:fld id="{212EBF48-032A-4005-AA0D-6DF4A4CAEC6F}" type="slidenum">
              <a:rPr lang="en-US" smtClean="0"/>
              <a:t>‹#›</a:t>
            </a:fld>
            <a:endParaRPr lang="en-US"/>
          </a:p>
        </p:txBody>
      </p:sp>
    </p:spTree>
    <p:extLst>
      <p:ext uri="{BB962C8B-B14F-4D97-AF65-F5344CB8AC3E}">
        <p14:creationId xmlns:p14="http://schemas.microsoft.com/office/powerpoint/2010/main" val="4186244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921A2-3241-CFC8-C2A8-806E3367CE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FA676D-C17E-B41E-94C5-15AA9AD863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FC58DC-993E-8859-DF79-4D58072719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5A38D0-4005-6ED5-2117-6307BEF27FA5}"/>
              </a:ext>
            </a:extLst>
          </p:cNvPr>
          <p:cNvSpPr>
            <a:spLocks noGrp="1"/>
          </p:cNvSpPr>
          <p:nvPr>
            <p:ph type="dt" sz="half" idx="10"/>
          </p:nvPr>
        </p:nvSpPr>
        <p:spPr/>
        <p:txBody>
          <a:bodyPr/>
          <a:lstStyle/>
          <a:p>
            <a:fld id="{84F1B724-6301-4D3D-8FDC-3E8ABC446646}" type="datetimeFigureOut">
              <a:rPr lang="en-US" smtClean="0"/>
              <a:t>4/16/26</a:t>
            </a:fld>
            <a:endParaRPr lang="en-US"/>
          </a:p>
        </p:txBody>
      </p:sp>
      <p:sp>
        <p:nvSpPr>
          <p:cNvPr id="6" name="Footer Placeholder 5">
            <a:extLst>
              <a:ext uri="{FF2B5EF4-FFF2-40B4-BE49-F238E27FC236}">
                <a16:creationId xmlns:a16="http://schemas.microsoft.com/office/drawing/2014/main" id="{23ACD2F6-1FE5-CDDD-43D8-16C0A5E2A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1DE8FF-696C-7907-2121-EDE109344115}"/>
              </a:ext>
            </a:extLst>
          </p:cNvPr>
          <p:cNvSpPr>
            <a:spLocks noGrp="1"/>
          </p:cNvSpPr>
          <p:nvPr>
            <p:ph type="sldNum" sz="quarter" idx="12"/>
          </p:nvPr>
        </p:nvSpPr>
        <p:spPr/>
        <p:txBody>
          <a:bodyPr/>
          <a:lstStyle/>
          <a:p>
            <a:fld id="{212EBF48-032A-4005-AA0D-6DF4A4CAEC6F}" type="slidenum">
              <a:rPr lang="en-US" smtClean="0"/>
              <a:t>‹#›</a:t>
            </a:fld>
            <a:endParaRPr lang="en-US"/>
          </a:p>
        </p:txBody>
      </p:sp>
    </p:spTree>
    <p:extLst>
      <p:ext uri="{BB962C8B-B14F-4D97-AF65-F5344CB8AC3E}">
        <p14:creationId xmlns:p14="http://schemas.microsoft.com/office/powerpoint/2010/main" val="4165599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8EA0-3CA9-1199-F20F-138743517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999F2B-357D-0191-FF4F-8BBE92B736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1E1B47-4AF4-2828-EB8F-CA486914E4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5007BA-3619-BA23-DAC6-4D7D282371CC}"/>
              </a:ext>
            </a:extLst>
          </p:cNvPr>
          <p:cNvSpPr>
            <a:spLocks noGrp="1"/>
          </p:cNvSpPr>
          <p:nvPr>
            <p:ph type="dt" sz="half" idx="10"/>
          </p:nvPr>
        </p:nvSpPr>
        <p:spPr/>
        <p:txBody>
          <a:bodyPr/>
          <a:lstStyle/>
          <a:p>
            <a:fld id="{84F1B724-6301-4D3D-8FDC-3E8ABC446646}" type="datetimeFigureOut">
              <a:rPr lang="en-US" smtClean="0"/>
              <a:t>4/16/26</a:t>
            </a:fld>
            <a:endParaRPr lang="en-US"/>
          </a:p>
        </p:txBody>
      </p:sp>
      <p:sp>
        <p:nvSpPr>
          <p:cNvPr id="6" name="Footer Placeholder 5">
            <a:extLst>
              <a:ext uri="{FF2B5EF4-FFF2-40B4-BE49-F238E27FC236}">
                <a16:creationId xmlns:a16="http://schemas.microsoft.com/office/drawing/2014/main" id="{4F381AB8-7F8C-C20A-7BF5-DCA9038D0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0CABCF-AADD-A324-3C50-D60429877E9A}"/>
              </a:ext>
            </a:extLst>
          </p:cNvPr>
          <p:cNvSpPr>
            <a:spLocks noGrp="1"/>
          </p:cNvSpPr>
          <p:nvPr>
            <p:ph type="sldNum" sz="quarter" idx="12"/>
          </p:nvPr>
        </p:nvSpPr>
        <p:spPr/>
        <p:txBody>
          <a:bodyPr/>
          <a:lstStyle/>
          <a:p>
            <a:fld id="{212EBF48-032A-4005-AA0D-6DF4A4CAEC6F}" type="slidenum">
              <a:rPr lang="en-US" smtClean="0"/>
              <a:t>‹#›</a:t>
            </a:fld>
            <a:endParaRPr lang="en-US"/>
          </a:p>
        </p:txBody>
      </p:sp>
    </p:spTree>
    <p:extLst>
      <p:ext uri="{BB962C8B-B14F-4D97-AF65-F5344CB8AC3E}">
        <p14:creationId xmlns:p14="http://schemas.microsoft.com/office/powerpoint/2010/main" val="2011539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6C5A1-AA43-749C-E22A-1D62F4974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84C823-2174-448F-1904-61D82C8F7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589C3-AA67-6254-AC1F-8853035DD92D}"/>
              </a:ext>
            </a:extLst>
          </p:cNvPr>
          <p:cNvSpPr>
            <a:spLocks noGrp="1"/>
          </p:cNvSpPr>
          <p:nvPr>
            <p:ph type="dt" sz="half" idx="10"/>
          </p:nvPr>
        </p:nvSpPr>
        <p:spPr/>
        <p:txBody>
          <a:bodyPr/>
          <a:lstStyle/>
          <a:p>
            <a:fld id="{84F1B724-6301-4D3D-8FDC-3E8ABC446646}" type="datetimeFigureOut">
              <a:rPr lang="en-US" smtClean="0"/>
              <a:t>4/16/26</a:t>
            </a:fld>
            <a:endParaRPr lang="en-US"/>
          </a:p>
        </p:txBody>
      </p:sp>
      <p:sp>
        <p:nvSpPr>
          <p:cNvPr id="5" name="Footer Placeholder 4">
            <a:extLst>
              <a:ext uri="{FF2B5EF4-FFF2-40B4-BE49-F238E27FC236}">
                <a16:creationId xmlns:a16="http://schemas.microsoft.com/office/drawing/2014/main" id="{8163E660-EB80-7E40-16C8-982015BDE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E9154-C3F4-BD79-A432-3AF1390DDC12}"/>
              </a:ext>
            </a:extLst>
          </p:cNvPr>
          <p:cNvSpPr>
            <a:spLocks noGrp="1"/>
          </p:cNvSpPr>
          <p:nvPr>
            <p:ph type="sldNum" sz="quarter" idx="12"/>
          </p:nvPr>
        </p:nvSpPr>
        <p:spPr/>
        <p:txBody>
          <a:bodyPr/>
          <a:lstStyle/>
          <a:p>
            <a:fld id="{212EBF48-032A-4005-AA0D-6DF4A4CAEC6F}" type="slidenum">
              <a:rPr lang="en-US" smtClean="0"/>
              <a:t>‹#›</a:t>
            </a:fld>
            <a:endParaRPr lang="en-US"/>
          </a:p>
        </p:txBody>
      </p:sp>
    </p:spTree>
    <p:extLst>
      <p:ext uri="{BB962C8B-B14F-4D97-AF65-F5344CB8AC3E}">
        <p14:creationId xmlns:p14="http://schemas.microsoft.com/office/powerpoint/2010/main" val="3743576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C0E255-854D-1753-EFA3-DA78351B32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7C2BC0-1B50-B7D7-42A2-77B0A9BC7A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168B9-0BD3-413C-F78E-67F90808CC77}"/>
              </a:ext>
            </a:extLst>
          </p:cNvPr>
          <p:cNvSpPr>
            <a:spLocks noGrp="1"/>
          </p:cNvSpPr>
          <p:nvPr>
            <p:ph type="dt" sz="half" idx="10"/>
          </p:nvPr>
        </p:nvSpPr>
        <p:spPr/>
        <p:txBody>
          <a:bodyPr/>
          <a:lstStyle/>
          <a:p>
            <a:fld id="{84F1B724-6301-4D3D-8FDC-3E8ABC446646}" type="datetimeFigureOut">
              <a:rPr lang="en-US" smtClean="0"/>
              <a:t>4/16/26</a:t>
            </a:fld>
            <a:endParaRPr lang="en-US"/>
          </a:p>
        </p:txBody>
      </p:sp>
      <p:sp>
        <p:nvSpPr>
          <p:cNvPr id="5" name="Footer Placeholder 4">
            <a:extLst>
              <a:ext uri="{FF2B5EF4-FFF2-40B4-BE49-F238E27FC236}">
                <a16:creationId xmlns:a16="http://schemas.microsoft.com/office/drawing/2014/main" id="{4611BBBC-095D-2BA7-556B-0DCADAADC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93562-A6E4-549E-7015-64275FD0DE2E}"/>
              </a:ext>
            </a:extLst>
          </p:cNvPr>
          <p:cNvSpPr>
            <a:spLocks noGrp="1"/>
          </p:cNvSpPr>
          <p:nvPr>
            <p:ph type="sldNum" sz="quarter" idx="12"/>
          </p:nvPr>
        </p:nvSpPr>
        <p:spPr/>
        <p:txBody>
          <a:bodyPr/>
          <a:lstStyle/>
          <a:p>
            <a:fld id="{212EBF48-032A-4005-AA0D-6DF4A4CAEC6F}" type="slidenum">
              <a:rPr lang="en-US" smtClean="0"/>
              <a:t>‹#›</a:t>
            </a:fld>
            <a:endParaRPr lang="en-US"/>
          </a:p>
        </p:txBody>
      </p:sp>
    </p:spTree>
    <p:extLst>
      <p:ext uri="{BB962C8B-B14F-4D97-AF65-F5344CB8AC3E}">
        <p14:creationId xmlns:p14="http://schemas.microsoft.com/office/powerpoint/2010/main" val="1678523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picture containing icon&#10;&#10;Description automatically generated">
            <a:extLst>
              <a:ext uri="{FF2B5EF4-FFF2-40B4-BE49-F238E27FC236}">
                <a16:creationId xmlns:a16="http://schemas.microsoft.com/office/drawing/2014/main" id="{6C6783B0-32DA-4F84-C276-59FDD6056B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68B9C867-EE54-9AF7-28FF-4B11A5EF9832}"/>
              </a:ext>
            </a:extLst>
          </p:cNvPr>
          <p:cNvSpPr>
            <a:spLocks noGrp="1"/>
          </p:cNvSpPr>
          <p:nvPr>
            <p:ph idx="1"/>
          </p:nvPr>
        </p:nvSpPr>
        <p:spPr>
          <a:xfrm>
            <a:off x="838200" y="1825625"/>
            <a:ext cx="10515600" cy="30743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C1990866-E8C6-FEEC-81AD-FCBC6D224DCB}"/>
              </a:ext>
            </a:extLst>
          </p:cNvPr>
          <p:cNvSpPr>
            <a:spLocks noGrp="1"/>
          </p:cNvSpPr>
          <p:nvPr>
            <p:ph type="title"/>
          </p:nvPr>
        </p:nvSpPr>
        <p:spPr>
          <a:xfrm>
            <a:off x="2703443" y="325368"/>
            <a:ext cx="6708913" cy="1325563"/>
          </a:xfrm>
        </p:spPr>
        <p:txBody>
          <a:bodyPr/>
          <a:lstStyle/>
          <a:p>
            <a:r>
              <a:rPr lang="en-US"/>
              <a:t>Click to edit Master title style</a:t>
            </a:r>
          </a:p>
        </p:txBody>
      </p:sp>
    </p:spTree>
    <p:extLst>
      <p:ext uri="{BB962C8B-B14F-4D97-AF65-F5344CB8AC3E}">
        <p14:creationId xmlns:p14="http://schemas.microsoft.com/office/powerpoint/2010/main" val="1754663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434B762A-E630-02AC-7BDC-C351136C57D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6B7995C-5D74-925B-E552-1C3C577D1B30}"/>
              </a:ext>
            </a:extLst>
          </p:cNvPr>
          <p:cNvSpPr>
            <a:spLocks noGrp="1"/>
          </p:cNvSpPr>
          <p:nvPr>
            <p:ph type="title"/>
          </p:nvPr>
        </p:nvSpPr>
        <p:spPr>
          <a:xfrm>
            <a:off x="2703443" y="325368"/>
            <a:ext cx="6708913"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BEA0BA-2873-1952-D363-10157FA9817F}"/>
              </a:ext>
            </a:extLst>
          </p:cNvPr>
          <p:cNvSpPr>
            <a:spLocks noGrp="1"/>
          </p:cNvSpPr>
          <p:nvPr>
            <p:ph sz="half" idx="1"/>
          </p:nvPr>
        </p:nvSpPr>
        <p:spPr>
          <a:xfrm>
            <a:off x="838200" y="1825625"/>
            <a:ext cx="5181600" cy="3084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41FD3D-37AA-ED38-79DA-44F281186F5C}"/>
              </a:ext>
            </a:extLst>
          </p:cNvPr>
          <p:cNvSpPr>
            <a:spLocks noGrp="1"/>
          </p:cNvSpPr>
          <p:nvPr>
            <p:ph sz="half" idx="2"/>
          </p:nvPr>
        </p:nvSpPr>
        <p:spPr>
          <a:xfrm>
            <a:off x="6172200" y="1825625"/>
            <a:ext cx="5181600" cy="3084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4537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24CACCC5-214D-0FD6-FCA4-4B1EA998392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66E0508-7913-9BF6-9650-5C99618E60EC}"/>
              </a:ext>
            </a:extLst>
          </p:cNvPr>
          <p:cNvSpPr>
            <a:spLocks noGrp="1"/>
          </p:cNvSpPr>
          <p:nvPr>
            <p:ph type="title"/>
          </p:nvPr>
        </p:nvSpPr>
        <p:spPr>
          <a:xfrm>
            <a:off x="2703443" y="325368"/>
            <a:ext cx="6708913" cy="1325563"/>
          </a:xfrm>
        </p:spPr>
        <p:txBody>
          <a:bodyPr/>
          <a:lstStyle/>
          <a:p>
            <a:r>
              <a:rPr lang="en-US"/>
              <a:t>Click to edit Master title style</a:t>
            </a:r>
          </a:p>
        </p:txBody>
      </p:sp>
    </p:spTree>
    <p:extLst>
      <p:ext uri="{BB962C8B-B14F-4D97-AF65-F5344CB8AC3E}">
        <p14:creationId xmlns:p14="http://schemas.microsoft.com/office/powerpoint/2010/main" val="148137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7863A4F-231B-F416-4AC8-D77FA163954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46340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2E82727C-55F5-6403-BEB0-FC9435AF5D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C78998-51CC-2B50-E645-AF8E606385B4}"/>
              </a:ext>
            </a:extLst>
          </p:cNvPr>
          <p:cNvSpPr>
            <a:spLocks noGrp="1"/>
          </p:cNvSpPr>
          <p:nvPr>
            <p:ph type="title"/>
          </p:nvPr>
        </p:nvSpPr>
        <p:spPr>
          <a:xfrm>
            <a:off x="3056214" y="815009"/>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EC9293-3C59-BB67-B803-3B8E36CC47AE}"/>
              </a:ext>
            </a:extLst>
          </p:cNvPr>
          <p:cNvSpPr>
            <a:spLocks noGrp="1"/>
          </p:cNvSpPr>
          <p:nvPr>
            <p:ph type="pic" idx="1"/>
          </p:nvPr>
        </p:nvSpPr>
        <p:spPr>
          <a:xfrm>
            <a:off x="7419977" y="1452631"/>
            <a:ext cx="4258849" cy="39527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DDED25-E7F6-1186-0BD3-CB4D72ADE743}"/>
              </a:ext>
            </a:extLst>
          </p:cNvPr>
          <p:cNvSpPr>
            <a:spLocks noGrp="1"/>
          </p:cNvSpPr>
          <p:nvPr>
            <p:ph type="body" sz="half" idx="2"/>
          </p:nvPr>
        </p:nvSpPr>
        <p:spPr>
          <a:xfrm>
            <a:off x="3056214" y="241520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16378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BCE6C-3089-BEED-7C28-842446B42F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BD51CC-9915-124B-3EE6-655BE12BE9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BE69A9-015B-8F41-0694-3E9E16FB2227}"/>
              </a:ext>
            </a:extLst>
          </p:cNvPr>
          <p:cNvSpPr>
            <a:spLocks noGrp="1"/>
          </p:cNvSpPr>
          <p:nvPr>
            <p:ph type="dt" sz="half" idx="10"/>
          </p:nvPr>
        </p:nvSpPr>
        <p:spPr/>
        <p:txBody>
          <a:bodyPr/>
          <a:lstStyle/>
          <a:p>
            <a:fld id="{84F1B724-6301-4D3D-8FDC-3E8ABC446646}" type="datetimeFigureOut">
              <a:rPr lang="en-US" smtClean="0"/>
              <a:t>4/16/26</a:t>
            </a:fld>
            <a:endParaRPr lang="en-US"/>
          </a:p>
        </p:txBody>
      </p:sp>
      <p:sp>
        <p:nvSpPr>
          <p:cNvPr id="5" name="Footer Placeholder 4">
            <a:extLst>
              <a:ext uri="{FF2B5EF4-FFF2-40B4-BE49-F238E27FC236}">
                <a16:creationId xmlns:a16="http://schemas.microsoft.com/office/drawing/2014/main" id="{3014E1B0-3B65-9A69-6A00-7910D5B3E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A526F-C5FB-4201-20B0-AAC209EA5F2D}"/>
              </a:ext>
            </a:extLst>
          </p:cNvPr>
          <p:cNvSpPr>
            <a:spLocks noGrp="1"/>
          </p:cNvSpPr>
          <p:nvPr>
            <p:ph type="sldNum" sz="quarter" idx="12"/>
          </p:nvPr>
        </p:nvSpPr>
        <p:spPr/>
        <p:txBody>
          <a:bodyPr/>
          <a:lstStyle/>
          <a:p>
            <a:fld id="{212EBF48-032A-4005-AA0D-6DF4A4CAEC6F}" type="slidenum">
              <a:rPr lang="en-US" smtClean="0"/>
              <a:t>‹#›</a:t>
            </a:fld>
            <a:endParaRPr lang="en-US"/>
          </a:p>
        </p:txBody>
      </p:sp>
    </p:spTree>
    <p:extLst>
      <p:ext uri="{BB962C8B-B14F-4D97-AF65-F5344CB8AC3E}">
        <p14:creationId xmlns:p14="http://schemas.microsoft.com/office/powerpoint/2010/main" val="469269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7B4-719F-40B3-5CA9-F93BF17C42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808344-9BD1-0DC8-2AD6-713A41BE47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C05B0B-943B-3300-C061-CA17DF40FCB5}"/>
              </a:ext>
            </a:extLst>
          </p:cNvPr>
          <p:cNvSpPr>
            <a:spLocks noGrp="1"/>
          </p:cNvSpPr>
          <p:nvPr>
            <p:ph type="dt" sz="half" idx="10"/>
          </p:nvPr>
        </p:nvSpPr>
        <p:spPr/>
        <p:txBody>
          <a:bodyPr/>
          <a:lstStyle/>
          <a:p>
            <a:fld id="{84F1B724-6301-4D3D-8FDC-3E8ABC446646}" type="datetimeFigureOut">
              <a:rPr lang="en-US" smtClean="0"/>
              <a:t>4/16/26</a:t>
            </a:fld>
            <a:endParaRPr lang="en-US"/>
          </a:p>
        </p:txBody>
      </p:sp>
      <p:sp>
        <p:nvSpPr>
          <p:cNvPr id="5" name="Footer Placeholder 4">
            <a:extLst>
              <a:ext uri="{FF2B5EF4-FFF2-40B4-BE49-F238E27FC236}">
                <a16:creationId xmlns:a16="http://schemas.microsoft.com/office/drawing/2014/main" id="{FD6A6CFB-6D95-2D06-630C-027539474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F37322-17EE-410E-CDA8-49E574C09AF8}"/>
              </a:ext>
            </a:extLst>
          </p:cNvPr>
          <p:cNvSpPr>
            <a:spLocks noGrp="1"/>
          </p:cNvSpPr>
          <p:nvPr>
            <p:ph type="sldNum" sz="quarter" idx="12"/>
          </p:nvPr>
        </p:nvSpPr>
        <p:spPr/>
        <p:txBody>
          <a:bodyPr/>
          <a:lstStyle/>
          <a:p>
            <a:fld id="{212EBF48-032A-4005-AA0D-6DF4A4CAEC6F}" type="slidenum">
              <a:rPr lang="en-US" smtClean="0"/>
              <a:t>‹#›</a:t>
            </a:fld>
            <a:endParaRPr lang="en-US"/>
          </a:p>
        </p:txBody>
      </p:sp>
    </p:spTree>
    <p:extLst>
      <p:ext uri="{BB962C8B-B14F-4D97-AF65-F5344CB8AC3E}">
        <p14:creationId xmlns:p14="http://schemas.microsoft.com/office/powerpoint/2010/main" val="199759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3FC23-D13E-8B36-6254-9A462564FD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792B3F-2BF4-724E-E491-3B264B38C7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692EFF-FBC5-AA5E-1F03-28F096D0FDE8}"/>
              </a:ext>
            </a:extLst>
          </p:cNvPr>
          <p:cNvSpPr>
            <a:spLocks noGrp="1"/>
          </p:cNvSpPr>
          <p:nvPr>
            <p:ph type="dt" sz="half" idx="10"/>
          </p:nvPr>
        </p:nvSpPr>
        <p:spPr/>
        <p:txBody>
          <a:bodyPr/>
          <a:lstStyle/>
          <a:p>
            <a:fld id="{84F1B724-6301-4D3D-8FDC-3E8ABC446646}" type="datetimeFigureOut">
              <a:rPr lang="en-US" smtClean="0"/>
              <a:t>4/16/26</a:t>
            </a:fld>
            <a:endParaRPr lang="en-US"/>
          </a:p>
        </p:txBody>
      </p:sp>
      <p:sp>
        <p:nvSpPr>
          <p:cNvPr id="5" name="Footer Placeholder 4">
            <a:extLst>
              <a:ext uri="{FF2B5EF4-FFF2-40B4-BE49-F238E27FC236}">
                <a16:creationId xmlns:a16="http://schemas.microsoft.com/office/drawing/2014/main" id="{24245E92-DA7F-4375-432D-6D84069EA2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8DA8E-95E4-6FD9-EDE1-EDF0EE66CBD2}"/>
              </a:ext>
            </a:extLst>
          </p:cNvPr>
          <p:cNvSpPr>
            <a:spLocks noGrp="1"/>
          </p:cNvSpPr>
          <p:nvPr>
            <p:ph type="sldNum" sz="quarter" idx="12"/>
          </p:nvPr>
        </p:nvSpPr>
        <p:spPr/>
        <p:txBody>
          <a:bodyPr/>
          <a:lstStyle/>
          <a:p>
            <a:fld id="{212EBF48-032A-4005-AA0D-6DF4A4CAEC6F}" type="slidenum">
              <a:rPr lang="en-US" smtClean="0"/>
              <a:t>‹#›</a:t>
            </a:fld>
            <a:endParaRPr lang="en-US"/>
          </a:p>
        </p:txBody>
      </p:sp>
    </p:spTree>
    <p:extLst>
      <p:ext uri="{BB962C8B-B14F-4D97-AF65-F5344CB8AC3E}">
        <p14:creationId xmlns:p14="http://schemas.microsoft.com/office/powerpoint/2010/main" val="21659036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660764-5DBB-7886-8AF5-12650D47C3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21257C-A7DD-19D8-5A42-A30F1A67E7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1424C-37E3-5F07-51CA-E9B13ADD72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C980B3-F64A-AF49-98FE-F3688125C386}" type="datetimeFigureOut">
              <a:rPr lang="en-US" smtClean="0"/>
              <a:t>4/16/26</a:t>
            </a:fld>
            <a:endParaRPr lang="en-US"/>
          </a:p>
        </p:txBody>
      </p:sp>
      <p:sp>
        <p:nvSpPr>
          <p:cNvPr id="5" name="Footer Placeholder 4">
            <a:extLst>
              <a:ext uri="{FF2B5EF4-FFF2-40B4-BE49-F238E27FC236}">
                <a16:creationId xmlns:a16="http://schemas.microsoft.com/office/drawing/2014/main" id="{1D6808A1-2FE3-7565-AC14-636620E9F6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DAFBE1E-F856-8AD9-6145-D6C5023F6D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823C2D-61FC-6E4C-B5A4-60925C74A377}" type="slidenum">
              <a:rPr lang="en-US" smtClean="0"/>
              <a:t>‹#›</a:t>
            </a:fld>
            <a:endParaRPr lang="en-US"/>
          </a:p>
        </p:txBody>
      </p:sp>
    </p:spTree>
    <p:extLst>
      <p:ext uri="{BB962C8B-B14F-4D97-AF65-F5344CB8AC3E}">
        <p14:creationId xmlns:p14="http://schemas.microsoft.com/office/powerpoint/2010/main" val="2632338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9EED31-67ED-1F4A-5720-6CB8A8C188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217F5C-56D8-73F7-5A5B-633EAF953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BF3A4-B7BE-8334-721A-1D487C7C49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F1B724-6301-4D3D-8FDC-3E8ABC446646}" type="datetimeFigureOut">
              <a:rPr lang="en-US" smtClean="0"/>
              <a:t>4/16/26</a:t>
            </a:fld>
            <a:endParaRPr lang="en-US"/>
          </a:p>
        </p:txBody>
      </p:sp>
      <p:sp>
        <p:nvSpPr>
          <p:cNvPr id="5" name="Footer Placeholder 4">
            <a:extLst>
              <a:ext uri="{FF2B5EF4-FFF2-40B4-BE49-F238E27FC236}">
                <a16:creationId xmlns:a16="http://schemas.microsoft.com/office/drawing/2014/main" id="{3F1D72B5-0919-9953-1480-7539E6811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A171C9C-1EBC-B159-7DB9-2805E16379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2EBF48-032A-4005-AA0D-6DF4A4CAEC6F}" type="slidenum">
              <a:rPr lang="en-US" smtClean="0"/>
              <a:t>‹#›</a:t>
            </a:fld>
            <a:endParaRPr lang="en-US"/>
          </a:p>
        </p:txBody>
      </p:sp>
    </p:spTree>
    <p:extLst>
      <p:ext uri="{BB962C8B-B14F-4D97-AF65-F5344CB8AC3E}">
        <p14:creationId xmlns:p14="http://schemas.microsoft.com/office/powerpoint/2010/main" val="396224001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8.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6960-2AEE-A4F0-F201-ECD97B846EAC}"/>
              </a:ext>
            </a:extLst>
          </p:cNvPr>
          <p:cNvSpPr>
            <a:spLocks noGrp="1"/>
          </p:cNvSpPr>
          <p:nvPr>
            <p:ph type="ctrTitle"/>
          </p:nvPr>
        </p:nvSpPr>
        <p:spPr/>
        <p:txBody>
          <a:bodyPr/>
          <a:lstStyle/>
          <a:p>
            <a:r>
              <a:rPr lang="en-US"/>
              <a:t>Microsoft PowerPoint</a:t>
            </a:r>
          </a:p>
        </p:txBody>
      </p:sp>
      <p:sp>
        <p:nvSpPr>
          <p:cNvPr id="3" name="Subtitle 2">
            <a:extLst>
              <a:ext uri="{FF2B5EF4-FFF2-40B4-BE49-F238E27FC236}">
                <a16:creationId xmlns:a16="http://schemas.microsoft.com/office/drawing/2014/main" id="{09A19B83-5525-BD68-543E-46521A3A7CC4}"/>
              </a:ext>
            </a:extLst>
          </p:cNvPr>
          <p:cNvSpPr>
            <a:spLocks noGrp="1"/>
          </p:cNvSpPr>
          <p:nvPr>
            <p:ph type="subTitle" idx="1"/>
          </p:nvPr>
        </p:nvSpPr>
        <p:spPr/>
        <p:txBody>
          <a:bodyPr vert="horz" lIns="91440" tIns="45720" rIns="91440" bIns="45720" rtlCol="0" anchor="t">
            <a:normAutofit/>
          </a:bodyPr>
          <a:lstStyle/>
          <a:p>
            <a:r>
              <a:rPr lang="en-US"/>
              <a:t>Digital Accessibility </a:t>
            </a:r>
            <a:r>
              <a:rPr lang="en-US" dirty="0"/>
              <a:t>Workshop</a:t>
            </a:r>
            <a:endParaRPr lang="en-US"/>
          </a:p>
        </p:txBody>
      </p:sp>
      <p:pic>
        <p:nvPicPr>
          <p:cNvPr id="4" name="Picture 3">
            <a:extLst>
              <a:ext uri="{FF2B5EF4-FFF2-40B4-BE49-F238E27FC236}">
                <a16:creationId xmlns:a16="http://schemas.microsoft.com/office/drawing/2014/main" id="{F62F2F99-F842-F5F4-3268-BC00F8A61F1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26439" y="4429919"/>
            <a:ext cx="1339121" cy="1296127"/>
          </a:xfrm>
          <a:prstGeom prst="rect">
            <a:avLst/>
          </a:prstGeom>
        </p:spPr>
      </p:pic>
    </p:spTree>
    <p:extLst>
      <p:ext uri="{BB962C8B-B14F-4D97-AF65-F5344CB8AC3E}">
        <p14:creationId xmlns:p14="http://schemas.microsoft.com/office/powerpoint/2010/main" val="2930338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54748-C60A-79DB-DAF8-91A91740323F}"/>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132F7FE-3830-564B-E1F7-BBED58CEDE75}"/>
              </a:ext>
              <a:ext uri="{C183D7F6-B498-43B3-948B-1728B52AA6E4}">
                <adec:decorative xmlns:adec="http://schemas.microsoft.com/office/drawing/2017/decorative" val="1"/>
              </a:ext>
            </a:extLst>
          </p:cNvPr>
          <p:cNvSpPr/>
          <p:nvPr/>
        </p:nvSpPr>
        <p:spPr>
          <a:xfrm>
            <a:off x="8707394" y="5545394"/>
            <a:ext cx="3484605" cy="13126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71991A-285A-4A59-00FB-9926CD5A65E8}"/>
              </a:ext>
            </a:extLst>
          </p:cNvPr>
          <p:cNvSpPr txBox="1">
            <a:spLocks noGrp="1"/>
          </p:cNvSpPr>
          <p:nvPr>
            <p:ph type="title"/>
          </p:nvPr>
        </p:nvSpPr>
        <p:spPr>
          <a:xfrm>
            <a:off x="838200" y="19728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latin typeface="Arial Nova" panose="020B0504020202020204" pitchFamily="34" charset="0"/>
              </a:rPr>
              <a:t>How to Create Accessible Tables in PowerPoint</a:t>
            </a:r>
            <a:endParaRPr lang="en-US" sz="2800" b="1" dirty="0">
              <a:latin typeface="Arial Nova" panose="020B0504020202020204" pitchFamily="34" charset="0"/>
            </a:endParaRPr>
          </a:p>
        </p:txBody>
      </p:sp>
      <p:sp>
        <p:nvSpPr>
          <p:cNvPr id="4" name="TextBox 3">
            <a:extLst>
              <a:ext uri="{FF2B5EF4-FFF2-40B4-BE49-F238E27FC236}">
                <a16:creationId xmlns:a16="http://schemas.microsoft.com/office/drawing/2014/main" id="{7396B742-D799-EAB8-F615-BC2D33FCC0A3}"/>
              </a:ext>
            </a:extLst>
          </p:cNvPr>
          <p:cNvSpPr txBox="1"/>
          <p:nvPr/>
        </p:nvSpPr>
        <p:spPr>
          <a:xfrm>
            <a:off x="783148" y="1056463"/>
            <a:ext cx="5402913" cy="5262979"/>
          </a:xfrm>
          <a:prstGeom prst="rect">
            <a:avLst/>
          </a:prstGeom>
          <a:noFill/>
        </p:spPr>
        <p:txBody>
          <a:bodyPr wrap="square">
            <a:spAutoFit/>
          </a:bodyPr>
          <a:lstStyle/>
          <a:p>
            <a:pPr marL="342900" indent="-342900">
              <a:buFont typeface="+mj-lt"/>
              <a:buAutoNum type="arabicPeriod"/>
            </a:pPr>
            <a:r>
              <a:rPr lang="en-US" sz="2400" b="1"/>
              <a:t>Use Insert → Table</a:t>
            </a:r>
            <a:r>
              <a:rPr lang="en-US" sz="2400"/>
              <a:t> (do not draw tables manually or use text boxes)</a:t>
            </a:r>
          </a:p>
          <a:p>
            <a:pPr marL="342900" indent="-342900">
              <a:buFont typeface="+mj-lt"/>
              <a:buAutoNum type="arabicPeriod"/>
            </a:pPr>
            <a:endParaRPr lang="en-US" sz="2400"/>
          </a:p>
          <a:p>
            <a:pPr marL="342900" indent="-342900">
              <a:buFont typeface="+mj-lt"/>
              <a:buAutoNum type="arabicPeriod"/>
            </a:pPr>
            <a:endParaRPr lang="en-US" sz="2400"/>
          </a:p>
          <a:p>
            <a:pPr marL="342900" indent="-342900">
              <a:buFont typeface="+mj-lt"/>
              <a:buAutoNum type="arabicPeriod"/>
            </a:pPr>
            <a:r>
              <a:rPr lang="en-US" sz="2400" b="1"/>
              <a:t>Designate a header row</a:t>
            </a:r>
            <a:r>
              <a:rPr lang="en-US" sz="2400"/>
              <a:t>: Click in the table → </a:t>
            </a:r>
            <a:r>
              <a:rPr lang="en-US" sz="2400" b="1"/>
              <a:t>Table Design</a:t>
            </a:r>
            <a:r>
              <a:rPr lang="en-US" sz="2400"/>
              <a:t> → check </a:t>
            </a:r>
            <a:r>
              <a:rPr lang="en-US" sz="2400" b="1"/>
              <a:t>Header Row</a:t>
            </a:r>
          </a:p>
          <a:p>
            <a:pPr marL="342900" indent="-342900">
              <a:buFont typeface="+mj-lt"/>
              <a:buAutoNum type="arabicPeriod"/>
            </a:pPr>
            <a:endParaRPr lang="en-US" sz="2400" b="1"/>
          </a:p>
          <a:p>
            <a:pPr marL="342900" indent="-342900">
              <a:buFont typeface="+mj-lt"/>
              <a:buAutoNum type="arabicPeriod"/>
            </a:pPr>
            <a:endParaRPr lang="en-US" sz="2400" b="1"/>
          </a:p>
          <a:p>
            <a:pPr marL="342900" indent="-342900">
              <a:buFont typeface="+mj-lt"/>
              <a:buAutoNum type="arabicPeriod"/>
            </a:pPr>
            <a:r>
              <a:rPr lang="en-US" sz="2400" b="1"/>
              <a:t>Add Alt Text to the table</a:t>
            </a:r>
            <a:r>
              <a:rPr lang="en-US" sz="2400"/>
              <a:t>:</a:t>
            </a:r>
          </a:p>
          <a:p>
            <a:pPr marL="800100" lvl="1" indent="-342900">
              <a:buFont typeface="+mj-lt"/>
              <a:buAutoNum type="arabicPeriod"/>
            </a:pPr>
            <a:r>
              <a:rPr lang="en-US" sz="2400"/>
              <a:t>Click pencil icon next to the table in Reading Order → </a:t>
            </a:r>
            <a:r>
              <a:rPr lang="en-US" sz="2400" b="1"/>
              <a:t>Edit Alt Text</a:t>
            </a:r>
            <a:endParaRPr lang="en-US" sz="2400"/>
          </a:p>
          <a:p>
            <a:pPr marL="800100" lvl="1" indent="-342900">
              <a:buFont typeface="+mj-lt"/>
              <a:buAutoNum type="arabicPeriod"/>
            </a:pPr>
            <a:r>
              <a:rPr lang="en-US" sz="2400"/>
              <a:t>Describe what the table shows and its key takeaway</a:t>
            </a:r>
          </a:p>
        </p:txBody>
      </p:sp>
      <p:pic>
        <p:nvPicPr>
          <p:cNvPr id="30" name="Picture 29" descr="Alt text for this table could be: “Table showing instructor office hours by day of the week">
            <a:extLst>
              <a:ext uri="{FF2B5EF4-FFF2-40B4-BE49-F238E27FC236}">
                <a16:creationId xmlns:a16="http://schemas.microsoft.com/office/drawing/2014/main" id="{D9E1638F-B077-27BD-8307-7BB6FA1D6F96}"/>
              </a:ext>
            </a:extLst>
          </p:cNvPr>
          <p:cNvPicPr>
            <a:picLocks noChangeAspect="1"/>
          </p:cNvPicPr>
          <p:nvPr/>
        </p:nvPicPr>
        <p:blipFill>
          <a:blip r:embed="rId3"/>
          <a:stretch>
            <a:fillRect/>
          </a:stretch>
        </p:blipFill>
        <p:spPr>
          <a:xfrm>
            <a:off x="7450708" y="3945048"/>
            <a:ext cx="3260000" cy="2845242"/>
          </a:xfrm>
          <a:prstGeom prst="rect">
            <a:avLst/>
          </a:prstGeom>
        </p:spPr>
      </p:pic>
      <p:grpSp>
        <p:nvGrpSpPr>
          <p:cNvPr id="10" name="Group 9">
            <a:extLst>
              <a:ext uri="{FF2B5EF4-FFF2-40B4-BE49-F238E27FC236}">
                <a16:creationId xmlns:a16="http://schemas.microsoft.com/office/drawing/2014/main" id="{F666378F-334F-7328-1D8B-5941EFF32173}"/>
              </a:ext>
              <a:ext uri="{C183D7F6-B498-43B3-948B-1728B52AA6E4}">
                <adec:decorative xmlns:adec="http://schemas.microsoft.com/office/drawing/2017/decorative" val="1"/>
              </a:ext>
            </a:extLst>
          </p:cNvPr>
          <p:cNvGrpSpPr/>
          <p:nvPr/>
        </p:nvGrpSpPr>
        <p:grpSpPr>
          <a:xfrm>
            <a:off x="7020233" y="860070"/>
            <a:ext cx="3978078" cy="1254349"/>
            <a:chOff x="7020233" y="860070"/>
            <a:chExt cx="3978078" cy="1254349"/>
          </a:xfrm>
        </p:grpSpPr>
        <p:pic>
          <p:nvPicPr>
            <p:cNvPr id="24" name="Picture 23">
              <a:extLst>
                <a:ext uri="{FF2B5EF4-FFF2-40B4-BE49-F238E27FC236}">
                  <a16:creationId xmlns:a16="http://schemas.microsoft.com/office/drawing/2014/main" id="{C076FD77-7E01-E662-E38D-239668F015F3}"/>
                </a:ext>
              </a:extLst>
            </p:cNvPr>
            <p:cNvPicPr>
              <a:picLocks noChangeAspect="1"/>
            </p:cNvPicPr>
            <p:nvPr/>
          </p:nvPicPr>
          <p:blipFill>
            <a:blip r:embed="rId4"/>
            <a:stretch>
              <a:fillRect/>
            </a:stretch>
          </p:blipFill>
          <p:spPr>
            <a:xfrm>
              <a:off x="7020233" y="860070"/>
              <a:ext cx="3978078" cy="1254349"/>
            </a:xfrm>
            <a:prstGeom prst="rect">
              <a:avLst/>
            </a:prstGeom>
          </p:spPr>
        </p:pic>
        <p:sp>
          <p:nvSpPr>
            <p:cNvPr id="7" name="Rectangle: Rounded Corners 13">
              <a:extLst>
                <a:ext uri="{FF2B5EF4-FFF2-40B4-BE49-F238E27FC236}">
                  <a16:creationId xmlns:a16="http://schemas.microsoft.com/office/drawing/2014/main" id="{CC0E6148-FDD9-A7FC-F8CA-EB53CC0FED35}"/>
                </a:ext>
              </a:extLst>
            </p:cNvPr>
            <p:cNvSpPr/>
            <p:nvPr/>
          </p:nvSpPr>
          <p:spPr>
            <a:xfrm>
              <a:off x="7669090" y="910604"/>
              <a:ext cx="766988" cy="271857"/>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13">
              <a:extLst>
                <a:ext uri="{FF2B5EF4-FFF2-40B4-BE49-F238E27FC236}">
                  <a16:creationId xmlns:a16="http://schemas.microsoft.com/office/drawing/2014/main" id="{DB2F684A-0B68-8AC3-3C1B-56AC86A2A260}"/>
                </a:ext>
              </a:extLst>
            </p:cNvPr>
            <p:cNvSpPr/>
            <p:nvPr/>
          </p:nvSpPr>
          <p:spPr>
            <a:xfrm>
              <a:off x="7821490" y="1281903"/>
              <a:ext cx="766988" cy="635387"/>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0C74A0A7-5530-B66D-25E2-243718565A68}"/>
              </a:ext>
              <a:ext uri="{C183D7F6-B498-43B3-948B-1728B52AA6E4}">
                <adec:decorative xmlns:adec="http://schemas.microsoft.com/office/drawing/2017/decorative" val="1"/>
              </a:ext>
            </a:extLst>
          </p:cNvPr>
          <p:cNvGrpSpPr/>
          <p:nvPr/>
        </p:nvGrpSpPr>
        <p:grpSpPr>
          <a:xfrm>
            <a:off x="7020233" y="2382482"/>
            <a:ext cx="3978077" cy="1344190"/>
            <a:chOff x="7020233" y="2485718"/>
            <a:chExt cx="3978077" cy="1344190"/>
          </a:xfrm>
        </p:grpSpPr>
        <p:pic>
          <p:nvPicPr>
            <p:cNvPr id="6" name="Picture 5">
              <a:extLst>
                <a:ext uri="{FF2B5EF4-FFF2-40B4-BE49-F238E27FC236}">
                  <a16:creationId xmlns:a16="http://schemas.microsoft.com/office/drawing/2014/main" id="{5D28F548-2D51-73F9-F930-653DB8C719C2}"/>
                </a:ext>
              </a:extLst>
            </p:cNvPr>
            <p:cNvPicPr>
              <a:picLocks noChangeAspect="1"/>
            </p:cNvPicPr>
            <p:nvPr/>
          </p:nvPicPr>
          <p:blipFill>
            <a:blip r:embed="rId5"/>
            <a:stretch>
              <a:fillRect/>
            </a:stretch>
          </p:blipFill>
          <p:spPr>
            <a:xfrm>
              <a:off x="7020233" y="2485718"/>
              <a:ext cx="3978077" cy="1344190"/>
            </a:xfrm>
            <a:prstGeom prst="rect">
              <a:avLst/>
            </a:prstGeom>
          </p:spPr>
        </p:pic>
        <p:sp>
          <p:nvSpPr>
            <p:cNvPr id="9" name="Rectangle: Rounded Corners 13">
              <a:extLst>
                <a:ext uri="{FF2B5EF4-FFF2-40B4-BE49-F238E27FC236}">
                  <a16:creationId xmlns:a16="http://schemas.microsoft.com/office/drawing/2014/main" id="{9DE1915A-E346-823E-F045-89CF298432E2}"/>
                </a:ext>
              </a:extLst>
            </p:cNvPr>
            <p:cNvSpPr/>
            <p:nvPr/>
          </p:nvSpPr>
          <p:spPr>
            <a:xfrm>
              <a:off x="7144486" y="2522427"/>
              <a:ext cx="1562908" cy="4420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242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D9184-3571-B759-2FE7-441C45F343E3}"/>
              </a:ext>
            </a:extLst>
          </p:cNvPr>
          <p:cNvSpPr>
            <a:spLocks noGrp="1"/>
          </p:cNvSpPr>
          <p:nvPr>
            <p:ph type="title"/>
          </p:nvPr>
        </p:nvSpPr>
        <p:spPr>
          <a:xfrm>
            <a:off x="662443" y="-5093"/>
            <a:ext cx="10515600" cy="1080188"/>
          </a:xfrm>
        </p:spPr>
        <p:txBody>
          <a:bodyPr>
            <a:normAutofit/>
          </a:bodyPr>
          <a:lstStyle/>
          <a:p>
            <a:r>
              <a:rPr lang="en-US" sz="2800" b="1" dirty="0">
                <a:latin typeface="Arial Nova" panose="020B0504020202020204" pitchFamily="34" charset="0"/>
              </a:rPr>
              <a:t>Color Contrast and Preset Table Styles</a:t>
            </a:r>
            <a:endParaRPr lang="en-US" sz="2800" dirty="0"/>
          </a:p>
        </p:txBody>
      </p:sp>
      <p:sp>
        <p:nvSpPr>
          <p:cNvPr id="3" name="TextBox 2">
            <a:extLst>
              <a:ext uri="{FF2B5EF4-FFF2-40B4-BE49-F238E27FC236}">
                <a16:creationId xmlns:a16="http://schemas.microsoft.com/office/drawing/2014/main" id="{41674894-514D-F53D-CC00-6650C553F768}"/>
              </a:ext>
            </a:extLst>
          </p:cNvPr>
          <p:cNvSpPr txBox="1"/>
          <p:nvPr/>
        </p:nvSpPr>
        <p:spPr>
          <a:xfrm>
            <a:off x="2983923" y="1809779"/>
            <a:ext cx="2396092" cy="400110"/>
          </a:xfrm>
          <a:prstGeom prst="rect">
            <a:avLst/>
          </a:prstGeom>
          <a:noFill/>
        </p:spPr>
        <p:txBody>
          <a:bodyPr wrap="square">
            <a:spAutoFit/>
          </a:bodyPr>
          <a:lstStyle/>
          <a:p>
            <a:r>
              <a:rPr lang="en-US" sz="2000" b="1" dirty="0">
                <a:latin typeface="Arial Nova" panose="020B0504020202020204" pitchFamily="34" charset="0"/>
              </a:rPr>
              <a:t>Accessible Table</a:t>
            </a:r>
          </a:p>
        </p:txBody>
      </p:sp>
      <p:graphicFrame>
        <p:nvGraphicFramePr>
          <p:cNvPr id="4" name="Table 3" descr="Table showing instructor office hours by day of the week using the preset green style using 18pt bolded and unbolded fonts">
            <a:extLst>
              <a:ext uri="{FF2B5EF4-FFF2-40B4-BE49-F238E27FC236}">
                <a16:creationId xmlns:a16="http://schemas.microsoft.com/office/drawing/2014/main" id="{053BC81D-3096-9BAF-13C2-1EEA5AF3CEC4}"/>
              </a:ext>
            </a:extLst>
          </p:cNvPr>
          <p:cNvGraphicFramePr>
            <a:graphicFrameLocks noGrp="1"/>
          </p:cNvGraphicFramePr>
          <p:nvPr>
            <p:extLst>
              <p:ext uri="{D42A27DB-BD31-4B8C-83A1-F6EECF244321}">
                <p14:modId xmlns:p14="http://schemas.microsoft.com/office/powerpoint/2010/main" val="2796956070"/>
              </p:ext>
            </p:extLst>
          </p:nvPr>
        </p:nvGraphicFramePr>
        <p:xfrm>
          <a:off x="1515198" y="2291530"/>
          <a:ext cx="5094402" cy="1483360"/>
        </p:xfrm>
        <a:graphic>
          <a:graphicData uri="http://schemas.openxmlformats.org/drawingml/2006/table">
            <a:tbl>
              <a:tblPr firstRow="1" bandRow="1">
                <a:tableStyleId>{93296810-A885-4BE3-A3E7-6D5BEEA58F35}</a:tableStyleId>
              </a:tblPr>
              <a:tblGrid>
                <a:gridCol w="1698134">
                  <a:extLst>
                    <a:ext uri="{9D8B030D-6E8A-4147-A177-3AD203B41FA5}">
                      <a16:colId xmlns:a16="http://schemas.microsoft.com/office/drawing/2014/main" val="2472999680"/>
                    </a:ext>
                  </a:extLst>
                </a:gridCol>
                <a:gridCol w="1698134">
                  <a:extLst>
                    <a:ext uri="{9D8B030D-6E8A-4147-A177-3AD203B41FA5}">
                      <a16:colId xmlns:a16="http://schemas.microsoft.com/office/drawing/2014/main" val="3813777586"/>
                    </a:ext>
                  </a:extLst>
                </a:gridCol>
                <a:gridCol w="1698134">
                  <a:extLst>
                    <a:ext uri="{9D8B030D-6E8A-4147-A177-3AD203B41FA5}">
                      <a16:colId xmlns:a16="http://schemas.microsoft.com/office/drawing/2014/main" val="375780018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Day</a:t>
                      </a:r>
                      <a:endParaRPr lang="en-US" dirty="0">
                        <a:effectLs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Time</a:t>
                      </a:r>
                      <a:endParaRPr lang="en-US" dirty="0">
                        <a:effectLs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Location</a:t>
                      </a:r>
                    </a:p>
                  </a:txBody>
                  <a:tcPr/>
                </a:tc>
                <a:extLst>
                  <a:ext uri="{0D108BD9-81ED-4DB2-BD59-A6C34878D82A}">
                    <a16:rowId xmlns:a16="http://schemas.microsoft.com/office/drawing/2014/main" val="3168674516"/>
                  </a:ext>
                </a:extLst>
              </a:tr>
              <a:tr h="370840">
                <a:tc>
                  <a:txBody>
                    <a:bodyPr/>
                    <a:lstStyle/>
                    <a:p>
                      <a:pPr>
                        <a:buNone/>
                      </a:pPr>
                      <a:r>
                        <a:rPr lang="en-US" dirty="0">
                          <a:effectLst/>
                        </a:rPr>
                        <a:t>Monday</a:t>
                      </a:r>
                    </a:p>
                  </a:txBody>
                  <a:tcPr anchor="ctr"/>
                </a:tc>
                <a:tc>
                  <a:txBody>
                    <a:bodyPr/>
                    <a:lstStyle/>
                    <a:p>
                      <a:pPr>
                        <a:buNone/>
                      </a:pPr>
                      <a:r>
                        <a:rPr lang="en-US" dirty="0">
                          <a:effectLst/>
                        </a:rPr>
                        <a:t>1:00–3:00 PM</a:t>
                      </a:r>
                    </a:p>
                  </a:txBody>
                  <a:tcPr anchor="ctr"/>
                </a:tc>
                <a:tc>
                  <a:txBody>
                    <a:bodyPr/>
                    <a:lstStyle/>
                    <a:p>
                      <a:pPr>
                        <a:buNone/>
                      </a:pPr>
                      <a:r>
                        <a:rPr lang="en-US" dirty="0">
                          <a:effectLst/>
                        </a:rPr>
                        <a:t>In-person</a:t>
                      </a:r>
                    </a:p>
                  </a:txBody>
                  <a:tcPr anchor="ctr"/>
                </a:tc>
                <a:extLst>
                  <a:ext uri="{0D108BD9-81ED-4DB2-BD59-A6C34878D82A}">
                    <a16:rowId xmlns:a16="http://schemas.microsoft.com/office/drawing/2014/main" val="691253293"/>
                  </a:ext>
                </a:extLst>
              </a:tr>
              <a:tr h="370840">
                <a:tc>
                  <a:txBody>
                    <a:bodyPr/>
                    <a:lstStyle/>
                    <a:p>
                      <a:pPr>
                        <a:buNone/>
                      </a:pPr>
                      <a:r>
                        <a:rPr lang="en-US" dirty="0">
                          <a:effectLst/>
                        </a:rPr>
                        <a:t>Wednesday</a:t>
                      </a:r>
                    </a:p>
                  </a:txBody>
                  <a:tcPr anchor="ctr"/>
                </a:tc>
                <a:tc>
                  <a:txBody>
                    <a:bodyPr/>
                    <a:lstStyle/>
                    <a:p>
                      <a:pPr>
                        <a:buNone/>
                      </a:pPr>
                      <a:r>
                        <a:rPr lang="en-US" dirty="0">
                          <a:effectLst/>
                        </a:rPr>
                        <a:t>1:00–3:00 PM</a:t>
                      </a:r>
                    </a:p>
                  </a:txBody>
                  <a:tcPr anchor="ctr"/>
                </a:tc>
                <a:tc>
                  <a:txBody>
                    <a:bodyPr/>
                    <a:lstStyle/>
                    <a:p>
                      <a:pPr>
                        <a:buNone/>
                      </a:pPr>
                      <a:r>
                        <a:rPr lang="en-US" dirty="0">
                          <a:effectLst/>
                        </a:rPr>
                        <a:t>Zoom</a:t>
                      </a:r>
                    </a:p>
                  </a:txBody>
                  <a:tcPr anchor="ctr"/>
                </a:tc>
                <a:extLst>
                  <a:ext uri="{0D108BD9-81ED-4DB2-BD59-A6C34878D82A}">
                    <a16:rowId xmlns:a16="http://schemas.microsoft.com/office/drawing/2014/main" val="3415855284"/>
                  </a:ext>
                </a:extLst>
              </a:tr>
              <a:tr h="370840">
                <a:tc>
                  <a:txBody>
                    <a:bodyPr/>
                    <a:lstStyle/>
                    <a:p>
                      <a:pPr>
                        <a:buNone/>
                      </a:pPr>
                      <a:r>
                        <a:rPr lang="en-US">
                          <a:effectLst/>
                        </a:rPr>
                        <a:t>Friday</a:t>
                      </a:r>
                    </a:p>
                  </a:txBody>
                  <a:tcPr anchor="ctr"/>
                </a:tc>
                <a:tc>
                  <a:txBody>
                    <a:bodyPr/>
                    <a:lstStyle/>
                    <a:p>
                      <a:pPr>
                        <a:buNone/>
                      </a:pPr>
                      <a:r>
                        <a:rPr lang="en-US">
                          <a:effectLst/>
                        </a:rPr>
                        <a:t>9:00–11:00 AM</a:t>
                      </a:r>
                    </a:p>
                  </a:txBody>
                  <a:tcPr anchor="ctr"/>
                </a:tc>
                <a:tc>
                  <a:txBody>
                    <a:bodyPr/>
                    <a:lstStyle/>
                    <a:p>
                      <a:pPr>
                        <a:buNone/>
                      </a:pPr>
                      <a:r>
                        <a:rPr lang="en-US" dirty="0">
                          <a:effectLst/>
                        </a:rPr>
                        <a:t>Hybrid</a:t>
                      </a:r>
                    </a:p>
                  </a:txBody>
                  <a:tcPr anchor="ctr"/>
                </a:tc>
                <a:extLst>
                  <a:ext uri="{0D108BD9-81ED-4DB2-BD59-A6C34878D82A}">
                    <a16:rowId xmlns:a16="http://schemas.microsoft.com/office/drawing/2014/main" val="2100747656"/>
                  </a:ext>
                </a:extLst>
              </a:tr>
            </a:tbl>
          </a:graphicData>
        </a:graphic>
      </p:graphicFrame>
      <p:sp>
        <p:nvSpPr>
          <p:cNvPr id="5" name="TextBox 4">
            <a:extLst>
              <a:ext uri="{FF2B5EF4-FFF2-40B4-BE49-F238E27FC236}">
                <a16:creationId xmlns:a16="http://schemas.microsoft.com/office/drawing/2014/main" id="{F06D90C9-93FF-3D42-2415-A1314064FA43}"/>
              </a:ext>
            </a:extLst>
          </p:cNvPr>
          <p:cNvSpPr txBox="1"/>
          <p:nvPr/>
        </p:nvSpPr>
        <p:spPr>
          <a:xfrm>
            <a:off x="2147540" y="3955232"/>
            <a:ext cx="3965824" cy="400110"/>
          </a:xfrm>
          <a:prstGeom prst="rect">
            <a:avLst/>
          </a:prstGeom>
          <a:noFill/>
        </p:spPr>
        <p:txBody>
          <a:bodyPr wrap="square">
            <a:spAutoFit/>
          </a:bodyPr>
          <a:lstStyle/>
          <a:p>
            <a:pPr algn="ctr"/>
            <a:r>
              <a:rPr lang="en-US" sz="2000" b="1" dirty="0">
                <a:latin typeface="Arial Nova" panose="020B0504020202020204" pitchFamily="34" charset="0"/>
              </a:rPr>
              <a:t>In-accessible Table</a:t>
            </a:r>
          </a:p>
        </p:txBody>
      </p:sp>
      <p:graphicFrame>
        <p:nvGraphicFramePr>
          <p:cNvPr id="6" name="Table 5" descr="Table showing instructor office hours by day of the week using the pre-set green palette with small unbolded fonts">
            <a:extLst>
              <a:ext uri="{FF2B5EF4-FFF2-40B4-BE49-F238E27FC236}">
                <a16:creationId xmlns:a16="http://schemas.microsoft.com/office/drawing/2014/main" id="{8E2C8C07-0734-EFCB-E191-4869BC9C8B21}"/>
              </a:ext>
            </a:extLst>
          </p:cNvPr>
          <p:cNvGraphicFramePr>
            <a:graphicFrameLocks noGrp="1"/>
          </p:cNvGraphicFramePr>
          <p:nvPr>
            <p:extLst>
              <p:ext uri="{D42A27DB-BD31-4B8C-83A1-F6EECF244321}">
                <p14:modId xmlns:p14="http://schemas.microsoft.com/office/powerpoint/2010/main" val="3699416519"/>
              </p:ext>
            </p:extLst>
          </p:nvPr>
        </p:nvGraphicFramePr>
        <p:xfrm>
          <a:off x="1515198" y="4436983"/>
          <a:ext cx="5094402" cy="1483360"/>
        </p:xfrm>
        <a:graphic>
          <a:graphicData uri="http://schemas.openxmlformats.org/drawingml/2006/table">
            <a:tbl>
              <a:tblPr firstRow="1" bandRow="1">
                <a:tableStyleId>{93296810-A885-4BE3-A3E7-6D5BEEA58F35}</a:tableStyleId>
              </a:tblPr>
              <a:tblGrid>
                <a:gridCol w="1698134">
                  <a:extLst>
                    <a:ext uri="{9D8B030D-6E8A-4147-A177-3AD203B41FA5}">
                      <a16:colId xmlns:a16="http://schemas.microsoft.com/office/drawing/2014/main" val="2472999680"/>
                    </a:ext>
                  </a:extLst>
                </a:gridCol>
                <a:gridCol w="1698134">
                  <a:extLst>
                    <a:ext uri="{9D8B030D-6E8A-4147-A177-3AD203B41FA5}">
                      <a16:colId xmlns:a16="http://schemas.microsoft.com/office/drawing/2014/main" val="3813777586"/>
                    </a:ext>
                  </a:extLst>
                </a:gridCol>
                <a:gridCol w="1698134">
                  <a:extLst>
                    <a:ext uri="{9D8B030D-6E8A-4147-A177-3AD203B41FA5}">
                      <a16:colId xmlns:a16="http://schemas.microsoft.com/office/drawing/2014/main" val="375780018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effectLst/>
                        </a:rPr>
                        <a:t>Day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effectLst/>
                        </a:rPr>
                        <a:t>Time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effectLst/>
                        </a:rPr>
                        <a:t>Location</a:t>
                      </a:r>
                    </a:p>
                  </a:txBody>
                  <a:tcPr/>
                </a:tc>
                <a:extLst>
                  <a:ext uri="{0D108BD9-81ED-4DB2-BD59-A6C34878D82A}">
                    <a16:rowId xmlns:a16="http://schemas.microsoft.com/office/drawing/2014/main" val="3168674516"/>
                  </a:ext>
                </a:extLst>
              </a:tr>
              <a:tr h="370840">
                <a:tc>
                  <a:txBody>
                    <a:bodyPr/>
                    <a:lstStyle/>
                    <a:p>
                      <a:pPr>
                        <a:buNone/>
                      </a:pPr>
                      <a:r>
                        <a:rPr lang="en-US" sz="1400" b="0">
                          <a:effectLst/>
                        </a:rPr>
                        <a:t>Monday</a:t>
                      </a:r>
                    </a:p>
                  </a:txBody>
                  <a:tcPr anchor="ctr"/>
                </a:tc>
                <a:tc>
                  <a:txBody>
                    <a:bodyPr/>
                    <a:lstStyle/>
                    <a:p>
                      <a:pPr>
                        <a:buNone/>
                      </a:pPr>
                      <a:r>
                        <a:rPr lang="en-US" sz="1400" b="0" dirty="0">
                          <a:effectLst/>
                        </a:rPr>
                        <a:t>1:00–3:00 PM</a:t>
                      </a:r>
                    </a:p>
                  </a:txBody>
                  <a:tcPr anchor="ctr"/>
                </a:tc>
                <a:tc>
                  <a:txBody>
                    <a:bodyPr/>
                    <a:lstStyle/>
                    <a:p>
                      <a:pPr>
                        <a:buNone/>
                      </a:pPr>
                      <a:r>
                        <a:rPr lang="en-US" sz="1400" b="0">
                          <a:effectLst/>
                        </a:rPr>
                        <a:t>In-person</a:t>
                      </a:r>
                    </a:p>
                  </a:txBody>
                  <a:tcPr anchor="ctr"/>
                </a:tc>
                <a:extLst>
                  <a:ext uri="{0D108BD9-81ED-4DB2-BD59-A6C34878D82A}">
                    <a16:rowId xmlns:a16="http://schemas.microsoft.com/office/drawing/2014/main" val="691253293"/>
                  </a:ext>
                </a:extLst>
              </a:tr>
              <a:tr h="370840">
                <a:tc>
                  <a:txBody>
                    <a:bodyPr/>
                    <a:lstStyle/>
                    <a:p>
                      <a:pPr>
                        <a:buNone/>
                      </a:pPr>
                      <a:r>
                        <a:rPr lang="en-US" sz="1400" b="0" dirty="0">
                          <a:effectLst/>
                        </a:rPr>
                        <a:t>Wednesday</a:t>
                      </a:r>
                    </a:p>
                  </a:txBody>
                  <a:tcPr anchor="ctr"/>
                </a:tc>
                <a:tc>
                  <a:txBody>
                    <a:bodyPr/>
                    <a:lstStyle/>
                    <a:p>
                      <a:pPr>
                        <a:buNone/>
                      </a:pPr>
                      <a:r>
                        <a:rPr lang="en-US" sz="1400" b="0" dirty="0">
                          <a:effectLst/>
                        </a:rPr>
                        <a:t>1:00–3:00 PM</a:t>
                      </a:r>
                    </a:p>
                  </a:txBody>
                  <a:tcPr anchor="ctr"/>
                </a:tc>
                <a:tc>
                  <a:txBody>
                    <a:bodyPr/>
                    <a:lstStyle/>
                    <a:p>
                      <a:pPr>
                        <a:buNone/>
                      </a:pPr>
                      <a:r>
                        <a:rPr lang="en-US" sz="1400" b="0" dirty="0">
                          <a:effectLst/>
                        </a:rPr>
                        <a:t>Zoom</a:t>
                      </a:r>
                    </a:p>
                  </a:txBody>
                  <a:tcPr anchor="ctr"/>
                </a:tc>
                <a:extLst>
                  <a:ext uri="{0D108BD9-81ED-4DB2-BD59-A6C34878D82A}">
                    <a16:rowId xmlns:a16="http://schemas.microsoft.com/office/drawing/2014/main" val="3415855284"/>
                  </a:ext>
                </a:extLst>
              </a:tr>
              <a:tr h="370840">
                <a:tc>
                  <a:txBody>
                    <a:bodyPr/>
                    <a:lstStyle/>
                    <a:p>
                      <a:pPr>
                        <a:buNone/>
                      </a:pPr>
                      <a:r>
                        <a:rPr lang="en-US" sz="1400" b="0">
                          <a:effectLst/>
                        </a:rPr>
                        <a:t>Friday</a:t>
                      </a:r>
                    </a:p>
                  </a:txBody>
                  <a:tcPr anchor="ctr"/>
                </a:tc>
                <a:tc>
                  <a:txBody>
                    <a:bodyPr/>
                    <a:lstStyle/>
                    <a:p>
                      <a:pPr>
                        <a:buNone/>
                      </a:pPr>
                      <a:r>
                        <a:rPr lang="en-US" sz="1400" b="0">
                          <a:effectLst/>
                        </a:rPr>
                        <a:t>9:00–11:00 AM</a:t>
                      </a:r>
                    </a:p>
                  </a:txBody>
                  <a:tcPr anchor="ctr"/>
                </a:tc>
                <a:tc>
                  <a:txBody>
                    <a:bodyPr/>
                    <a:lstStyle/>
                    <a:p>
                      <a:pPr>
                        <a:buNone/>
                      </a:pPr>
                      <a:r>
                        <a:rPr lang="en-US" sz="1400" b="0" dirty="0">
                          <a:effectLst/>
                        </a:rPr>
                        <a:t>Hybrid</a:t>
                      </a:r>
                    </a:p>
                  </a:txBody>
                  <a:tcPr anchor="ctr"/>
                </a:tc>
                <a:extLst>
                  <a:ext uri="{0D108BD9-81ED-4DB2-BD59-A6C34878D82A}">
                    <a16:rowId xmlns:a16="http://schemas.microsoft.com/office/drawing/2014/main" val="2100747656"/>
                  </a:ext>
                </a:extLst>
              </a:tr>
            </a:tbl>
          </a:graphicData>
        </a:graphic>
      </p:graphicFrame>
      <p:sp>
        <p:nvSpPr>
          <p:cNvPr id="8" name="TextBox 7">
            <a:extLst>
              <a:ext uri="{FF2B5EF4-FFF2-40B4-BE49-F238E27FC236}">
                <a16:creationId xmlns:a16="http://schemas.microsoft.com/office/drawing/2014/main" id="{F7179047-210B-6579-73A0-1CE051C0F5CC}"/>
              </a:ext>
            </a:extLst>
          </p:cNvPr>
          <p:cNvSpPr txBox="1"/>
          <p:nvPr/>
        </p:nvSpPr>
        <p:spPr>
          <a:xfrm>
            <a:off x="369073" y="1075094"/>
            <a:ext cx="7870801" cy="461665"/>
          </a:xfrm>
          <a:prstGeom prst="rect">
            <a:avLst/>
          </a:prstGeom>
          <a:noFill/>
        </p:spPr>
        <p:txBody>
          <a:bodyPr wrap="square">
            <a:spAutoFit/>
          </a:bodyPr>
          <a:lstStyle/>
          <a:p>
            <a:pPr marL="342900" indent="-342900">
              <a:buFont typeface="Arial" panose="020B0604020202020204" pitchFamily="34" charset="0"/>
              <a:buChar char="•"/>
            </a:pPr>
            <a:r>
              <a:rPr lang="en-US" sz="2400" b="1" dirty="0"/>
              <a:t>Use 18pt+ font sizes to avoid color contrast issues</a:t>
            </a:r>
            <a:endParaRPr lang="en-US" sz="2400" dirty="0"/>
          </a:p>
        </p:txBody>
      </p:sp>
      <p:pic>
        <p:nvPicPr>
          <p:cNvPr id="10" name="Picture 9" descr="Screenshot of Colour Contrast Analyser software showing foreground color #4EA72E and background color #FFFFFF with RGB values all at 255. WCAG 2.1 results indicate a 3:1 contrast ratio, failing regular and large text contrast tests but passing non-text contrast and paraphrase text requirements.">
            <a:extLst>
              <a:ext uri="{FF2B5EF4-FFF2-40B4-BE49-F238E27FC236}">
                <a16:creationId xmlns:a16="http://schemas.microsoft.com/office/drawing/2014/main" id="{29ABABF7-1755-415C-DA47-94FD8B6B2613}"/>
              </a:ext>
            </a:extLst>
          </p:cNvPr>
          <p:cNvPicPr>
            <a:picLocks noChangeAspect="1"/>
          </p:cNvPicPr>
          <p:nvPr/>
        </p:nvPicPr>
        <p:blipFill>
          <a:blip r:embed="rId2"/>
          <a:stretch>
            <a:fillRect/>
          </a:stretch>
        </p:blipFill>
        <p:spPr>
          <a:xfrm>
            <a:off x="8656189" y="14570"/>
            <a:ext cx="3535811" cy="6858000"/>
          </a:xfrm>
          <a:prstGeom prst="rect">
            <a:avLst/>
          </a:prstGeom>
        </p:spPr>
      </p:pic>
    </p:spTree>
    <p:extLst>
      <p:ext uri="{BB962C8B-B14F-4D97-AF65-F5344CB8AC3E}">
        <p14:creationId xmlns:p14="http://schemas.microsoft.com/office/powerpoint/2010/main" val="493415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B8911-61FF-702D-FB53-05B6BBFA4BA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3EB266-03FA-9F66-2B5D-54BB33F73666}"/>
              </a:ext>
            </a:extLst>
          </p:cNvPr>
          <p:cNvSpPr>
            <a:spLocks noGrp="1"/>
          </p:cNvSpPr>
          <p:nvPr>
            <p:ph type="title"/>
          </p:nvPr>
        </p:nvSpPr>
        <p:spPr>
          <a:xfrm>
            <a:off x="3991523" y="151719"/>
            <a:ext cx="6256063" cy="1358220"/>
          </a:xfrm>
        </p:spPr>
        <p:txBody>
          <a:bodyPr>
            <a:normAutofit/>
          </a:bodyPr>
          <a:lstStyle/>
          <a:p>
            <a:pPr algn="ctr"/>
            <a:r>
              <a:rPr lang="en-US" sz="2800" b="1">
                <a:latin typeface="Arial Nova" panose="020B0504020202020204" pitchFamily="34" charset="0"/>
              </a:rPr>
              <a:t>Provide Captions or Transcripts for </a:t>
            </a:r>
            <a:br>
              <a:rPr lang="en-US" sz="2800" b="1">
                <a:latin typeface="Arial Nova" panose="020B0504020202020204" pitchFamily="34" charset="0"/>
              </a:rPr>
            </a:br>
            <a:r>
              <a:rPr lang="en-US" sz="2800" b="1">
                <a:latin typeface="Arial Nova" panose="020B0504020202020204" pitchFamily="34" charset="0"/>
              </a:rPr>
              <a:t>Embedded Media</a:t>
            </a:r>
            <a:endParaRPr lang="en-US" sz="2800" b="1">
              <a:latin typeface="Arial Nova" panose="020B0504020202020204" pitchFamily="34" charset="0"/>
              <a:ea typeface="Calibri"/>
              <a:cs typeface="Calibri"/>
            </a:endParaRPr>
          </a:p>
        </p:txBody>
      </p:sp>
      <p:sp>
        <p:nvSpPr>
          <p:cNvPr id="2" name="Content Placeholder 1">
            <a:extLst>
              <a:ext uri="{FF2B5EF4-FFF2-40B4-BE49-F238E27FC236}">
                <a16:creationId xmlns:a16="http://schemas.microsoft.com/office/drawing/2014/main" id="{BAA756E1-B0E6-F5BE-21B0-0F6B29ED2A15}"/>
              </a:ext>
            </a:extLst>
          </p:cNvPr>
          <p:cNvSpPr>
            <a:spLocks noGrp="1"/>
          </p:cNvSpPr>
          <p:nvPr>
            <p:ph idx="1"/>
          </p:nvPr>
        </p:nvSpPr>
        <p:spPr>
          <a:xfrm>
            <a:off x="358853" y="1814739"/>
            <a:ext cx="5834743" cy="4380651"/>
          </a:xfrm>
        </p:spPr>
        <p:txBody>
          <a:bodyPr vert="horz" lIns="91440" tIns="45720" rIns="91440" bIns="45720" rtlCol="0" anchor="t">
            <a:normAutofit/>
          </a:bodyPr>
          <a:lstStyle/>
          <a:p>
            <a:pPr fontAlgn="base"/>
            <a:r>
              <a:rPr lang="en-US" sz="1800" b="1">
                <a:latin typeface="Arial Nova" panose="020B0504020202020204" pitchFamily="34" charset="0"/>
              </a:rPr>
              <a:t>Importance of Captions</a:t>
            </a:r>
            <a:r>
              <a:rPr lang="en-US" sz="1800">
                <a:latin typeface="Arial Nova" panose="020B0504020202020204" pitchFamily="34" charset="0"/>
              </a:rPr>
              <a:t>​</a:t>
            </a:r>
          </a:p>
          <a:p>
            <a:pPr lvl="1" fontAlgn="base"/>
            <a:r>
              <a:rPr lang="en-US" sz="1800">
                <a:latin typeface="Arial Nova" panose="020B0504020202020204" pitchFamily="34" charset="0"/>
              </a:rPr>
              <a:t>Captions display spoken dialogue and sounds to support deaf or hard of hearing users in understanding video content.​</a:t>
            </a:r>
          </a:p>
          <a:p>
            <a:pPr fontAlgn="base"/>
            <a:r>
              <a:rPr lang="en-US" sz="1800" b="1">
                <a:latin typeface="Arial Nova" panose="020B0504020202020204" pitchFamily="34" charset="0"/>
              </a:rPr>
              <a:t>Role of Transcripts</a:t>
            </a:r>
            <a:r>
              <a:rPr lang="en-US" sz="1800">
                <a:latin typeface="Arial Nova" panose="020B0504020202020204" pitchFamily="34" charset="0"/>
              </a:rPr>
              <a:t>​</a:t>
            </a:r>
          </a:p>
          <a:p>
            <a:pPr lvl="1" fontAlgn="base"/>
            <a:r>
              <a:rPr lang="en-US" sz="1800">
                <a:latin typeface="Arial Nova" panose="020B0504020202020204" pitchFamily="34" charset="0"/>
              </a:rPr>
              <a:t>Transcripts provide a text version of audio or video content, making information accessible and searchable.​</a:t>
            </a:r>
          </a:p>
          <a:p>
            <a:pPr fontAlgn="base"/>
            <a:r>
              <a:rPr lang="en-US" sz="1800" b="1">
                <a:latin typeface="Arial Nova" panose="020B0504020202020204" pitchFamily="34" charset="0"/>
              </a:rPr>
              <a:t>Accessibility Benefits</a:t>
            </a:r>
            <a:r>
              <a:rPr lang="en-US" sz="1800">
                <a:latin typeface="Arial Nova" panose="020B0504020202020204" pitchFamily="34" charset="0"/>
              </a:rPr>
              <a:t>​</a:t>
            </a:r>
          </a:p>
          <a:p>
            <a:pPr lvl="1" fontAlgn="base"/>
            <a:r>
              <a:rPr lang="en-US" sz="1800">
                <a:latin typeface="Arial Nova" panose="020B0504020202020204" pitchFamily="34" charset="0"/>
              </a:rPr>
              <a:t>Providing captions and transcripts ensures compliance and benefits users in noisy environments or those preferring reading.​</a:t>
            </a:r>
          </a:p>
          <a:p>
            <a:pPr marL="0" indent="0">
              <a:buNone/>
            </a:pPr>
            <a:endParaRPr lang="en-US" sz="1800">
              <a:latin typeface="Arial Nova" panose="020B0504020202020204" pitchFamily="34" charset="0"/>
            </a:endParaRPr>
          </a:p>
        </p:txBody>
      </p:sp>
      <p:pic>
        <p:nvPicPr>
          <p:cNvPr id="10" name="Video 8">
            <a:hlinkClick r:id="" action="ppaction://media"/>
            <a:extLst>
              <a:ext uri="{FF2B5EF4-FFF2-40B4-BE49-F238E27FC236}">
                <a16:creationId xmlns:a16="http://schemas.microsoft.com/office/drawing/2014/main" id="{64D0FAF8-162E-4B5F-9CAA-58C395FA98A5}"/>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89856" y="1643449"/>
            <a:ext cx="4850209" cy="2728244"/>
          </a:xfrm>
          <a:prstGeom prst="rect">
            <a:avLst/>
          </a:prstGeom>
        </p:spPr>
      </p:pic>
      <p:sp>
        <p:nvSpPr>
          <p:cNvPr id="4" name="Rectangle 3">
            <a:extLst>
              <a:ext uri="{FF2B5EF4-FFF2-40B4-BE49-F238E27FC236}">
                <a16:creationId xmlns:a16="http://schemas.microsoft.com/office/drawing/2014/main" id="{DE4AB608-B108-7E63-C4B9-B0B643A7EFFB}"/>
              </a:ext>
              <a:ext uri="{C183D7F6-B498-43B3-948B-1728B52AA6E4}">
                <adec:decorative xmlns:adec="http://schemas.microsoft.com/office/drawing/2017/decorative" val="1"/>
              </a:ext>
            </a:extLst>
          </p:cNvPr>
          <p:cNvSpPr/>
          <p:nvPr/>
        </p:nvSpPr>
        <p:spPr>
          <a:xfrm>
            <a:off x="7121692" y="3928167"/>
            <a:ext cx="4038600" cy="30709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Lucida Sans Typewriter"/>
              </a:rPr>
              <a:t>[cc] closed captions...</a:t>
            </a:r>
          </a:p>
        </p:txBody>
      </p:sp>
    </p:spTree>
    <p:extLst>
      <p:ext uri="{BB962C8B-B14F-4D97-AF65-F5344CB8AC3E}">
        <p14:creationId xmlns:p14="http://schemas.microsoft.com/office/powerpoint/2010/main" val="91730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31B9C-9EBC-BFD1-9C16-A1F208ED2AD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21C02E-99D9-9DAF-CC90-AA704FF5B7E4}"/>
              </a:ext>
            </a:extLst>
          </p:cNvPr>
          <p:cNvSpPr>
            <a:spLocks noGrp="1"/>
          </p:cNvSpPr>
          <p:nvPr>
            <p:ph type="title"/>
          </p:nvPr>
        </p:nvSpPr>
        <p:spPr>
          <a:xfrm>
            <a:off x="3024571" y="-49128"/>
            <a:ext cx="8428855" cy="1358220"/>
          </a:xfrm>
        </p:spPr>
        <p:txBody>
          <a:bodyPr>
            <a:normAutofit/>
          </a:bodyPr>
          <a:lstStyle/>
          <a:p>
            <a:r>
              <a:rPr lang="en-US" sz="2800" b="1">
                <a:latin typeface="Arial Nova" panose="020B0504020202020204" pitchFamily="34" charset="0"/>
              </a:rPr>
              <a:t>Run the Accessibility Checker Before Sharing​</a:t>
            </a:r>
            <a:endParaRPr lang="en-US" sz="2800" b="1">
              <a:latin typeface="Arial Nova" panose="020B0504020202020204" pitchFamily="34" charset="0"/>
              <a:ea typeface="Calibri"/>
              <a:cs typeface="Calibri"/>
            </a:endParaRPr>
          </a:p>
        </p:txBody>
      </p:sp>
      <p:sp>
        <p:nvSpPr>
          <p:cNvPr id="2" name="Content Placeholder 1">
            <a:extLst>
              <a:ext uri="{FF2B5EF4-FFF2-40B4-BE49-F238E27FC236}">
                <a16:creationId xmlns:a16="http://schemas.microsoft.com/office/drawing/2014/main" id="{EEB20AB9-4A9D-BAF7-E375-C6EE47FE16B1}"/>
              </a:ext>
            </a:extLst>
          </p:cNvPr>
          <p:cNvSpPr>
            <a:spLocks noGrp="1"/>
          </p:cNvSpPr>
          <p:nvPr>
            <p:ph idx="1"/>
          </p:nvPr>
        </p:nvSpPr>
        <p:spPr>
          <a:xfrm>
            <a:off x="270966" y="2359251"/>
            <a:ext cx="11650068" cy="4380651"/>
          </a:xfrm>
        </p:spPr>
        <p:txBody>
          <a:bodyPr vert="horz" lIns="91440" tIns="45720" rIns="91440" bIns="45720" rtlCol="0" anchor="t">
            <a:noAutofit/>
          </a:bodyPr>
          <a:lstStyle/>
          <a:p>
            <a:pPr fontAlgn="base"/>
            <a:r>
              <a:rPr lang="en-US" sz="1800" b="1" dirty="0">
                <a:latin typeface="Arial Nova" panose="020B0504020202020204" pitchFamily="34" charset="0"/>
              </a:rPr>
              <a:t>Purpose of Accessibility Checker</a:t>
            </a:r>
            <a:r>
              <a:rPr lang="en-US" sz="1800" dirty="0">
                <a:latin typeface="Arial Nova" panose="020B0504020202020204" pitchFamily="34" charset="0"/>
              </a:rPr>
              <a:t>​</a:t>
            </a:r>
          </a:p>
          <a:p>
            <a:pPr lvl="1" fontAlgn="base"/>
            <a:r>
              <a:rPr lang="en-US" sz="1800" dirty="0">
                <a:latin typeface="Arial Nova" panose="020B0504020202020204" pitchFamily="34" charset="0"/>
              </a:rPr>
              <a:t>The Accessibility Checker identifies potential issues and provides recommendations to improve presentation accessibility.​</a:t>
            </a:r>
          </a:p>
          <a:p>
            <a:pPr fontAlgn="base"/>
            <a:r>
              <a:rPr lang="en-US" sz="1800" b="1" dirty="0">
                <a:latin typeface="Arial Nova" panose="020B0504020202020204" pitchFamily="34" charset="0"/>
              </a:rPr>
              <a:t>Common Accessibility Issues</a:t>
            </a:r>
            <a:r>
              <a:rPr lang="en-US" sz="1800" dirty="0">
                <a:latin typeface="Arial Nova" panose="020B0504020202020204" pitchFamily="34" charset="0"/>
              </a:rPr>
              <a:t>​</a:t>
            </a:r>
          </a:p>
          <a:p>
            <a:pPr lvl="1" fontAlgn="base"/>
            <a:r>
              <a:rPr lang="en-US" sz="1800" dirty="0">
                <a:latin typeface="Arial Nova" panose="020B0504020202020204" pitchFamily="34" charset="0"/>
              </a:rPr>
              <a:t>It checks for missing alt text, low color contrast, and incorrect reading order in slides.​</a:t>
            </a:r>
          </a:p>
          <a:p>
            <a:pPr fontAlgn="base"/>
            <a:r>
              <a:rPr lang="en-US" sz="1800" b="1" dirty="0">
                <a:latin typeface="Arial Nova" panose="020B0504020202020204" pitchFamily="34" charset="0"/>
              </a:rPr>
              <a:t>Using the Accessibility Checker</a:t>
            </a:r>
            <a:r>
              <a:rPr lang="en-US" sz="1800" dirty="0">
                <a:latin typeface="Arial Nova" panose="020B0504020202020204" pitchFamily="34" charset="0"/>
              </a:rPr>
              <a:t>​</a:t>
            </a:r>
          </a:p>
          <a:p>
            <a:pPr lvl="1" fontAlgn="base"/>
            <a:r>
              <a:rPr lang="en-US" sz="1800" dirty="0">
                <a:latin typeface="Arial Nova" panose="020B0504020202020204" pitchFamily="34" charset="0"/>
              </a:rPr>
              <a:t>Navigate to Review tab, then select Check Accessibility to run and view issue details and fixes.​</a:t>
            </a:r>
          </a:p>
          <a:p>
            <a:pPr fontAlgn="base"/>
            <a:r>
              <a:rPr lang="en-US" sz="1800" b="1" dirty="0">
                <a:latin typeface="Arial Nova" panose="020B0504020202020204" pitchFamily="34" charset="0"/>
              </a:rPr>
              <a:t>Benefits of Running Checker</a:t>
            </a:r>
            <a:r>
              <a:rPr lang="en-US" sz="1800" dirty="0">
                <a:latin typeface="Arial Nova" panose="020B0504020202020204" pitchFamily="34" charset="0"/>
              </a:rPr>
              <a:t>​</a:t>
            </a:r>
          </a:p>
          <a:p>
            <a:pPr lvl="1" fontAlgn="base"/>
            <a:r>
              <a:rPr lang="en-US" sz="1800" dirty="0">
                <a:latin typeface="Arial Nova" panose="020B0504020202020204" pitchFamily="34" charset="0"/>
              </a:rPr>
              <a:t>Ensures inclusive design and prevents barriers for users with disabilities before </a:t>
            </a:r>
          </a:p>
          <a:p>
            <a:pPr marL="457200" lvl="1" indent="0" fontAlgn="base">
              <a:buNone/>
            </a:pPr>
            <a:r>
              <a:rPr lang="en-US" sz="1800" dirty="0">
                <a:latin typeface="Arial Nova" panose="020B0504020202020204" pitchFamily="34" charset="0"/>
              </a:rPr>
              <a:t>    sharing presentations.​</a:t>
            </a:r>
          </a:p>
        </p:txBody>
      </p:sp>
      <p:grpSp>
        <p:nvGrpSpPr>
          <p:cNvPr id="8" name="Group 7">
            <a:extLst>
              <a:ext uri="{FF2B5EF4-FFF2-40B4-BE49-F238E27FC236}">
                <a16:creationId xmlns:a16="http://schemas.microsoft.com/office/drawing/2014/main" id="{8C3BC04D-B72B-1E3C-EA22-647BCCCFE986}"/>
              </a:ext>
              <a:ext uri="{C183D7F6-B498-43B3-948B-1728B52AA6E4}">
                <adec:decorative xmlns:adec="http://schemas.microsoft.com/office/drawing/2017/decorative" val="1"/>
              </a:ext>
            </a:extLst>
          </p:cNvPr>
          <p:cNvGrpSpPr/>
          <p:nvPr/>
        </p:nvGrpSpPr>
        <p:grpSpPr>
          <a:xfrm>
            <a:off x="3024571" y="1099028"/>
            <a:ext cx="7772400" cy="846578"/>
            <a:chOff x="1716157" y="1650931"/>
            <a:chExt cx="7772400" cy="846578"/>
          </a:xfrm>
        </p:grpSpPr>
        <p:pic>
          <p:nvPicPr>
            <p:cNvPr id="9" name="Picture 8">
              <a:extLst>
                <a:ext uri="{FF2B5EF4-FFF2-40B4-BE49-F238E27FC236}">
                  <a16:creationId xmlns:a16="http://schemas.microsoft.com/office/drawing/2014/main" id="{68C8416D-B1E1-5BBC-2CEE-B2BE5FC2B3CC}"/>
                </a:ext>
              </a:extLst>
            </p:cNvPr>
            <p:cNvPicPr>
              <a:picLocks noChangeAspect="1"/>
            </p:cNvPicPr>
            <p:nvPr/>
          </p:nvPicPr>
          <p:blipFill>
            <a:blip r:embed="rId2"/>
            <a:stretch>
              <a:fillRect/>
            </a:stretch>
          </p:blipFill>
          <p:spPr>
            <a:xfrm>
              <a:off x="1716157" y="1650931"/>
              <a:ext cx="7772400" cy="846578"/>
            </a:xfrm>
            <a:prstGeom prst="rect">
              <a:avLst/>
            </a:prstGeom>
          </p:spPr>
        </p:pic>
        <p:sp>
          <p:nvSpPr>
            <p:cNvPr id="10" name="Rectangle: Rounded Corners 13">
              <a:extLst>
                <a:ext uri="{FF2B5EF4-FFF2-40B4-BE49-F238E27FC236}">
                  <a16:creationId xmlns:a16="http://schemas.microsoft.com/office/drawing/2014/main" id="{7BCFACA0-DE14-F2DB-5DC2-5505D9218B51}"/>
                </a:ext>
              </a:extLst>
            </p:cNvPr>
            <p:cNvSpPr/>
            <p:nvPr/>
          </p:nvSpPr>
          <p:spPr>
            <a:xfrm>
              <a:off x="6513673" y="1650931"/>
              <a:ext cx="559790" cy="251441"/>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3">
              <a:extLst>
                <a:ext uri="{FF2B5EF4-FFF2-40B4-BE49-F238E27FC236}">
                  <a16:creationId xmlns:a16="http://schemas.microsoft.com/office/drawing/2014/main" id="{FA31EF11-3A91-278E-FD35-06C037FF7C3E}"/>
                </a:ext>
              </a:extLst>
            </p:cNvPr>
            <p:cNvSpPr/>
            <p:nvPr/>
          </p:nvSpPr>
          <p:spPr>
            <a:xfrm>
              <a:off x="2703444" y="1873594"/>
              <a:ext cx="733440" cy="623915"/>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7736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20329-0A33-47E7-4F76-EBF17C72C7DA}"/>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A41E794-0DF4-1543-21CD-1C65A2EE0AB7}"/>
              </a:ext>
              <a:ext uri="{C183D7F6-B498-43B3-948B-1728B52AA6E4}">
                <adec:decorative xmlns:adec="http://schemas.microsoft.com/office/drawing/2017/decorative" val="1"/>
              </a:ext>
            </a:extLst>
          </p:cNvPr>
          <p:cNvSpPr/>
          <p:nvPr/>
        </p:nvSpPr>
        <p:spPr>
          <a:xfrm>
            <a:off x="8534400" y="0"/>
            <a:ext cx="348460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476FAA-2186-2318-399C-3DA4D7FA016E}"/>
              </a:ext>
            </a:extLst>
          </p:cNvPr>
          <p:cNvSpPr>
            <a:spLocks noGrp="1"/>
          </p:cNvSpPr>
          <p:nvPr>
            <p:ph type="title" idx="4294967295"/>
          </p:nvPr>
        </p:nvSpPr>
        <p:spPr>
          <a:xfrm>
            <a:off x="447638" y="903109"/>
            <a:ext cx="3135313" cy="1325562"/>
          </a:xfrm>
        </p:spPr>
        <p:txBody>
          <a:bodyPr>
            <a:normAutofit/>
          </a:bodyPr>
          <a:lstStyle/>
          <a:p>
            <a:r>
              <a:rPr lang="en-US" sz="3600">
                <a:latin typeface="Arial Nova" panose="020B0504020202020204" pitchFamily="34" charset="0"/>
              </a:rPr>
              <a:t>Accessibility Checker </a:t>
            </a:r>
          </a:p>
        </p:txBody>
      </p:sp>
      <p:sp>
        <p:nvSpPr>
          <p:cNvPr id="24" name="TextBox 23">
            <a:extLst>
              <a:ext uri="{FF2B5EF4-FFF2-40B4-BE49-F238E27FC236}">
                <a16:creationId xmlns:a16="http://schemas.microsoft.com/office/drawing/2014/main" id="{89F9C834-9353-2409-C157-91EB343FD309}"/>
              </a:ext>
            </a:extLst>
          </p:cNvPr>
          <p:cNvSpPr txBox="1"/>
          <p:nvPr/>
        </p:nvSpPr>
        <p:spPr>
          <a:xfrm>
            <a:off x="415151" y="2228671"/>
            <a:ext cx="2654301" cy="1200329"/>
          </a:xfrm>
          <a:prstGeom prst="rect">
            <a:avLst/>
          </a:prstGeom>
          <a:noFill/>
        </p:spPr>
        <p:txBody>
          <a:bodyPr wrap="square">
            <a:spAutoFit/>
          </a:bodyPr>
          <a:lstStyle/>
          <a:p>
            <a:endParaRPr lang="en-US" sz="3200" b="1">
              <a:latin typeface="Arial Nova" panose="020B0504020202020204" pitchFamily="34" charset="0"/>
            </a:endParaRPr>
          </a:p>
          <a:p>
            <a:r>
              <a:rPr lang="en-US" sz="2000">
                <a:latin typeface="Arial Nova" panose="020B0504020202020204" pitchFamily="34" charset="0"/>
              </a:rPr>
              <a:t>Will show you the following information:</a:t>
            </a:r>
            <a:endParaRPr lang="en-US" sz="2000"/>
          </a:p>
        </p:txBody>
      </p:sp>
      <p:grpSp>
        <p:nvGrpSpPr>
          <p:cNvPr id="3" name="Group 2" descr="The Accessibility panel will show color and contrast, media and illustrations, tables, structure, and access issues. ">
            <a:extLst>
              <a:ext uri="{FF2B5EF4-FFF2-40B4-BE49-F238E27FC236}">
                <a16:creationId xmlns:a16="http://schemas.microsoft.com/office/drawing/2014/main" id="{72108295-E718-E889-E8A5-959F665AB8C3}"/>
              </a:ext>
            </a:extLst>
          </p:cNvPr>
          <p:cNvGrpSpPr/>
          <p:nvPr/>
        </p:nvGrpSpPr>
        <p:grpSpPr>
          <a:xfrm>
            <a:off x="3827504" y="6241"/>
            <a:ext cx="7543618" cy="6858000"/>
            <a:chOff x="3827504" y="6241"/>
            <a:chExt cx="7543618" cy="6858000"/>
          </a:xfrm>
        </p:grpSpPr>
        <p:pic>
          <p:nvPicPr>
            <p:cNvPr id="18" name="Picture 17" descr="A screenshot of a phone&#10;&#10;AI-generated content may be incorrect.">
              <a:extLst>
                <a:ext uri="{FF2B5EF4-FFF2-40B4-BE49-F238E27FC236}">
                  <a16:creationId xmlns:a16="http://schemas.microsoft.com/office/drawing/2014/main" id="{75C1543D-460F-2080-3DA9-F509E54E9424}"/>
                </a:ext>
              </a:extLst>
            </p:cNvPr>
            <p:cNvPicPr>
              <a:picLocks noChangeAspect="1"/>
            </p:cNvPicPr>
            <p:nvPr/>
          </p:nvPicPr>
          <p:blipFill>
            <a:blip r:embed="rId3"/>
            <a:stretch>
              <a:fillRect/>
            </a:stretch>
          </p:blipFill>
          <p:spPr>
            <a:xfrm>
              <a:off x="3827504" y="6241"/>
              <a:ext cx="3543905" cy="6858000"/>
            </a:xfrm>
            <a:prstGeom prst="rect">
              <a:avLst/>
            </a:prstGeom>
          </p:spPr>
        </p:pic>
        <p:pic>
          <p:nvPicPr>
            <p:cNvPr id="21" name="Picture 20" descr="A screenshot of a document structure&#10;&#10;AI-generated content may be incorrect.">
              <a:extLst>
                <a:ext uri="{FF2B5EF4-FFF2-40B4-BE49-F238E27FC236}">
                  <a16:creationId xmlns:a16="http://schemas.microsoft.com/office/drawing/2014/main" id="{BFFE652B-AEC2-8A18-E07A-C524E3F7CCEE}"/>
                </a:ext>
              </a:extLst>
            </p:cNvPr>
            <p:cNvPicPr>
              <a:picLocks noChangeAspect="1"/>
            </p:cNvPicPr>
            <p:nvPr/>
          </p:nvPicPr>
          <p:blipFill>
            <a:blip r:embed="rId4"/>
            <a:stretch>
              <a:fillRect/>
            </a:stretch>
          </p:blipFill>
          <p:spPr>
            <a:xfrm>
              <a:off x="8045295" y="6241"/>
              <a:ext cx="3325827" cy="6858000"/>
            </a:xfrm>
            <a:prstGeom prst="rect">
              <a:avLst/>
            </a:prstGeom>
          </p:spPr>
        </p:pic>
      </p:grpSp>
    </p:spTree>
    <p:extLst>
      <p:ext uri="{BB962C8B-B14F-4D97-AF65-F5344CB8AC3E}">
        <p14:creationId xmlns:p14="http://schemas.microsoft.com/office/powerpoint/2010/main" val="3949489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F3003-D156-FAAA-C33E-804E4E582DFE}"/>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821FBFAD-565D-C81B-5CCF-6B15961E6AEB}"/>
              </a:ext>
            </a:extLst>
          </p:cNvPr>
          <p:cNvSpPr txBox="1">
            <a:spLocks noGrp="1"/>
          </p:cNvSpPr>
          <p:nvPr>
            <p:ph type="title" idx="4294967295"/>
          </p:nvPr>
        </p:nvSpPr>
        <p:spPr>
          <a:xfrm>
            <a:off x="2835199" y="795508"/>
            <a:ext cx="7156599"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Arial Nova" panose="020B0504020202020204" pitchFamily="34" charset="0"/>
                <a:ea typeface="+mj-ea"/>
                <a:cs typeface="+mj-cs"/>
              </a:rPr>
              <a:t>Save/Export your Presentation Correctly</a:t>
            </a:r>
          </a:p>
        </p:txBody>
      </p:sp>
      <p:sp>
        <p:nvSpPr>
          <p:cNvPr id="13" name="TextBox 12">
            <a:extLst>
              <a:ext uri="{FF2B5EF4-FFF2-40B4-BE49-F238E27FC236}">
                <a16:creationId xmlns:a16="http://schemas.microsoft.com/office/drawing/2014/main" id="{4148110B-E931-09A0-C2A7-ED702B63C973}"/>
              </a:ext>
            </a:extLst>
          </p:cNvPr>
          <p:cNvSpPr txBox="1"/>
          <p:nvPr/>
        </p:nvSpPr>
        <p:spPr>
          <a:xfrm>
            <a:off x="1163918" y="2001538"/>
            <a:ext cx="4614585" cy="3293209"/>
          </a:xfrm>
          <a:prstGeom prst="rect">
            <a:avLst/>
          </a:prstGeom>
          <a:noFill/>
        </p:spPr>
        <p:txBody>
          <a:bodyPr wrap="square" rtlCol="0">
            <a:spAutoFit/>
          </a:bodyPr>
          <a:lstStyle/>
          <a:p>
            <a:r>
              <a:rPr lang="en-US" sz="2800" b="1"/>
              <a:t>On a PC:</a:t>
            </a:r>
            <a:r>
              <a:rPr lang="en-US" sz="2800"/>
              <a:t> </a:t>
            </a:r>
          </a:p>
          <a:p>
            <a:pPr marL="342900" indent="-342900">
              <a:buFont typeface="+mj-lt"/>
              <a:buAutoNum type="arabicPeriod"/>
            </a:pPr>
            <a:r>
              <a:rPr lang="en-US"/>
              <a:t>Use </a:t>
            </a:r>
            <a:r>
              <a:rPr lang="en-US" b="1"/>
              <a:t>File &gt; Export &gt; Create PDF/XPS</a:t>
            </a:r>
            <a:endParaRPr lang="en-US"/>
          </a:p>
          <a:p>
            <a:pPr marL="342900" indent="-342900">
              <a:buFont typeface="+mj-lt"/>
              <a:buAutoNum type="arabicPeriod"/>
            </a:pPr>
            <a:r>
              <a:rPr lang="en-US"/>
              <a:t>In the options, select </a:t>
            </a:r>
            <a:r>
              <a:rPr lang="en-US" b="1"/>
              <a:t>"Document structure tags for accessibility"</a:t>
            </a:r>
            <a:r>
              <a:rPr lang="en-US"/>
              <a:t> </a:t>
            </a:r>
          </a:p>
          <a:p>
            <a:pPr marL="342900" indent="-342900">
              <a:buFont typeface="+mj-lt"/>
              <a:buAutoNum type="arabicPeriod"/>
            </a:pPr>
            <a:r>
              <a:rPr lang="en-US"/>
              <a:t>Check the option to </a:t>
            </a:r>
            <a:r>
              <a:rPr lang="en-US" b="1"/>
              <a:t>Optimize for electronic distribution </a:t>
            </a:r>
          </a:p>
          <a:p>
            <a:pPr marL="342900" indent="-342900">
              <a:buFont typeface="+mj-lt"/>
              <a:buAutoNum type="arabicPeriod"/>
            </a:pPr>
            <a:endParaRPr lang="en-US"/>
          </a:p>
          <a:p>
            <a:r>
              <a:rPr lang="en-US"/>
              <a:t>This ensures screen readers and assistive tech can interpret it properly; embeds tags for navigation, links, and structure, making it accessible</a:t>
            </a:r>
          </a:p>
        </p:txBody>
      </p:sp>
      <p:sp>
        <p:nvSpPr>
          <p:cNvPr id="14" name="TextBox 13">
            <a:extLst>
              <a:ext uri="{FF2B5EF4-FFF2-40B4-BE49-F238E27FC236}">
                <a16:creationId xmlns:a16="http://schemas.microsoft.com/office/drawing/2014/main" id="{4FA492AF-9500-6B49-5332-E335FFAA7024}"/>
              </a:ext>
            </a:extLst>
          </p:cNvPr>
          <p:cNvSpPr txBox="1"/>
          <p:nvPr/>
        </p:nvSpPr>
        <p:spPr>
          <a:xfrm>
            <a:off x="6413498" y="1997719"/>
            <a:ext cx="4779685" cy="2739211"/>
          </a:xfrm>
          <a:prstGeom prst="rect">
            <a:avLst/>
          </a:prstGeom>
          <a:noFill/>
        </p:spPr>
        <p:txBody>
          <a:bodyPr wrap="square" rtlCol="0">
            <a:spAutoFit/>
          </a:bodyPr>
          <a:lstStyle/>
          <a:p>
            <a:r>
              <a:rPr lang="en-US" sz="2800" b="1"/>
              <a:t>On a Mac:</a:t>
            </a:r>
            <a:r>
              <a:rPr lang="en-US" sz="2800"/>
              <a:t> </a:t>
            </a:r>
          </a:p>
          <a:p>
            <a:pPr marL="342900" indent="-342900">
              <a:buAutoNum type="arabicPeriod"/>
            </a:pPr>
            <a:r>
              <a:rPr lang="en-US"/>
              <a:t>Use the </a:t>
            </a:r>
            <a:r>
              <a:rPr lang="en-US" b="1"/>
              <a:t>File &gt; Export</a:t>
            </a:r>
            <a:r>
              <a:rPr lang="en-US"/>
              <a:t> menu</a:t>
            </a:r>
          </a:p>
          <a:p>
            <a:pPr marL="342900" indent="-342900">
              <a:buAutoNum type="arabicPeriod"/>
            </a:pPr>
            <a:r>
              <a:rPr lang="en-US"/>
              <a:t>Select </a:t>
            </a:r>
            <a:r>
              <a:rPr lang="en-US" b="1"/>
              <a:t>PDF</a:t>
            </a:r>
            <a:r>
              <a:rPr lang="en-US"/>
              <a:t> as the format</a:t>
            </a:r>
          </a:p>
          <a:p>
            <a:pPr marL="342900" indent="-342900">
              <a:buAutoNum type="arabicPeriod"/>
            </a:pPr>
            <a:r>
              <a:rPr lang="en-US"/>
              <a:t>Check the option for </a:t>
            </a:r>
            <a:r>
              <a:rPr lang="en-US" b="1"/>
              <a:t>Best for electronic distribution and accessibility</a:t>
            </a:r>
            <a:r>
              <a:rPr lang="en-US"/>
              <a:t> </a:t>
            </a:r>
          </a:p>
          <a:p>
            <a:pPr marL="342900" indent="-342900">
              <a:buAutoNum type="arabicPeriod"/>
            </a:pPr>
            <a:endParaRPr lang="en-US"/>
          </a:p>
          <a:p>
            <a:endParaRPr lang="en-US"/>
          </a:p>
          <a:p>
            <a:r>
              <a:rPr lang="en-US"/>
              <a:t>This action preserves tags and structure for screen readers and easy online sharing</a:t>
            </a:r>
          </a:p>
        </p:txBody>
      </p:sp>
    </p:spTree>
    <p:extLst>
      <p:ext uri="{BB962C8B-B14F-4D97-AF65-F5344CB8AC3E}">
        <p14:creationId xmlns:p14="http://schemas.microsoft.com/office/powerpoint/2010/main" val="1345170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75164-A20E-20E6-1161-6F18C5E52B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7A83DC-09EC-9434-DF0D-5C80EE432FF3}"/>
              </a:ext>
            </a:extLst>
          </p:cNvPr>
          <p:cNvSpPr>
            <a:spLocks noGrp="1"/>
          </p:cNvSpPr>
          <p:nvPr>
            <p:ph type="title" idx="4294967295"/>
          </p:nvPr>
        </p:nvSpPr>
        <p:spPr>
          <a:xfrm>
            <a:off x="838200" y="11165"/>
            <a:ext cx="10515600" cy="1325563"/>
          </a:xfrm>
        </p:spPr>
        <p:txBody>
          <a:bodyPr>
            <a:normAutofit/>
          </a:bodyPr>
          <a:lstStyle/>
          <a:p>
            <a:pPr algn="ctr"/>
            <a:r>
              <a:rPr lang="en-US" sz="2800" b="1">
                <a:latin typeface="Arial Nova" panose="020B0504020202020204" pitchFamily="34" charset="0"/>
              </a:rPr>
              <a:t>Summary of PowerPoint Accessibility Best Practices</a:t>
            </a:r>
            <a:br>
              <a:rPr lang="en-US" sz="2800" b="1">
                <a:latin typeface="Arial Nova" panose="020B0504020202020204" pitchFamily="34" charset="0"/>
              </a:rPr>
            </a:br>
            <a:endParaRPr lang="en-US" sz="2800"/>
          </a:p>
        </p:txBody>
      </p:sp>
      <p:sp>
        <p:nvSpPr>
          <p:cNvPr id="26" name="TextBox 25">
            <a:extLst>
              <a:ext uri="{FF2B5EF4-FFF2-40B4-BE49-F238E27FC236}">
                <a16:creationId xmlns:a16="http://schemas.microsoft.com/office/drawing/2014/main" id="{9B43C229-6487-8B23-1C09-71527CF69492}"/>
              </a:ext>
            </a:extLst>
          </p:cNvPr>
          <p:cNvSpPr txBox="1"/>
          <p:nvPr/>
        </p:nvSpPr>
        <p:spPr>
          <a:xfrm>
            <a:off x="640491" y="871020"/>
            <a:ext cx="10911016" cy="5355312"/>
          </a:xfrm>
          <a:prstGeom prst="rect">
            <a:avLst/>
          </a:prstGeom>
          <a:noFill/>
        </p:spPr>
        <p:txBody>
          <a:bodyPr wrap="square">
            <a:spAutoFit/>
          </a:bodyPr>
          <a:lstStyle/>
          <a:p>
            <a:pPr marL="342900" indent="-342900" algn="l" rtl="0" fontAlgn="base">
              <a:buFont typeface="+mj-lt"/>
              <a:buAutoNum type="arabicPeriod"/>
            </a:pPr>
            <a:r>
              <a:rPr lang="en-US" sz="1800" b="1" i="0" u="none" strike="noStrike">
                <a:effectLst/>
                <a:latin typeface="Arial Nova" panose="020B0504020202020204" pitchFamily="34" charset="0"/>
              </a:rPr>
              <a:t>Good Visual Style</a:t>
            </a:r>
            <a:r>
              <a:rPr lang="en-US">
                <a:latin typeface="Arial Nova" panose="020B0504020202020204" pitchFamily="34" charset="0"/>
              </a:rPr>
              <a:t>: </a:t>
            </a:r>
            <a:r>
              <a:rPr lang="en-US" b="0" i="0" u="none" strike="noStrike">
                <a:effectLst/>
                <a:latin typeface="Arial Nova" panose="020B0504020202020204" pitchFamily="34" charset="0"/>
              </a:rPr>
              <a:t>Use high-contrast colors and large, readable fonts to improve visibility for all viewers.</a:t>
            </a:r>
            <a:r>
              <a:rPr lang="en-US" b="0" i="0">
                <a:effectLst/>
                <a:latin typeface="Arial Nova" panose="020B0504020202020204" pitchFamily="34" charset="0"/>
              </a:rPr>
              <a:t>​</a:t>
            </a:r>
          </a:p>
          <a:p>
            <a:pPr marL="342900" indent="-342900" algn="l" rtl="0" fontAlgn="base">
              <a:buFont typeface="+mj-lt"/>
              <a:buAutoNum type="arabicPeriod"/>
            </a:pPr>
            <a:endParaRPr lang="en-US" b="0" i="0">
              <a:effectLst/>
              <a:latin typeface="Arial Nova" panose="020B0504020202020204" pitchFamily="34" charset="0"/>
            </a:endParaRPr>
          </a:p>
          <a:p>
            <a:pPr marL="342900" indent="-342900" algn="l" rtl="0" fontAlgn="base">
              <a:buFont typeface="+mj-lt"/>
              <a:buAutoNum type="arabicPeriod"/>
            </a:pPr>
            <a:r>
              <a:rPr lang="en-US" sz="1800" b="1" i="0" u="none" strike="noStrike">
                <a:effectLst/>
                <a:latin typeface="Arial Nova" panose="020B0504020202020204" pitchFamily="34" charset="0"/>
              </a:rPr>
              <a:t>Alt Text for Images</a:t>
            </a:r>
            <a:r>
              <a:rPr lang="en-US" sz="1800" b="0" i="0">
                <a:effectLst/>
                <a:latin typeface="Arial Nova" panose="020B0504020202020204" pitchFamily="34" charset="0"/>
              </a:rPr>
              <a:t>​</a:t>
            </a:r>
            <a:r>
              <a:rPr lang="en-US" sz="1800">
                <a:latin typeface="Arial Nova" panose="020B0504020202020204" pitchFamily="34" charset="0"/>
              </a:rPr>
              <a:t>: </a:t>
            </a:r>
            <a:r>
              <a:rPr lang="en-US" b="0" i="0" u="none" strike="noStrike">
                <a:effectLst/>
                <a:latin typeface="Arial Nova" panose="020B0504020202020204" pitchFamily="34" charset="0"/>
              </a:rPr>
              <a:t>Add descriptive alt text to images and graphics to assist screen reader users.</a:t>
            </a:r>
            <a:r>
              <a:rPr lang="en-US" b="0" i="0">
                <a:effectLst/>
                <a:latin typeface="Arial Nova" panose="020B0504020202020204" pitchFamily="34" charset="0"/>
              </a:rPr>
              <a:t>​</a:t>
            </a:r>
          </a:p>
          <a:p>
            <a:pPr marL="342900" indent="-342900" algn="l" rtl="0" fontAlgn="base">
              <a:buFont typeface="+mj-lt"/>
              <a:buAutoNum type="arabicPeriod"/>
            </a:pPr>
            <a:endParaRPr lang="en-US" b="0" i="0">
              <a:effectLst/>
              <a:latin typeface="Arial Nova" panose="020B0504020202020204" pitchFamily="34" charset="0"/>
            </a:endParaRPr>
          </a:p>
          <a:p>
            <a:pPr marL="342900" indent="-342900" algn="l" rtl="0" fontAlgn="base">
              <a:buFont typeface="+mj-lt"/>
              <a:buAutoNum type="arabicPeriod"/>
            </a:pPr>
            <a:r>
              <a:rPr lang="en-US" sz="1800" b="1" i="0" u="none" strike="noStrike">
                <a:effectLst/>
                <a:latin typeface="Arial Nova" panose="020B0504020202020204" pitchFamily="34" charset="0"/>
              </a:rPr>
              <a:t>Logical Reading Order</a:t>
            </a:r>
            <a:r>
              <a:rPr lang="en-US" sz="1800" b="0" i="0">
                <a:effectLst/>
                <a:latin typeface="Arial Nova" panose="020B0504020202020204" pitchFamily="34" charset="0"/>
              </a:rPr>
              <a:t>​</a:t>
            </a:r>
            <a:r>
              <a:rPr lang="en-US">
                <a:latin typeface="Arial Nova" panose="020B0504020202020204" pitchFamily="34" charset="0"/>
              </a:rPr>
              <a:t>: </a:t>
            </a:r>
            <a:r>
              <a:rPr lang="en-US" sz="1800" b="0" i="0" u="none" strike="noStrike">
                <a:effectLst/>
                <a:latin typeface="Arial Nova" panose="020B0504020202020204" pitchFamily="34" charset="0"/>
              </a:rPr>
              <a:t>Ensure a clear and logical sequence for reading slide elements to maintain clarity.</a:t>
            </a:r>
            <a:r>
              <a:rPr lang="en-US" sz="1800" b="0" i="0">
                <a:effectLst/>
                <a:latin typeface="Arial Nova" panose="020B0504020202020204" pitchFamily="34" charset="0"/>
              </a:rPr>
              <a:t>​ Include a unique, descriptive slide title as your first element. </a:t>
            </a:r>
          </a:p>
          <a:p>
            <a:pPr marL="342900" indent="-342900" algn="l" rtl="0" fontAlgn="base">
              <a:buFont typeface="+mj-lt"/>
              <a:buAutoNum type="arabicPeriod"/>
            </a:pPr>
            <a:endParaRPr lang="en-US" sz="1800" b="0" i="0">
              <a:effectLst/>
              <a:latin typeface="Arial Nova" panose="020B0504020202020204" pitchFamily="34" charset="0"/>
            </a:endParaRPr>
          </a:p>
          <a:p>
            <a:pPr marL="342900" indent="-342900" algn="l" rtl="0" fontAlgn="base">
              <a:buFont typeface="+mj-lt"/>
              <a:buAutoNum type="arabicPeriod"/>
            </a:pPr>
            <a:r>
              <a:rPr lang="en-US" b="1">
                <a:latin typeface="Arial Nova" panose="020B0504020202020204" pitchFamily="34" charset="0"/>
              </a:rPr>
              <a:t>Follow proper rules and formatting: </a:t>
            </a:r>
            <a:r>
              <a:rPr lang="en-US">
                <a:latin typeface="Arial Nova" panose="020B0504020202020204" pitchFamily="34" charset="0"/>
              </a:rPr>
              <a:t>Tables, outlines, lists, and bullets should all be created using the built-in tools, never drawn or made with symbols.</a:t>
            </a:r>
            <a:endParaRPr lang="en-US" sz="1800" b="1" i="0">
              <a:effectLst/>
              <a:latin typeface="Arial Nova" panose="020B0504020202020204" pitchFamily="34" charset="0"/>
            </a:endParaRPr>
          </a:p>
          <a:p>
            <a:pPr marL="342900" indent="-342900" algn="l" rtl="0" fontAlgn="base">
              <a:buFont typeface="+mj-lt"/>
              <a:buAutoNum type="arabicPeriod"/>
            </a:pPr>
            <a:endParaRPr lang="en-US" b="0" i="0">
              <a:effectLst/>
              <a:latin typeface="Arial Nova" panose="020B0504020202020204" pitchFamily="34" charset="0"/>
            </a:endParaRPr>
          </a:p>
          <a:p>
            <a:pPr marL="342900" indent="-342900" algn="l" rtl="0" fontAlgn="base">
              <a:buFont typeface="+mj-lt"/>
              <a:buAutoNum type="arabicPeriod"/>
            </a:pPr>
            <a:r>
              <a:rPr lang="en-US" sz="1800" b="1" i="0" u="none" strike="noStrike">
                <a:effectLst/>
                <a:latin typeface="Arial Nova" panose="020B0504020202020204" pitchFamily="34" charset="0"/>
              </a:rPr>
              <a:t>Captions and Transcripts</a:t>
            </a:r>
            <a:r>
              <a:rPr lang="en-US" sz="1800" b="0" i="0">
                <a:effectLst/>
                <a:latin typeface="Arial Nova" panose="020B0504020202020204" pitchFamily="34" charset="0"/>
              </a:rPr>
              <a:t>​</a:t>
            </a:r>
            <a:r>
              <a:rPr lang="en-US">
                <a:latin typeface="Arial Nova" panose="020B0504020202020204" pitchFamily="34" charset="0"/>
              </a:rPr>
              <a:t>: </a:t>
            </a:r>
            <a:r>
              <a:rPr lang="en-US" sz="1800" b="0" i="0" u="none" strike="noStrike">
                <a:effectLst/>
                <a:latin typeface="Arial Nova" panose="020B0504020202020204" pitchFamily="34" charset="0"/>
              </a:rPr>
              <a:t>Provide accurate captions or transcripts for all embedded media to support deaf or hard of hearing users.</a:t>
            </a:r>
            <a:r>
              <a:rPr lang="en-US" sz="1800" b="0" i="0">
                <a:effectLst/>
                <a:latin typeface="Arial Nova" panose="020B0504020202020204" pitchFamily="34" charset="0"/>
              </a:rPr>
              <a:t>​</a:t>
            </a:r>
          </a:p>
          <a:p>
            <a:pPr marL="342900" indent="-342900" algn="l" rtl="0" fontAlgn="base">
              <a:buFont typeface="+mj-lt"/>
              <a:buAutoNum type="arabicPeriod"/>
            </a:pPr>
            <a:endParaRPr lang="en-US" b="0" i="0">
              <a:effectLst/>
              <a:latin typeface="Arial Nova" panose="020B0504020202020204" pitchFamily="34" charset="0"/>
            </a:endParaRPr>
          </a:p>
          <a:p>
            <a:pPr marL="342900" indent="-342900" algn="l" rtl="0" fontAlgn="base">
              <a:buFont typeface="+mj-lt"/>
              <a:buAutoNum type="arabicPeriod"/>
            </a:pPr>
            <a:r>
              <a:rPr lang="en-US" sz="1800" b="1" i="0" u="none" strike="noStrike">
                <a:effectLst/>
                <a:latin typeface="Arial Nova" panose="020B0504020202020204" pitchFamily="34" charset="0"/>
              </a:rPr>
              <a:t>Accessibility Checker</a:t>
            </a:r>
            <a:r>
              <a:rPr lang="en-US" sz="1800" b="0" i="0">
                <a:effectLst/>
                <a:latin typeface="Arial Nova" panose="020B0504020202020204" pitchFamily="34" charset="0"/>
              </a:rPr>
              <a:t>​</a:t>
            </a:r>
            <a:r>
              <a:rPr lang="en-US">
                <a:latin typeface="Arial Nova" panose="020B0504020202020204" pitchFamily="34" charset="0"/>
              </a:rPr>
              <a:t>: </a:t>
            </a:r>
            <a:r>
              <a:rPr lang="en-US" sz="1800" b="0" i="0" u="none" strike="noStrike">
                <a:effectLst/>
                <a:latin typeface="Arial Nova" panose="020B0504020202020204" pitchFamily="34" charset="0"/>
              </a:rPr>
              <a:t>Run the Accessibility Checker to find and fix potential accessibility issues before sharing.</a:t>
            </a:r>
            <a:r>
              <a:rPr lang="en-US" sz="1800" b="0" i="0">
                <a:effectLst/>
                <a:latin typeface="Arial Nova" panose="020B0504020202020204" pitchFamily="34" charset="0"/>
              </a:rPr>
              <a:t>​</a:t>
            </a:r>
          </a:p>
          <a:p>
            <a:pPr marL="342900" indent="-342900" algn="l" rtl="0" fontAlgn="base">
              <a:buFont typeface="+mj-lt"/>
              <a:buAutoNum type="arabicPeriod"/>
            </a:pPr>
            <a:endParaRPr lang="en-US" sz="1800" b="0" i="0">
              <a:effectLst/>
              <a:latin typeface="Arial Nova" panose="020B0504020202020204" pitchFamily="34" charset="0"/>
            </a:endParaRPr>
          </a:p>
          <a:p>
            <a:pPr marL="342900" indent="-342900" algn="l" rtl="0" fontAlgn="base">
              <a:buFont typeface="+mj-lt"/>
              <a:buAutoNum type="arabicPeriod"/>
            </a:pPr>
            <a:r>
              <a:rPr lang="en-US" b="1">
                <a:latin typeface="Arial Nova" panose="020B0504020202020204" pitchFamily="34" charset="0"/>
              </a:rPr>
              <a:t>Save your Presentation Correctly</a:t>
            </a:r>
            <a:r>
              <a:rPr lang="en-US">
                <a:latin typeface="Arial Nova" panose="020B0504020202020204" pitchFamily="34" charset="0"/>
              </a:rPr>
              <a:t>: Follow the proper steps to preserve the alt text, </a:t>
            </a:r>
          </a:p>
          <a:p>
            <a:pPr algn="l" rtl="0" fontAlgn="base"/>
            <a:r>
              <a:rPr lang="en-US">
                <a:latin typeface="Arial Nova" panose="020B0504020202020204" pitchFamily="34" charset="0"/>
              </a:rPr>
              <a:t>      heading tags, and reading order you worked hard to create. </a:t>
            </a:r>
            <a:endParaRPr lang="en-US" b="0" i="0">
              <a:effectLst/>
              <a:latin typeface="Arial Nova" panose="020B0504020202020204" pitchFamily="34" charset="0"/>
            </a:endParaRPr>
          </a:p>
        </p:txBody>
      </p:sp>
    </p:spTree>
    <p:extLst>
      <p:ext uri="{BB962C8B-B14F-4D97-AF65-F5344CB8AC3E}">
        <p14:creationId xmlns:p14="http://schemas.microsoft.com/office/powerpoint/2010/main" val="4132803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1881DC-A615-34E3-D0D5-320FE3A3195E}"/>
              </a:ext>
            </a:extLst>
          </p:cNvPr>
          <p:cNvSpPr>
            <a:spLocks noGrp="1"/>
          </p:cNvSpPr>
          <p:nvPr>
            <p:ph type="title"/>
          </p:nvPr>
        </p:nvSpPr>
        <p:spPr>
          <a:xfrm>
            <a:off x="3024571" y="167526"/>
            <a:ext cx="8428855" cy="1358220"/>
          </a:xfrm>
        </p:spPr>
        <p:txBody>
          <a:bodyPr/>
          <a:lstStyle/>
          <a:p>
            <a:r>
              <a:rPr lang="en-US" sz="2800" b="1">
                <a:latin typeface="Arial Nova"/>
                <a:ea typeface="Calibri"/>
                <a:cs typeface="Calibri"/>
              </a:rPr>
              <a:t>Use High-Contrast Colors and Readable Fonts</a:t>
            </a:r>
            <a:endParaRPr lang="en-US" b="1">
              <a:latin typeface="Arial Nova"/>
              <a:ea typeface="Calibri"/>
              <a:cs typeface="Calibri"/>
            </a:endParaRPr>
          </a:p>
        </p:txBody>
      </p:sp>
      <p:sp>
        <p:nvSpPr>
          <p:cNvPr id="2" name="Content Placeholder 1">
            <a:extLst>
              <a:ext uri="{FF2B5EF4-FFF2-40B4-BE49-F238E27FC236}">
                <a16:creationId xmlns:a16="http://schemas.microsoft.com/office/drawing/2014/main" id="{0F2253BD-3241-E50A-6460-F76BCCCC9D28}"/>
              </a:ext>
            </a:extLst>
          </p:cNvPr>
          <p:cNvSpPr>
            <a:spLocks noGrp="1"/>
          </p:cNvSpPr>
          <p:nvPr>
            <p:ph idx="1"/>
          </p:nvPr>
        </p:nvSpPr>
        <p:spPr>
          <a:xfrm>
            <a:off x="348343" y="1509939"/>
            <a:ext cx="5834743" cy="4380651"/>
          </a:xfrm>
        </p:spPr>
        <p:txBody>
          <a:bodyPr vert="horz" lIns="91440" tIns="45720" rIns="91440" bIns="45720" rtlCol="0" anchor="t">
            <a:normAutofit lnSpcReduction="10000"/>
          </a:bodyPr>
          <a:lstStyle/>
          <a:p>
            <a:pPr>
              <a:lnSpc>
                <a:spcPct val="120000"/>
              </a:lnSpc>
              <a:spcBef>
                <a:spcPts val="2500"/>
              </a:spcBef>
            </a:pPr>
            <a:r>
              <a:rPr lang="en-US" sz="1800" b="1">
                <a:latin typeface="Arial Nova"/>
              </a:rPr>
              <a:t>Importance of High Contrast</a:t>
            </a:r>
            <a:endParaRPr lang="en-US" sz="1800">
              <a:latin typeface="Arial Nova"/>
            </a:endParaRPr>
          </a:p>
          <a:p>
            <a:pPr lvl="1">
              <a:lnSpc>
                <a:spcPct val="120000"/>
              </a:lnSpc>
            </a:pPr>
            <a:r>
              <a:rPr lang="en-US" sz="1800">
                <a:latin typeface="Arial Nova"/>
              </a:rPr>
              <a:t>High-contrast colors improve text visibility for all users including those with low vision and color blindness.</a:t>
            </a:r>
          </a:p>
          <a:p>
            <a:pPr>
              <a:lnSpc>
                <a:spcPct val="120000"/>
              </a:lnSpc>
              <a:spcBef>
                <a:spcPts val="2500"/>
              </a:spcBef>
            </a:pPr>
            <a:r>
              <a:rPr lang="en-US" sz="1800" b="1">
                <a:latin typeface="Arial Nova"/>
              </a:rPr>
              <a:t>Readable Fonts Enhance Clarity</a:t>
            </a:r>
            <a:endParaRPr lang="en-US" sz="1800">
              <a:latin typeface="Arial Nova"/>
            </a:endParaRPr>
          </a:p>
          <a:p>
            <a:pPr lvl="1">
              <a:lnSpc>
                <a:spcPct val="120000"/>
              </a:lnSpc>
            </a:pPr>
            <a:r>
              <a:rPr lang="en-US" sz="1800">
                <a:latin typeface="Arial Nova"/>
              </a:rPr>
              <a:t>Using sans-serif fonts like Arial or Calibri reduce cognitive load and improves comprehension.</a:t>
            </a:r>
          </a:p>
          <a:p>
            <a:pPr>
              <a:lnSpc>
                <a:spcPct val="120000"/>
              </a:lnSpc>
              <a:spcBef>
                <a:spcPts val="2500"/>
              </a:spcBef>
            </a:pPr>
            <a:r>
              <a:rPr lang="en-US" sz="1800" b="1">
                <a:latin typeface="Arial Nova"/>
              </a:rPr>
              <a:t>PowerPoint Accessibility Tips</a:t>
            </a:r>
            <a:endParaRPr lang="en-US" sz="1800">
              <a:latin typeface="Arial Nova"/>
            </a:endParaRPr>
          </a:p>
          <a:p>
            <a:pPr lvl="1">
              <a:lnSpc>
                <a:spcPct val="120000"/>
              </a:lnSpc>
            </a:pPr>
            <a:r>
              <a:rPr lang="en-US" sz="1800">
                <a:latin typeface="Arial Nova"/>
              </a:rPr>
              <a:t>Use built-in themes with strong contrast and ensure body text is at least 18pt font for readability.</a:t>
            </a:r>
          </a:p>
          <a:p>
            <a:endParaRPr lang="en-US" sz="1800">
              <a:latin typeface="Arial Nova"/>
            </a:endParaRPr>
          </a:p>
        </p:txBody>
      </p:sp>
      <p:sp>
        <p:nvSpPr>
          <p:cNvPr id="5" name="Rectangle: Rounded Corners 4">
            <a:extLst>
              <a:ext uri="{FF2B5EF4-FFF2-40B4-BE49-F238E27FC236}">
                <a16:creationId xmlns:a16="http://schemas.microsoft.com/office/drawing/2014/main" id="{4B3D7427-4166-C9A5-F3E8-E6CD413B74C4}"/>
              </a:ext>
              <a:ext uri="{C183D7F6-B498-43B3-948B-1728B52AA6E4}">
                <adec:decorative xmlns:adec="http://schemas.microsoft.com/office/drawing/2017/decorative" val="1"/>
              </a:ext>
            </a:extLst>
          </p:cNvPr>
          <p:cNvSpPr/>
          <p:nvPr/>
        </p:nvSpPr>
        <p:spPr>
          <a:xfrm>
            <a:off x="6792685" y="1589314"/>
            <a:ext cx="4397828" cy="658585"/>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7AB7C6-DEE9-94B8-DB14-E3865855EE09}"/>
              </a:ext>
              <a:ext uri="{C183D7F6-B498-43B3-948B-1728B52AA6E4}">
                <adec:decorative xmlns:adec="http://schemas.microsoft.com/office/drawing/2017/decorative" val="1"/>
              </a:ext>
            </a:extLst>
          </p:cNvPr>
          <p:cNvSpPr txBox="1"/>
          <p:nvPr/>
        </p:nvSpPr>
        <p:spPr>
          <a:xfrm>
            <a:off x="6966857" y="1741714"/>
            <a:ext cx="47788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High Contrast  vs.</a:t>
            </a:r>
            <a:r>
              <a:rPr lang="en-US"/>
              <a:t>  </a:t>
            </a:r>
            <a:r>
              <a:rPr lang="en-US">
                <a:solidFill>
                  <a:schemeClr val="bg2">
                    <a:lumMod val="49000"/>
                  </a:schemeClr>
                </a:solidFill>
              </a:rPr>
              <a:t>Low Contrast</a:t>
            </a:r>
          </a:p>
        </p:txBody>
      </p:sp>
      <p:sp>
        <p:nvSpPr>
          <p:cNvPr id="6" name="TextBox 5">
            <a:extLst>
              <a:ext uri="{FF2B5EF4-FFF2-40B4-BE49-F238E27FC236}">
                <a16:creationId xmlns:a16="http://schemas.microsoft.com/office/drawing/2014/main" id="{5A3F0E04-9F83-92CB-BA8B-8398B6EB10E5}"/>
              </a:ext>
              <a:ext uri="{C183D7F6-B498-43B3-948B-1728B52AA6E4}">
                <adec:decorative xmlns:adec="http://schemas.microsoft.com/office/drawing/2017/decorative" val="1"/>
              </a:ext>
            </a:extLst>
          </p:cNvPr>
          <p:cNvSpPr txBox="1"/>
          <p:nvPr/>
        </p:nvSpPr>
        <p:spPr>
          <a:xfrm>
            <a:off x="7239000" y="3086100"/>
            <a:ext cx="329837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Nova"/>
              </a:rPr>
              <a:t>Sans-serif</a:t>
            </a:r>
            <a:r>
              <a:rPr lang="en-US" sz="2000">
                <a:latin typeface="Baskerville Old Face"/>
              </a:rPr>
              <a:t>  </a:t>
            </a:r>
            <a:r>
              <a:rPr lang="en-US" sz="2000">
                <a:latin typeface="Arial Nova"/>
              </a:rPr>
              <a:t>vs.</a:t>
            </a:r>
            <a:r>
              <a:rPr lang="en-US" sz="2000">
                <a:latin typeface="Baskerville Old Face"/>
              </a:rPr>
              <a:t>  Serif</a:t>
            </a:r>
          </a:p>
        </p:txBody>
      </p:sp>
      <p:sp>
        <p:nvSpPr>
          <p:cNvPr id="7" name="TextBox 6">
            <a:extLst>
              <a:ext uri="{FF2B5EF4-FFF2-40B4-BE49-F238E27FC236}">
                <a16:creationId xmlns:a16="http://schemas.microsoft.com/office/drawing/2014/main" id="{BBBB570C-A499-6D09-81E5-7C8C516F4F56}"/>
              </a:ext>
              <a:ext uri="{C183D7F6-B498-43B3-948B-1728B52AA6E4}">
                <adec:decorative xmlns:adec="http://schemas.microsoft.com/office/drawing/2017/decorative" val="1"/>
              </a:ext>
            </a:extLst>
          </p:cNvPr>
          <p:cNvSpPr txBox="1"/>
          <p:nvPr/>
        </p:nvSpPr>
        <p:spPr>
          <a:xfrm>
            <a:off x="7146471" y="4392385"/>
            <a:ext cx="36902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Nova"/>
              </a:rPr>
              <a:t>24pt font</a:t>
            </a:r>
            <a:r>
              <a:rPr lang="en-US" sz="2000">
                <a:latin typeface="Baskerville Old Face"/>
              </a:rPr>
              <a:t>  </a:t>
            </a:r>
            <a:r>
              <a:rPr lang="en-US" sz="2000">
                <a:latin typeface="Arial Nova"/>
              </a:rPr>
              <a:t>vs.</a:t>
            </a:r>
            <a:r>
              <a:rPr lang="en-US" sz="2000">
                <a:latin typeface="Baskerville Old Face"/>
              </a:rPr>
              <a:t>  </a:t>
            </a:r>
            <a:r>
              <a:rPr lang="en-US" sz="1200">
                <a:latin typeface="Arial Nova"/>
              </a:rPr>
              <a:t>12pt font</a:t>
            </a:r>
          </a:p>
        </p:txBody>
      </p:sp>
    </p:spTree>
    <p:extLst>
      <p:ext uri="{BB962C8B-B14F-4D97-AF65-F5344CB8AC3E}">
        <p14:creationId xmlns:p14="http://schemas.microsoft.com/office/powerpoint/2010/main" val="3943351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C3895-59DC-CD10-677D-5AF4C7FA66F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DAAE7C5-E47B-1F74-5416-EA85C42ECEDE}"/>
              </a:ext>
            </a:extLst>
          </p:cNvPr>
          <p:cNvSpPr>
            <a:spLocks noGrp="1"/>
          </p:cNvSpPr>
          <p:nvPr>
            <p:ph idx="1"/>
          </p:nvPr>
        </p:nvSpPr>
        <p:spPr>
          <a:xfrm>
            <a:off x="838200" y="1825624"/>
            <a:ext cx="10515600" cy="3691597"/>
          </a:xfrm>
        </p:spPr>
        <p:txBody>
          <a:bodyPr>
            <a:normAutofit fontScale="77500" lnSpcReduction="20000"/>
          </a:bodyPr>
          <a:lstStyle/>
          <a:p>
            <a:pPr>
              <a:lnSpc>
                <a:spcPct val="130000"/>
              </a:lnSpc>
              <a:buNone/>
            </a:pPr>
            <a:r>
              <a:rPr lang="en-US" b="1" dirty="0">
                <a:latin typeface="Arial Nova" panose="020B0504020202020204" pitchFamily="34" charset="0"/>
              </a:rPr>
              <a:t>Purpose</a:t>
            </a:r>
            <a:r>
              <a:rPr lang="en-US" dirty="0">
                <a:latin typeface="Arial Nova" panose="020B0504020202020204" pitchFamily="34" charset="0"/>
              </a:rPr>
              <a:t>: Each slide should have a unique, meaningful title that clearly describes the slide’s content.</a:t>
            </a:r>
          </a:p>
          <a:p>
            <a:pPr>
              <a:lnSpc>
                <a:spcPct val="130000"/>
              </a:lnSpc>
              <a:buNone/>
            </a:pPr>
            <a:r>
              <a:rPr lang="en-US" b="1" dirty="0">
                <a:latin typeface="Arial Nova" panose="020B0504020202020204" pitchFamily="34" charset="0"/>
              </a:rPr>
              <a:t>Why This Is Important for Accessibility</a:t>
            </a:r>
          </a:p>
          <a:p>
            <a:pPr marL="285750" indent="-285750">
              <a:lnSpc>
                <a:spcPct val="130000"/>
              </a:lnSpc>
            </a:pPr>
            <a:r>
              <a:rPr lang="en-US" dirty="0">
                <a:latin typeface="Arial Nova" panose="020B0504020202020204" pitchFamily="34" charset="0"/>
              </a:rPr>
              <a:t>Screen reader users navigate and scan presentations by slide titles</a:t>
            </a:r>
          </a:p>
          <a:p>
            <a:pPr marL="285750" indent="-285750">
              <a:lnSpc>
                <a:spcPct val="130000"/>
              </a:lnSpc>
            </a:pPr>
            <a:r>
              <a:rPr lang="en-US" dirty="0">
                <a:latin typeface="Arial Nova" panose="020B0504020202020204" pitchFamily="34" charset="0"/>
              </a:rPr>
              <a:t>Repeated or missing titles make it difficult to understand what each slide is about</a:t>
            </a:r>
          </a:p>
          <a:p>
            <a:pPr marL="285750" indent="-285750">
              <a:lnSpc>
                <a:spcPct val="130000"/>
              </a:lnSpc>
            </a:pPr>
            <a:r>
              <a:rPr lang="en-US" dirty="0">
                <a:latin typeface="Arial Nova" panose="020B0504020202020204" pitchFamily="34" charset="0"/>
              </a:rPr>
              <a:t>Unique titles function like headings in a document, improving orientation and comprehension</a:t>
            </a:r>
          </a:p>
          <a:p>
            <a:pPr>
              <a:lnSpc>
                <a:spcPct val="130000"/>
              </a:lnSpc>
            </a:pPr>
            <a:endParaRPr lang="en-US" dirty="0"/>
          </a:p>
        </p:txBody>
      </p:sp>
      <p:sp>
        <p:nvSpPr>
          <p:cNvPr id="3" name="Title 2">
            <a:extLst>
              <a:ext uri="{FF2B5EF4-FFF2-40B4-BE49-F238E27FC236}">
                <a16:creationId xmlns:a16="http://schemas.microsoft.com/office/drawing/2014/main" id="{FAEC042F-E734-2D56-4FB5-84C800CA14B9}"/>
              </a:ext>
            </a:extLst>
          </p:cNvPr>
          <p:cNvSpPr>
            <a:spLocks noGrp="1"/>
          </p:cNvSpPr>
          <p:nvPr>
            <p:ph type="title"/>
          </p:nvPr>
        </p:nvSpPr>
        <p:spPr/>
        <p:txBody>
          <a:bodyPr/>
          <a:lstStyle/>
          <a:p>
            <a:r>
              <a:rPr lang="en-US" sz="2800" b="1">
                <a:latin typeface="Arial Nova" panose="020B0504020202020204" pitchFamily="34" charset="0"/>
              </a:rPr>
              <a:t>Use Unique, Descriptive Slide Titles</a:t>
            </a:r>
          </a:p>
        </p:txBody>
      </p:sp>
    </p:spTree>
    <p:extLst>
      <p:ext uri="{BB962C8B-B14F-4D97-AF65-F5344CB8AC3E}">
        <p14:creationId xmlns:p14="http://schemas.microsoft.com/office/powerpoint/2010/main" val="115802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F666E-E34C-E4BA-EB6D-EBA835E39BF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BA7E6AE-90FD-91BE-5C17-5407DD165898}"/>
              </a:ext>
            </a:extLst>
          </p:cNvPr>
          <p:cNvSpPr>
            <a:spLocks noGrp="1"/>
          </p:cNvSpPr>
          <p:nvPr>
            <p:ph idx="1"/>
          </p:nvPr>
        </p:nvSpPr>
        <p:spPr>
          <a:xfrm>
            <a:off x="557251" y="1562867"/>
            <a:ext cx="6949611" cy="4174483"/>
          </a:xfrm>
        </p:spPr>
        <p:txBody>
          <a:bodyPr>
            <a:normAutofit lnSpcReduction="10000"/>
          </a:bodyPr>
          <a:lstStyle/>
          <a:p>
            <a:pPr>
              <a:buNone/>
            </a:pPr>
            <a:r>
              <a:rPr lang="en-US" sz="2000" b="1" dirty="0">
                <a:latin typeface="Arial Nova" panose="020B0504020202020204" pitchFamily="34" charset="0"/>
              </a:rPr>
              <a:t>Common Accessibility Issues</a:t>
            </a:r>
          </a:p>
          <a:p>
            <a:pPr marL="342900" indent="-342900"/>
            <a:r>
              <a:rPr lang="en-US" sz="2000" dirty="0">
                <a:latin typeface="Arial Nova" panose="020B0504020202020204" pitchFamily="34" charset="0"/>
              </a:rPr>
              <a:t>Slides with no title</a:t>
            </a:r>
          </a:p>
          <a:p>
            <a:pPr marL="342900" indent="-342900"/>
            <a:r>
              <a:rPr lang="en-US" sz="2000" dirty="0">
                <a:latin typeface="Arial Nova" panose="020B0504020202020204" pitchFamily="34" charset="0"/>
              </a:rPr>
              <a:t>Repeated titles</a:t>
            </a:r>
          </a:p>
          <a:p>
            <a:pPr marL="342900" indent="-342900"/>
            <a:r>
              <a:rPr lang="en-US" sz="2000" dirty="0">
                <a:latin typeface="Arial Nova" panose="020B0504020202020204" pitchFamily="34" charset="0"/>
              </a:rPr>
              <a:t>Slides with no meaning: Slide 1, Slide 2</a:t>
            </a:r>
          </a:p>
          <a:p>
            <a:pPr marL="342900" indent="-342900"/>
            <a:r>
              <a:rPr lang="en-US" sz="2000" dirty="0">
                <a:latin typeface="Arial Nova" panose="020B0504020202020204" pitchFamily="34" charset="0"/>
              </a:rPr>
              <a:t>Repeated titles like: Example, Example, Chart, Chart</a:t>
            </a:r>
          </a:p>
          <a:p>
            <a:pPr>
              <a:buNone/>
            </a:pPr>
            <a:endParaRPr lang="en-US" sz="2000" dirty="0">
              <a:latin typeface="Arial Nova" panose="020B0504020202020204" pitchFamily="34" charset="0"/>
            </a:endParaRPr>
          </a:p>
          <a:p>
            <a:pPr>
              <a:buNone/>
            </a:pPr>
            <a:r>
              <a:rPr lang="en-US" sz="2000" b="1" dirty="0">
                <a:latin typeface="Arial Nova" panose="020B0504020202020204" pitchFamily="34" charset="0"/>
              </a:rPr>
              <a:t>How to Create Accessible Slide Titles</a:t>
            </a:r>
          </a:p>
          <a:p>
            <a:pPr marL="342900" indent="-342900"/>
            <a:r>
              <a:rPr lang="en-US" sz="2000" dirty="0">
                <a:latin typeface="Arial Nova" panose="020B0504020202020204" pitchFamily="34" charset="0"/>
              </a:rPr>
              <a:t>Use a layout with a Title placeholder (Layout → Title and Content)</a:t>
            </a:r>
          </a:p>
          <a:p>
            <a:pPr marL="342900" indent="-342900"/>
            <a:r>
              <a:rPr lang="en-US" sz="2000" dirty="0">
                <a:latin typeface="Arial Nova" panose="020B0504020202020204" pitchFamily="34" charset="0"/>
              </a:rPr>
              <a:t>Write unique, descriptive titles, such as:</a:t>
            </a:r>
          </a:p>
          <a:p>
            <a:pPr marL="800100" lvl="1" indent="-342900"/>
            <a:r>
              <a:rPr lang="en-US" sz="2000" dirty="0">
                <a:latin typeface="Arial Nova" panose="020B0504020202020204" pitchFamily="34" charset="0"/>
              </a:rPr>
              <a:t>“Steps to Create Accessible Tables”</a:t>
            </a:r>
          </a:p>
          <a:p>
            <a:pPr marL="800100" lvl="1" indent="-342900"/>
            <a:r>
              <a:rPr lang="en-US" sz="2000" dirty="0">
                <a:latin typeface="Arial Nova" panose="020B0504020202020204" pitchFamily="34" charset="0"/>
              </a:rPr>
              <a:t>“Common Alt Text Mistakes”</a:t>
            </a:r>
          </a:p>
          <a:p>
            <a:endParaRPr lang="en-US" dirty="0"/>
          </a:p>
        </p:txBody>
      </p:sp>
      <p:sp>
        <p:nvSpPr>
          <p:cNvPr id="3" name="Title 2">
            <a:extLst>
              <a:ext uri="{FF2B5EF4-FFF2-40B4-BE49-F238E27FC236}">
                <a16:creationId xmlns:a16="http://schemas.microsoft.com/office/drawing/2014/main" id="{49034CD7-8D05-F7CC-A4CF-CBA86F87A076}"/>
              </a:ext>
            </a:extLst>
          </p:cNvPr>
          <p:cNvSpPr>
            <a:spLocks noGrp="1"/>
          </p:cNvSpPr>
          <p:nvPr>
            <p:ph type="title"/>
          </p:nvPr>
        </p:nvSpPr>
        <p:spPr>
          <a:xfrm>
            <a:off x="2545784" y="335878"/>
            <a:ext cx="4961078" cy="1325563"/>
          </a:xfrm>
        </p:spPr>
        <p:txBody>
          <a:bodyPr/>
          <a:lstStyle/>
          <a:p>
            <a:pPr algn="ctr"/>
            <a:r>
              <a:rPr lang="en-US" sz="2800" b="1" dirty="0">
                <a:latin typeface="Arial Nova" panose="020B0504020202020204" pitchFamily="34" charset="0"/>
              </a:rPr>
              <a:t>Creating Descriptive </a:t>
            </a:r>
            <a:br>
              <a:rPr lang="en-US" sz="2800" b="1" dirty="0">
                <a:latin typeface="Arial Nova" panose="020B0504020202020204" pitchFamily="34" charset="0"/>
              </a:rPr>
            </a:br>
            <a:r>
              <a:rPr lang="en-US" sz="2800" b="1" dirty="0">
                <a:latin typeface="Arial Nova" panose="020B0504020202020204" pitchFamily="34" charset="0"/>
              </a:rPr>
              <a:t>Slide Titles</a:t>
            </a:r>
          </a:p>
        </p:txBody>
      </p:sp>
      <p:pic>
        <p:nvPicPr>
          <p:cNvPr id="6" name="Picture 5" descr="Screenshot of a PowerPoint slide layout selection menu showing two sections: Office Theme and Custom Design. Each section contains various slide layout thumbnails labeled with names like Title Slide, Title and Content, Two Content, Picture with Caption, and Blank, with Office Theme layouts featuring a red accent design.">
            <a:extLst>
              <a:ext uri="{FF2B5EF4-FFF2-40B4-BE49-F238E27FC236}">
                <a16:creationId xmlns:a16="http://schemas.microsoft.com/office/drawing/2014/main" id="{ED6B706F-C02F-CC40-4632-7C464378F5E2}"/>
              </a:ext>
            </a:extLst>
          </p:cNvPr>
          <p:cNvPicPr>
            <a:picLocks noChangeAspect="1"/>
          </p:cNvPicPr>
          <p:nvPr/>
        </p:nvPicPr>
        <p:blipFill>
          <a:blip r:embed="rId3"/>
          <a:srcRect t="1834"/>
          <a:stretch>
            <a:fillRect/>
          </a:stretch>
        </p:blipFill>
        <p:spPr>
          <a:xfrm>
            <a:off x="7960983" y="0"/>
            <a:ext cx="4231017" cy="6858000"/>
          </a:xfrm>
          <a:prstGeom prst="rect">
            <a:avLst/>
          </a:prstGeom>
        </p:spPr>
      </p:pic>
    </p:spTree>
    <p:extLst>
      <p:ext uri="{BB962C8B-B14F-4D97-AF65-F5344CB8AC3E}">
        <p14:creationId xmlns:p14="http://schemas.microsoft.com/office/powerpoint/2010/main" val="3242434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C4192-4F94-3EF1-7A5A-693407745CA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99733E7-C79E-7C87-BBC9-26500917F9A5}"/>
              </a:ext>
              <a:ext uri="{C183D7F6-B498-43B3-948B-1728B52AA6E4}">
                <adec:decorative xmlns:adec="http://schemas.microsoft.com/office/drawing/2017/decorative" val="1"/>
              </a:ext>
            </a:extLst>
          </p:cNvPr>
          <p:cNvSpPr/>
          <p:nvPr/>
        </p:nvSpPr>
        <p:spPr>
          <a:xfrm>
            <a:off x="8707855" y="0"/>
            <a:ext cx="348460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EF4BB686-7B12-A9A1-0EE1-23DDE3A03794}"/>
              </a:ext>
            </a:extLst>
          </p:cNvPr>
          <p:cNvSpPr>
            <a:spLocks noGrp="1"/>
          </p:cNvSpPr>
          <p:nvPr>
            <p:ph type="title"/>
          </p:nvPr>
        </p:nvSpPr>
        <p:spPr>
          <a:xfrm>
            <a:off x="3614117" y="213360"/>
            <a:ext cx="8412241" cy="543512"/>
          </a:xfrm>
        </p:spPr>
        <p:txBody>
          <a:bodyPr/>
          <a:lstStyle/>
          <a:p>
            <a:r>
              <a:rPr lang="en-US" sz="2800" b="1">
                <a:latin typeface="Arial Nova"/>
                <a:ea typeface="Calibri"/>
                <a:cs typeface="Calibri"/>
              </a:rPr>
              <a:t>Add Alt Text for Images, Charts, and Graphics</a:t>
            </a:r>
          </a:p>
        </p:txBody>
      </p:sp>
      <p:sp>
        <p:nvSpPr>
          <p:cNvPr id="6" name="TextBox 5">
            <a:extLst>
              <a:ext uri="{FF2B5EF4-FFF2-40B4-BE49-F238E27FC236}">
                <a16:creationId xmlns:a16="http://schemas.microsoft.com/office/drawing/2014/main" id="{869B534A-294C-8F41-A4C3-62F32026ABE8}"/>
              </a:ext>
            </a:extLst>
          </p:cNvPr>
          <p:cNvSpPr txBox="1"/>
          <p:nvPr/>
        </p:nvSpPr>
        <p:spPr>
          <a:xfrm>
            <a:off x="2619375" y="930099"/>
            <a:ext cx="5379154" cy="1084208"/>
          </a:xfrm>
          <a:prstGeom prst="rect">
            <a:avLst/>
          </a:prstGeom>
          <a:noFill/>
        </p:spPr>
        <p:txBody>
          <a:bodyPr wrap="square">
            <a:spAutoFit/>
          </a:bodyPr>
          <a:lstStyle/>
          <a:p>
            <a:pPr marL="171450" indent="-171450">
              <a:lnSpc>
                <a:spcPct val="120000"/>
              </a:lnSpc>
              <a:spcBef>
                <a:spcPts val="100"/>
              </a:spcBef>
              <a:buFont typeface="Arial,Sans-Serif" panose="020B0604020202020204" pitchFamily="34" charset="0"/>
              <a:buChar char="•"/>
            </a:pPr>
            <a:r>
              <a:rPr lang="en-US" sz="1800" b="1">
                <a:latin typeface="Arial Nova"/>
              </a:rPr>
              <a:t>Purpose of Alt Text:</a:t>
            </a:r>
            <a:r>
              <a:rPr lang="en-US" sz="1800">
                <a:latin typeface="Arial Nova"/>
              </a:rPr>
              <a:t> Alt text describes visuals </a:t>
            </a:r>
          </a:p>
          <a:p>
            <a:pPr>
              <a:lnSpc>
                <a:spcPct val="120000"/>
              </a:lnSpc>
              <a:spcBef>
                <a:spcPts val="100"/>
              </a:spcBef>
            </a:pPr>
            <a:r>
              <a:rPr lang="en-US">
                <a:latin typeface="Arial Nova"/>
              </a:rPr>
              <a:t>   </a:t>
            </a:r>
            <a:r>
              <a:rPr lang="en-US" sz="1800">
                <a:latin typeface="Arial Nova"/>
              </a:rPr>
              <a:t>for screen reader users, ensuring accessibility </a:t>
            </a:r>
          </a:p>
          <a:p>
            <a:pPr>
              <a:lnSpc>
                <a:spcPct val="120000"/>
              </a:lnSpc>
              <a:spcBef>
                <a:spcPts val="100"/>
              </a:spcBef>
            </a:pPr>
            <a:r>
              <a:rPr lang="en-US">
                <a:latin typeface="Arial Nova"/>
              </a:rPr>
              <a:t>   </a:t>
            </a:r>
            <a:r>
              <a:rPr lang="en-US" sz="1800">
                <a:latin typeface="Arial Nova"/>
              </a:rPr>
              <a:t>to all learners</a:t>
            </a:r>
          </a:p>
        </p:txBody>
      </p:sp>
      <p:sp>
        <p:nvSpPr>
          <p:cNvPr id="8" name="Content Placeholder 1">
            <a:extLst>
              <a:ext uri="{FF2B5EF4-FFF2-40B4-BE49-F238E27FC236}">
                <a16:creationId xmlns:a16="http://schemas.microsoft.com/office/drawing/2014/main" id="{27D26283-162D-6F6A-0FA1-ECCCDB9AC10C}"/>
              </a:ext>
            </a:extLst>
          </p:cNvPr>
          <p:cNvSpPr txBox="1">
            <a:spLocks/>
          </p:cNvSpPr>
          <p:nvPr/>
        </p:nvSpPr>
        <p:spPr>
          <a:xfrm>
            <a:off x="2587290" y="2213809"/>
            <a:ext cx="5532807" cy="376614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171450" indent="-171450">
              <a:lnSpc>
                <a:spcPct val="120000"/>
              </a:lnSpc>
              <a:spcBef>
                <a:spcPts val="100"/>
              </a:spcBef>
              <a:buFont typeface="Arial,Sans-Serif" panose="020B0604020202020204" pitchFamily="34" charset="0"/>
              <a:buChar char="•"/>
            </a:pPr>
            <a:endParaRPr lang="en-US" sz="800" dirty="0">
              <a:latin typeface="Arial Nova"/>
            </a:endParaRPr>
          </a:p>
          <a:p>
            <a:pPr marL="171450" indent="-171450">
              <a:lnSpc>
                <a:spcPct val="120000"/>
              </a:lnSpc>
              <a:spcBef>
                <a:spcPts val="100"/>
              </a:spcBef>
              <a:buFont typeface="Arial,Sans-Serif" panose="020B0604020202020204" pitchFamily="34" charset="0"/>
              <a:buChar char="•"/>
            </a:pPr>
            <a:r>
              <a:rPr lang="en-US" sz="1800" b="1" dirty="0">
                <a:latin typeface="Arial Nova"/>
              </a:rPr>
              <a:t>Guidelines: </a:t>
            </a:r>
            <a:r>
              <a:rPr lang="en-US" sz="1800" dirty="0">
                <a:latin typeface="Arial Nova"/>
              </a:rPr>
              <a:t>Write concise, descriptive text focusing on the key message without using phrases like 'picture of...’</a:t>
            </a:r>
            <a:endParaRPr lang="en-US" dirty="0"/>
          </a:p>
          <a:p>
            <a:pPr marL="628650" lvl="1" indent="-285750">
              <a:lnSpc>
                <a:spcPct val="120000"/>
              </a:lnSpc>
              <a:spcBef>
                <a:spcPts val="100"/>
              </a:spcBef>
              <a:buFont typeface="Arial,Sans-Serif" panose="020B0604020202020204" pitchFamily="34" charset="0"/>
              <a:buChar char="•"/>
            </a:pPr>
            <a:r>
              <a:rPr lang="en-US" sz="1600" dirty="0">
                <a:latin typeface="Arial Nova"/>
              </a:rPr>
              <a:t>If an image does not convey meaning, or if the information can be found elsewhere on the slide, mark the image as decorative</a:t>
            </a:r>
          </a:p>
          <a:p>
            <a:pPr marL="342900" lvl="1">
              <a:lnSpc>
                <a:spcPct val="120000"/>
              </a:lnSpc>
              <a:spcBef>
                <a:spcPts val="100"/>
              </a:spcBef>
            </a:pPr>
            <a:endParaRPr lang="en-US" sz="1600" dirty="0">
              <a:latin typeface="Arial Nova"/>
            </a:endParaRPr>
          </a:p>
          <a:p>
            <a:pPr marL="342900" lvl="1">
              <a:lnSpc>
                <a:spcPct val="120000"/>
              </a:lnSpc>
              <a:spcBef>
                <a:spcPts val="100"/>
              </a:spcBef>
            </a:pPr>
            <a:endParaRPr lang="en-US" sz="1600" dirty="0">
              <a:latin typeface="Arial Nova"/>
            </a:endParaRPr>
          </a:p>
          <a:p>
            <a:pPr marL="628650" lvl="1" indent="-285750">
              <a:lnSpc>
                <a:spcPct val="120000"/>
              </a:lnSpc>
              <a:spcBef>
                <a:spcPts val="100"/>
              </a:spcBef>
              <a:buFont typeface="Arial,Sans-Serif" panose="020B0604020202020204" pitchFamily="34" charset="0"/>
              <a:buChar char="•"/>
            </a:pPr>
            <a:endParaRPr lang="en-US" sz="800" dirty="0">
              <a:latin typeface="Arial Nova"/>
            </a:endParaRPr>
          </a:p>
          <a:p>
            <a:pPr marL="285750" indent="-285750">
              <a:lnSpc>
                <a:spcPct val="120000"/>
              </a:lnSpc>
              <a:spcBef>
                <a:spcPts val="100"/>
              </a:spcBef>
              <a:buChar char="•"/>
            </a:pPr>
            <a:r>
              <a:rPr lang="en-US" sz="1800" b="1" dirty="0">
                <a:latin typeface="Arial Nova"/>
              </a:rPr>
              <a:t>Adding Alt Text in PowerPoint</a:t>
            </a:r>
            <a:endParaRPr lang="en-US" sz="1800" dirty="0">
              <a:latin typeface="Arial Nova"/>
            </a:endParaRPr>
          </a:p>
          <a:p>
            <a:pPr marL="742950" lvl="1" indent="-285750">
              <a:lnSpc>
                <a:spcPct val="120000"/>
              </a:lnSpc>
              <a:spcBef>
                <a:spcPts val="100"/>
              </a:spcBef>
              <a:buChar char="•"/>
            </a:pPr>
            <a:r>
              <a:rPr lang="en-US" sz="1800" dirty="0">
                <a:latin typeface="Arial Nova"/>
              </a:rPr>
              <a:t>Add alt text by </a:t>
            </a:r>
            <a:r>
              <a:rPr lang="en-US" sz="1800" b="1" dirty="0">
                <a:latin typeface="Arial Nova"/>
              </a:rPr>
              <a:t>right-clicking</a:t>
            </a:r>
            <a:r>
              <a:rPr lang="en-US" sz="1800" dirty="0">
                <a:latin typeface="Arial Nova"/>
              </a:rPr>
              <a:t> images and selecting 'Alt Text' </a:t>
            </a:r>
          </a:p>
          <a:p>
            <a:pPr>
              <a:lnSpc>
                <a:spcPct val="120000"/>
              </a:lnSpc>
              <a:spcBef>
                <a:spcPts val="100"/>
              </a:spcBef>
            </a:pPr>
            <a:endParaRPr lang="en-US" sz="1800" b="1" dirty="0">
              <a:latin typeface="Arial Nova"/>
            </a:endParaRPr>
          </a:p>
        </p:txBody>
      </p:sp>
      <p:sp>
        <p:nvSpPr>
          <p:cNvPr id="11" name="Rectangle 10">
            <a:extLst>
              <a:ext uri="{FF2B5EF4-FFF2-40B4-BE49-F238E27FC236}">
                <a16:creationId xmlns:a16="http://schemas.microsoft.com/office/drawing/2014/main" id="{48394885-F473-A77F-EB9D-6A9246A0C344}"/>
              </a:ext>
              <a:ext uri="{C183D7F6-B498-43B3-948B-1728B52AA6E4}">
                <adec:decorative xmlns:adec="http://schemas.microsoft.com/office/drawing/2017/decorative" val="1"/>
              </a:ext>
            </a:extLst>
          </p:cNvPr>
          <p:cNvSpPr/>
          <p:nvPr/>
        </p:nvSpPr>
        <p:spPr>
          <a:xfrm>
            <a:off x="7998529" y="930099"/>
            <a:ext cx="1008837" cy="949259"/>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D544C7D-B782-4DF1-6B14-AF5EE0973468}"/>
              </a:ext>
            </a:extLst>
          </p:cNvPr>
          <p:cNvGrpSpPr/>
          <p:nvPr/>
        </p:nvGrpSpPr>
        <p:grpSpPr>
          <a:xfrm>
            <a:off x="8650338" y="1544678"/>
            <a:ext cx="2775873" cy="4814212"/>
            <a:chOff x="8650338" y="1544678"/>
            <a:chExt cx="2775873" cy="4814212"/>
          </a:xfrm>
        </p:grpSpPr>
        <p:pic>
          <p:nvPicPr>
            <p:cNvPr id="12" name="Picture 11" descr="A screenshot of a computer&#10;&#10;AI-generated content may be incorrect.">
              <a:extLst>
                <a:ext uri="{FF2B5EF4-FFF2-40B4-BE49-F238E27FC236}">
                  <a16:creationId xmlns:a16="http://schemas.microsoft.com/office/drawing/2014/main" id="{BEA71D11-B1F8-402A-DC14-2A0E6AE67E2B}"/>
                </a:ext>
              </a:extLst>
            </p:cNvPr>
            <p:cNvPicPr>
              <a:picLocks noChangeAspect="1"/>
            </p:cNvPicPr>
            <p:nvPr/>
          </p:nvPicPr>
          <p:blipFill>
            <a:blip r:embed="rId3"/>
            <a:stretch>
              <a:fillRect/>
            </a:stretch>
          </p:blipFill>
          <p:spPr>
            <a:xfrm>
              <a:off x="8650338" y="1544678"/>
              <a:ext cx="2775873" cy="4814212"/>
            </a:xfrm>
            <a:prstGeom prst="rect">
              <a:avLst/>
            </a:prstGeom>
          </p:spPr>
        </p:pic>
        <p:sp>
          <p:nvSpPr>
            <p:cNvPr id="14" name="Rectangle: Rounded Corners 13">
              <a:extLst>
                <a:ext uri="{FF2B5EF4-FFF2-40B4-BE49-F238E27FC236}">
                  <a16:creationId xmlns:a16="http://schemas.microsoft.com/office/drawing/2014/main" id="{AF14D28B-9759-3D06-08E4-02C9DD22E57E}"/>
                </a:ext>
              </a:extLst>
            </p:cNvPr>
            <p:cNvSpPr/>
            <p:nvPr/>
          </p:nvSpPr>
          <p:spPr>
            <a:xfrm>
              <a:off x="8710220" y="4988620"/>
              <a:ext cx="2416247" cy="414745"/>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Placeholder 12">
            <a:extLst>
              <a:ext uri="{FF2B5EF4-FFF2-40B4-BE49-F238E27FC236}">
                <a16:creationId xmlns:a16="http://schemas.microsoft.com/office/drawing/2014/main" id="{E32CE4B2-7E1B-E034-D220-C32DC3632EA4}"/>
              </a:ext>
              <a:ext uri="{C183D7F6-B498-43B3-948B-1728B52AA6E4}">
                <adec:decorative xmlns:adec="http://schemas.microsoft.com/office/drawing/2017/decorative" val="1"/>
              </a:ext>
            </a:extLst>
          </p:cNvPr>
          <p:cNvPicPr>
            <a:picLocks noGrp="1" noChangeAspect="1"/>
          </p:cNvPicPr>
          <p:nvPr>
            <p:ph type="pic" idx="1"/>
          </p:nvPr>
        </p:nvPicPr>
        <p:blipFill>
          <a:blip>
            <a:extLst>
              <a:ext uri="{96DAC541-7B7A-43D3-8B79-37D633B846F1}">
                <asvg:svgBlip xmlns:asvg="http://schemas.microsoft.com/office/drawing/2016/SVG/main" r:embed="rId4"/>
              </a:ext>
            </a:extLst>
          </a:blip>
          <a:srcRect t="3597" b="3597"/>
          <a:stretch/>
        </p:blipFill>
        <p:spPr>
          <a:xfrm>
            <a:off x="6162926" y="4780534"/>
            <a:ext cx="2546111" cy="914400"/>
          </a:xfrm>
          <a:prstGeom prst="rect">
            <a:avLst/>
          </a:prstGeom>
        </p:spPr>
      </p:pic>
      <p:pic>
        <p:nvPicPr>
          <p:cNvPr id="5" name="Graphic 4">
            <a:extLst>
              <a:ext uri="{FF2B5EF4-FFF2-40B4-BE49-F238E27FC236}">
                <a16:creationId xmlns:a16="http://schemas.microsoft.com/office/drawing/2014/main" id="{819C74C0-1D06-2995-24B6-5C61091C8C5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486730" y="1392779"/>
            <a:ext cx="384158" cy="384158"/>
          </a:xfrm>
          <a:prstGeom prst="rect">
            <a:avLst/>
          </a:prstGeom>
        </p:spPr>
      </p:pic>
      <p:pic>
        <p:nvPicPr>
          <p:cNvPr id="9" name="Graphic 8">
            <a:extLst>
              <a:ext uri="{FF2B5EF4-FFF2-40B4-BE49-F238E27FC236}">
                <a16:creationId xmlns:a16="http://schemas.microsoft.com/office/drawing/2014/main" id="{2B8E9A05-3306-6D52-558B-D59DF710B1E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049078" y="964958"/>
            <a:ext cx="914400" cy="914400"/>
          </a:xfrm>
          <a:prstGeom prst="rect">
            <a:avLst/>
          </a:prstGeom>
        </p:spPr>
      </p:pic>
    </p:spTree>
    <p:extLst>
      <p:ext uri="{BB962C8B-B14F-4D97-AF65-F5344CB8AC3E}">
        <p14:creationId xmlns:p14="http://schemas.microsoft.com/office/powerpoint/2010/main" val="157394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5BD602-4494-2260-8622-61C9B5E159C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6858000"/>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0192207-47AB-372A-6A11-DFF31CF21B3C}"/>
              </a:ext>
              <a:ext uri="{C183D7F6-B498-43B3-948B-1728B52AA6E4}">
                <adec:decorative xmlns:adec="http://schemas.microsoft.com/office/drawing/2017/decorative" val="0"/>
              </a:ext>
            </a:extLst>
          </p:cNvPr>
          <p:cNvSpPr>
            <a:spLocks noGrp="1"/>
          </p:cNvSpPr>
          <p:nvPr>
            <p:ph type="title" idx="4294967295"/>
          </p:nvPr>
        </p:nvSpPr>
        <p:spPr>
          <a:xfrm>
            <a:off x="8345997" y="1162061"/>
            <a:ext cx="3709112" cy="569862"/>
          </a:xfrm>
        </p:spPr>
        <p:txBody>
          <a:bodyPr>
            <a:normAutofit/>
          </a:bodyPr>
          <a:lstStyle/>
          <a:p>
            <a:r>
              <a:rPr lang="en-US" sz="2400" b="1"/>
              <a:t>Handling Complex Visuals</a:t>
            </a:r>
          </a:p>
        </p:txBody>
      </p:sp>
      <p:grpSp>
        <p:nvGrpSpPr>
          <p:cNvPr id="11" name="Group 10" descr="A pie chart taking up the entire slide, with a textbox being dragged offscreen showing the following information:">
            <a:extLst>
              <a:ext uri="{FF2B5EF4-FFF2-40B4-BE49-F238E27FC236}">
                <a16:creationId xmlns:a16="http://schemas.microsoft.com/office/drawing/2014/main" id="{E9262AEF-B8B0-607E-8EEC-24B6F26C216E}"/>
              </a:ext>
              <a:ext uri="{C183D7F6-B498-43B3-948B-1728B52AA6E4}">
                <adec:decorative xmlns:adec="http://schemas.microsoft.com/office/drawing/2017/decorative" val="0"/>
              </a:ext>
            </a:extLst>
          </p:cNvPr>
          <p:cNvGrpSpPr/>
          <p:nvPr/>
        </p:nvGrpSpPr>
        <p:grpSpPr>
          <a:xfrm>
            <a:off x="274802" y="1217037"/>
            <a:ext cx="7772400" cy="4368088"/>
            <a:chOff x="490728" y="1244956"/>
            <a:chExt cx="7772400" cy="4368088"/>
          </a:xfrm>
        </p:grpSpPr>
        <p:pic>
          <p:nvPicPr>
            <p:cNvPr id="3" name="Picture 2" descr="A red ribbon on a white background&#10;&#10;AI-generated content may be incorrect.">
              <a:extLst>
                <a:ext uri="{FF2B5EF4-FFF2-40B4-BE49-F238E27FC236}">
                  <a16:creationId xmlns:a16="http://schemas.microsoft.com/office/drawing/2014/main" id="{6B272967-7146-CF08-3D6F-1BE215143857}"/>
                </a:ext>
              </a:extLst>
            </p:cNvPr>
            <p:cNvPicPr>
              <a:picLocks noChangeAspect="1"/>
            </p:cNvPicPr>
            <p:nvPr/>
          </p:nvPicPr>
          <p:blipFill>
            <a:blip r:embed="rId3"/>
            <a:stretch>
              <a:fillRect/>
            </a:stretch>
          </p:blipFill>
          <p:spPr>
            <a:xfrm>
              <a:off x="490728" y="1244956"/>
              <a:ext cx="7772400" cy="4368088"/>
            </a:xfrm>
            <a:prstGeom prst="rect">
              <a:avLst/>
            </a:prstGeom>
          </p:spPr>
        </p:pic>
        <p:pic>
          <p:nvPicPr>
            <p:cNvPr id="6" name="Picture 5" descr="3D pie chart graphic">
              <a:extLst>
                <a:ext uri="{FF2B5EF4-FFF2-40B4-BE49-F238E27FC236}">
                  <a16:creationId xmlns:a16="http://schemas.microsoft.com/office/drawing/2014/main" id="{5CCDAF93-474D-15C8-A56F-EE08128E081E}"/>
                </a:ext>
              </a:extLst>
            </p:cNvPr>
            <p:cNvPicPr>
              <a:picLocks noChangeAspect="1"/>
            </p:cNvPicPr>
            <p:nvPr/>
          </p:nvPicPr>
          <p:blipFill>
            <a:blip r:embed="rId4"/>
            <a:stretch>
              <a:fillRect/>
            </a:stretch>
          </p:blipFill>
          <p:spPr>
            <a:xfrm>
              <a:off x="2293569" y="1870803"/>
              <a:ext cx="4166718" cy="2775912"/>
            </a:xfrm>
            <a:prstGeom prst="rect">
              <a:avLst/>
            </a:prstGeom>
          </p:spPr>
        </p:pic>
      </p:grpSp>
      <p:sp>
        <p:nvSpPr>
          <p:cNvPr id="8" name="TextBox 7">
            <a:extLst>
              <a:ext uri="{FF2B5EF4-FFF2-40B4-BE49-F238E27FC236}">
                <a16:creationId xmlns:a16="http://schemas.microsoft.com/office/drawing/2014/main" id="{A8261597-705E-3919-6BC5-44EA89859609}"/>
              </a:ext>
              <a:ext uri="{C183D7F6-B498-43B3-948B-1728B52AA6E4}">
                <adec:decorative xmlns:adec="http://schemas.microsoft.com/office/drawing/2017/decorative" val="0"/>
              </a:ext>
            </a:extLst>
          </p:cNvPr>
          <p:cNvSpPr txBox="1">
            <a:spLocks noGrp="1" noRot="1" noMove="1" noResize="1" noEditPoints="1" noAdjustHandles="1" noChangeArrowheads="1" noChangeShapeType="1"/>
          </p:cNvSpPr>
          <p:nvPr/>
        </p:nvSpPr>
        <p:spPr>
          <a:xfrm>
            <a:off x="8322004" y="1244956"/>
            <a:ext cx="3694670" cy="4247317"/>
          </a:xfrm>
          <a:prstGeom prst="rect">
            <a:avLst/>
          </a:prstGeom>
          <a:noFill/>
        </p:spPr>
        <p:txBody>
          <a:bodyPr wrap="square">
            <a:spAutoFit/>
          </a:bodyPr>
          <a:lstStyle/>
          <a:p>
            <a:pPr lvl="0" rtl="0"/>
            <a:endParaRPr lang="en-US" sz="1800">
              <a:latin typeface="Arial Nova"/>
              <a:ea typeface="Arial"/>
              <a:cs typeface="Arial"/>
            </a:endParaRPr>
          </a:p>
          <a:p>
            <a:pPr lvl="0" rtl="0"/>
            <a:endParaRPr lang="en-US" sz="1800">
              <a:latin typeface="Arial Nova"/>
              <a:ea typeface="Arial"/>
              <a:cs typeface="Arial"/>
            </a:endParaRPr>
          </a:p>
          <a:p>
            <a:pPr marL="742950" lvl="1" indent="-285750">
              <a:buFont typeface="Arial,Sans-Serif"/>
              <a:buChar char="•"/>
            </a:pPr>
            <a:r>
              <a:rPr lang="en-US" sz="1800" baseline="0">
                <a:latin typeface="Arial Nova"/>
                <a:ea typeface="Arial"/>
                <a:cs typeface="Arial"/>
              </a:rPr>
              <a:t>Hide </a:t>
            </a:r>
            <a:r>
              <a:rPr lang="en-US">
                <a:latin typeface="Arial Nova"/>
                <a:ea typeface="Arial"/>
                <a:cs typeface="Arial"/>
              </a:rPr>
              <a:t>description off-slide in the margins to</a:t>
            </a:r>
            <a:r>
              <a:rPr lang="en-US" sz="1800" baseline="0">
                <a:latin typeface="Arial Nova"/>
                <a:ea typeface="Arial"/>
                <a:cs typeface="Arial"/>
              </a:rPr>
              <a:t> </a:t>
            </a:r>
            <a:r>
              <a:rPr lang="en-US">
                <a:latin typeface="Arial Nova"/>
                <a:ea typeface="Arial"/>
                <a:cs typeface="Arial"/>
              </a:rPr>
              <a:t>provide summaries</a:t>
            </a:r>
            <a:r>
              <a:rPr lang="en-US" sz="1800" baseline="0">
                <a:latin typeface="Arial Nova"/>
                <a:ea typeface="Arial"/>
                <a:cs typeface="Arial"/>
              </a:rPr>
              <a:t> </a:t>
            </a:r>
            <a:r>
              <a:rPr lang="en-US">
                <a:latin typeface="Arial Nova"/>
                <a:ea typeface="Arial"/>
                <a:cs typeface="Arial"/>
              </a:rPr>
              <a:t>for complex visuals</a:t>
            </a:r>
            <a:r>
              <a:rPr lang="en-US" sz="1800" baseline="0">
                <a:latin typeface="Arial Nova"/>
                <a:ea typeface="Arial"/>
                <a:cs typeface="Arial"/>
              </a:rPr>
              <a:t> </a:t>
            </a:r>
            <a:r>
              <a:rPr lang="en-US">
                <a:latin typeface="Arial Nova"/>
                <a:ea typeface="Arial"/>
                <a:cs typeface="Arial"/>
              </a:rPr>
              <a:t>that need</a:t>
            </a:r>
            <a:r>
              <a:rPr lang="en-US" sz="1800" baseline="0">
                <a:latin typeface="Arial Nova"/>
                <a:ea typeface="Arial"/>
                <a:cs typeface="Arial"/>
              </a:rPr>
              <a:t> </a:t>
            </a:r>
            <a:r>
              <a:rPr lang="en-US">
                <a:latin typeface="Arial Nova"/>
                <a:ea typeface="Arial"/>
                <a:cs typeface="Arial"/>
              </a:rPr>
              <a:t>more detailed</a:t>
            </a:r>
            <a:r>
              <a:rPr lang="en-US" sz="1800" baseline="0">
                <a:latin typeface="Arial Nova"/>
                <a:ea typeface="Arial"/>
                <a:cs typeface="Arial"/>
              </a:rPr>
              <a:t> explanations.</a:t>
            </a:r>
            <a:r>
              <a:rPr lang="en-US" sz="1800">
                <a:latin typeface="Arial Nova"/>
                <a:ea typeface="Arial"/>
                <a:cs typeface="Arial"/>
              </a:rPr>
              <a:t>​</a:t>
            </a:r>
          </a:p>
          <a:p>
            <a:pPr lvl="1"/>
            <a:endParaRPr lang="en-US" sz="1800">
              <a:latin typeface="Arial Nova"/>
              <a:ea typeface="Arial"/>
              <a:cs typeface="Arial"/>
            </a:endParaRPr>
          </a:p>
          <a:p>
            <a:pPr marL="742950" lvl="1" indent="-285750">
              <a:buFont typeface="Arial,Sans-Serif"/>
              <a:buChar char="•"/>
            </a:pPr>
            <a:r>
              <a:rPr lang="en-US">
                <a:latin typeface="Arial Nova"/>
                <a:cs typeface="Arial"/>
              </a:rPr>
              <a:t>Be sure to add this to the reading order!</a:t>
            </a:r>
          </a:p>
          <a:p>
            <a:pPr lvl="1"/>
            <a:endParaRPr lang="en-US">
              <a:latin typeface="Arial Nova"/>
              <a:cs typeface="Arial"/>
            </a:endParaRPr>
          </a:p>
          <a:p>
            <a:pPr marL="742950" lvl="1" indent="-285750">
              <a:buFont typeface="Arial,Sans-Serif"/>
              <a:buChar char="•"/>
            </a:pPr>
            <a:r>
              <a:rPr lang="en-US">
                <a:latin typeface="Arial Nova"/>
                <a:cs typeface="Arial"/>
              </a:rPr>
              <a:t>This won’t show for those looking at your visual, but it will be read aloud by screen readers. </a:t>
            </a:r>
          </a:p>
        </p:txBody>
      </p:sp>
      <p:sp>
        <p:nvSpPr>
          <p:cNvPr id="9" name="Rectangle 8">
            <a:extLst>
              <a:ext uri="{FF2B5EF4-FFF2-40B4-BE49-F238E27FC236}">
                <a16:creationId xmlns:a16="http://schemas.microsoft.com/office/drawing/2014/main" id="{AE3D7754-5372-8A57-52C7-BB08CA85C19B}"/>
              </a:ext>
              <a:ext uri="{C183D7F6-B498-43B3-948B-1728B52AA6E4}">
                <adec:decorative xmlns:adec="http://schemas.microsoft.com/office/drawing/2017/decorative" val="1"/>
              </a:ext>
            </a:extLst>
          </p:cNvPr>
          <p:cNvSpPr/>
          <p:nvPr/>
        </p:nvSpPr>
        <p:spPr>
          <a:xfrm>
            <a:off x="8322004" y="988542"/>
            <a:ext cx="3694670" cy="500448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6CEBBA4-04BF-F58B-64C8-B37E2B948BA3}"/>
              </a:ext>
              <a:ext uri="{C183D7F6-B498-43B3-948B-1728B52AA6E4}">
                <adec:decorative xmlns:adec="http://schemas.microsoft.com/office/drawing/2017/decorative" val="1"/>
              </a:ext>
            </a:extLst>
          </p:cNvPr>
          <p:cNvGrpSpPr/>
          <p:nvPr/>
        </p:nvGrpSpPr>
        <p:grpSpPr>
          <a:xfrm>
            <a:off x="8300278" y="968787"/>
            <a:ext cx="3745704" cy="5050205"/>
            <a:chOff x="8300278" y="968787"/>
            <a:chExt cx="3745704" cy="5050205"/>
          </a:xfrm>
        </p:grpSpPr>
        <p:sp>
          <p:nvSpPr>
            <p:cNvPr id="14" name="Rectangle 13">
              <a:extLst>
                <a:ext uri="{FF2B5EF4-FFF2-40B4-BE49-F238E27FC236}">
                  <a16:creationId xmlns:a16="http://schemas.microsoft.com/office/drawing/2014/main" id="{2A6CB542-6791-F08B-C132-3ED07869860F}"/>
                </a:ext>
              </a:extLst>
            </p:cNvPr>
            <p:cNvSpPr/>
            <p:nvPr/>
          </p:nvSpPr>
          <p:spPr>
            <a:xfrm flipH="1" flipV="1">
              <a:off x="8300278" y="968787"/>
              <a:ext cx="45719" cy="45719"/>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F0CA598-7ABA-026F-3528-AFCFD49A3FF6}"/>
                </a:ext>
              </a:extLst>
            </p:cNvPr>
            <p:cNvSpPr/>
            <p:nvPr/>
          </p:nvSpPr>
          <p:spPr>
            <a:xfrm flipH="1" flipV="1">
              <a:off x="11994948" y="968787"/>
              <a:ext cx="45719" cy="45719"/>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39A2156-683E-CA43-5ED3-4552F3DCA8FE}"/>
                </a:ext>
              </a:extLst>
            </p:cNvPr>
            <p:cNvSpPr/>
            <p:nvPr/>
          </p:nvSpPr>
          <p:spPr>
            <a:xfrm flipH="1" flipV="1">
              <a:off x="8305594" y="5973273"/>
              <a:ext cx="45719" cy="45719"/>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796471-3CBD-9310-94A9-61F931B766D5}"/>
                </a:ext>
              </a:extLst>
            </p:cNvPr>
            <p:cNvSpPr/>
            <p:nvPr/>
          </p:nvSpPr>
          <p:spPr>
            <a:xfrm flipH="1" flipV="1">
              <a:off x="12000263" y="5973272"/>
              <a:ext cx="45719" cy="45719"/>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080BDD7-15D7-9FF5-23B4-5121CB97F471}"/>
                </a:ext>
              </a:extLst>
            </p:cNvPr>
            <p:cNvSpPr/>
            <p:nvPr/>
          </p:nvSpPr>
          <p:spPr>
            <a:xfrm flipH="1" flipV="1">
              <a:off x="10152929" y="5973271"/>
              <a:ext cx="45719" cy="45719"/>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FB1F52C-DD22-7FBD-B722-35894006D92A}"/>
                </a:ext>
              </a:extLst>
            </p:cNvPr>
            <p:cNvSpPr/>
            <p:nvPr/>
          </p:nvSpPr>
          <p:spPr>
            <a:xfrm flipH="1" flipV="1">
              <a:off x="11983373" y="3269285"/>
              <a:ext cx="45719" cy="45719"/>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5601084-A4B5-089D-B5BA-D44B0C519518}"/>
                </a:ext>
              </a:extLst>
            </p:cNvPr>
            <p:cNvSpPr/>
            <p:nvPr/>
          </p:nvSpPr>
          <p:spPr>
            <a:xfrm flipH="1" flipV="1">
              <a:off x="8300278" y="3320000"/>
              <a:ext cx="45719" cy="45719"/>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19C30D-612E-3C85-8EAF-D907F4E028EF}"/>
                </a:ext>
              </a:extLst>
            </p:cNvPr>
            <p:cNvSpPr/>
            <p:nvPr/>
          </p:nvSpPr>
          <p:spPr>
            <a:xfrm flipH="1" flipV="1">
              <a:off x="10152928" y="968787"/>
              <a:ext cx="45719" cy="45719"/>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Placeholder 12">
            <a:extLst>
              <a:ext uri="{FF2B5EF4-FFF2-40B4-BE49-F238E27FC236}">
                <a16:creationId xmlns:a16="http://schemas.microsoft.com/office/drawing/2014/main" id="{A7F9A272-6544-8493-6074-4DD14B2ADCA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rcRect t="3597" b="3597"/>
          <a:stretch/>
        </p:blipFill>
        <p:spPr>
          <a:xfrm>
            <a:off x="6898511" y="2862509"/>
            <a:ext cx="1993119" cy="914400"/>
          </a:xfrm>
          <a:prstGeom prst="rect">
            <a:avLst/>
          </a:prstGeom>
        </p:spPr>
      </p:pic>
      <p:sp>
        <p:nvSpPr>
          <p:cNvPr id="2" name="Title 2">
            <a:extLst>
              <a:ext uri="{FF2B5EF4-FFF2-40B4-BE49-F238E27FC236}">
                <a16:creationId xmlns:a16="http://schemas.microsoft.com/office/drawing/2014/main" id="{3281034F-32C9-3FE8-B2E3-7CA5DA866BE9}"/>
              </a:ext>
            </a:extLst>
          </p:cNvPr>
          <p:cNvSpPr txBox="1">
            <a:spLocks/>
          </p:cNvSpPr>
          <p:nvPr/>
        </p:nvSpPr>
        <p:spPr>
          <a:xfrm>
            <a:off x="832548" y="333043"/>
            <a:ext cx="6913575" cy="54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Nova"/>
                <a:ea typeface="Calibri"/>
                <a:cs typeface="Calibri"/>
              </a:rPr>
              <a:t>Slide titles can be hidden off screen too.</a:t>
            </a:r>
          </a:p>
        </p:txBody>
      </p:sp>
      <p:sp>
        <p:nvSpPr>
          <p:cNvPr id="45" name="Rectangle 44">
            <a:extLst>
              <a:ext uri="{FF2B5EF4-FFF2-40B4-BE49-F238E27FC236}">
                <a16:creationId xmlns:a16="http://schemas.microsoft.com/office/drawing/2014/main" id="{292D34BE-D595-EE32-3EAF-876D8A5D5BEE}"/>
              </a:ext>
            </a:extLst>
          </p:cNvPr>
          <p:cNvSpPr/>
          <p:nvPr/>
        </p:nvSpPr>
        <p:spPr>
          <a:xfrm>
            <a:off x="749299" y="215900"/>
            <a:ext cx="6996824" cy="660655"/>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Placeholder 12">
            <a:extLst>
              <a:ext uri="{FF2B5EF4-FFF2-40B4-BE49-F238E27FC236}">
                <a16:creationId xmlns:a16="http://schemas.microsoft.com/office/drawing/2014/main" id="{0AAC1CE2-8D52-A01C-7BCA-DF30D7C2661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rcRect t="3597" b="3597"/>
          <a:stretch/>
        </p:blipFill>
        <p:spPr>
          <a:xfrm rot="16200000">
            <a:off x="3604162" y="815675"/>
            <a:ext cx="1030429" cy="914400"/>
          </a:xfrm>
          <a:prstGeom prst="rect">
            <a:avLst/>
          </a:prstGeom>
        </p:spPr>
      </p:pic>
    </p:spTree>
    <p:extLst>
      <p:ext uri="{BB962C8B-B14F-4D97-AF65-F5344CB8AC3E}">
        <p14:creationId xmlns:p14="http://schemas.microsoft.com/office/powerpoint/2010/main" val="1242173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96B18-7CFB-08AB-FDBF-6AA8B41F5D3F}"/>
              </a:ext>
            </a:extLst>
          </p:cNvPr>
          <p:cNvSpPr>
            <a:spLocks noGrp="1"/>
          </p:cNvSpPr>
          <p:nvPr>
            <p:ph type="title"/>
          </p:nvPr>
        </p:nvSpPr>
        <p:spPr>
          <a:xfrm>
            <a:off x="2703443" y="325368"/>
            <a:ext cx="8956812" cy="1374548"/>
          </a:xfrm>
        </p:spPr>
        <p:txBody>
          <a:bodyPr/>
          <a:lstStyle/>
          <a:p>
            <a:r>
              <a:rPr lang="en-US" sz="2800" b="1">
                <a:latin typeface="Arial Nova"/>
              </a:rPr>
              <a:t>Ensure Logical Reading Order for Slide Elements</a:t>
            </a:r>
          </a:p>
          <a:p>
            <a:pPr algn="ctr"/>
            <a:endParaRPr lang="en-US" b="1">
              <a:latin typeface="Arial Nova"/>
            </a:endParaRPr>
          </a:p>
        </p:txBody>
      </p:sp>
      <p:sp>
        <p:nvSpPr>
          <p:cNvPr id="3" name="Content Placeholder 2">
            <a:extLst>
              <a:ext uri="{FF2B5EF4-FFF2-40B4-BE49-F238E27FC236}">
                <a16:creationId xmlns:a16="http://schemas.microsoft.com/office/drawing/2014/main" id="{95E10DF1-C877-5AEE-22E1-1A54F0EDCAC6}"/>
              </a:ext>
            </a:extLst>
          </p:cNvPr>
          <p:cNvSpPr>
            <a:spLocks noGrp="1"/>
          </p:cNvSpPr>
          <p:nvPr>
            <p:ph sz="half" idx="1"/>
          </p:nvPr>
        </p:nvSpPr>
        <p:spPr/>
        <p:txBody>
          <a:bodyPr vert="horz" lIns="91440" tIns="45720" rIns="91440" bIns="45720" rtlCol="0" anchor="t">
            <a:noAutofit/>
          </a:bodyPr>
          <a:lstStyle/>
          <a:p>
            <a:pPr marL="0" indent="0">
              <a:lnSpc>
                <a:spcPct val="120000"/>
              </a:lnSpc>
              <a:spcBef>
                <a:spcPts val="2500"/>
              </a:spcBef>
              <a:buNone/>
            </a:pPr>
            <a:r>
              <a:rPr lang="en-US" sz="1800" b="1">
                <a:latin typeface="Arial Nova"/>
              </a:rPr>
              <a:t>Importance of Logical Order</a:t>
            </a:r>
            <a:endParaRPr lang="en-US" sz="1800">
              <a:latin typeface="Arial Nova"/>
            </a:endParaRPr>
          </a:p>
          <a:p>
            <a:pPr lvl="1">
              <a:lnSpc>
                <a:spcPct val="120000"/>
              </a:lnSpc>
            </a:pPr>
            <a:r>
              <a:rPr lang="en-US" sz="1800">
                <a:latin typeface="Arial Nova"/>
              </a:rPr>
              <a:t>Logical reading order ensures screen readers present slide content clearly and coherently for all users.</a:t>
            </a:r>
          </a:p>
          <a:p>
            <a:pPr marL="0" indent="0">
              <a:lnSpc>
                <a:spcPct val="120000"/>
              </a:lnSpc>
              <a:spcBef>
                <a:spcPts val="2500"/>
              </a:spcBef>
              <a:buNone/>
            </a:pPr>
            <a:r>
              <a:rPr lang="en-US" sz="1800" b="1">
                <a:latin typeface="Arial Nova"/>
              </a:rPr>
              <a:t>Impact of Incorrect Order</a:t>
            </a:r>
            <a:endParaRPr lang="en-US" sz="1800">
              <a:latin typeface="Arial Nova"/>
            </a:endParaRPr>
          </a:p>
          <a:p>
            <a:pPr lvl="1">
              <a:lnSpc>
                <a:spcPct val="120000"/>
              </a:lnSpc>
            </a:pPr>
            <a:r>
              <a:rPr lang="en-US" sz="1800">
                <a:latin typeface="Arial Nova"/>
              </a:rPr>
              <a:t>Out-of-order elements confuse assistive technology users, reducing comprehension and usability.</a:t>
            </a:r>
          </a:p>
          <a:p>
            <a:endParaRPr lang="en-US" sz="1800">
              <a:latin typeface="Arial Nova"/>
            </a:endParaRPr>
          </a:p>
        </p:txBody>
      </p:sp>
      <p:sp>
        <p:nvSpPr>
          <p:cNvPr id="4" name="Content Placeholder 3">
            <a:extLst>
              <a:ext uri="{FF2B5EF4-FFF2-40B4-BE49-F238E27FC236}">
                <a16:creationId xmlns:a16="http://schemas.microsoft.com/office/drawing/2014/main" id="{38378245-93FB-2618-554A-C51823AD7502}"/>
              </a:ext>
              <a:ext uri="{C183D7F6-B498-43B3-948B-1728B52AA6E4}">
                <adec:decorative xmlns:adec="http://schemas.microsoft.com/office/drawing/2017/decorative" val="0"/>
              </a:ext>
            </a:extLst>
          </p:cNvPr>
          <p:cNvSpPr>
            <a:spLocks noGrp="1"/>
          </p:cNvSpPr>
          <p:nvPr>
            <p:ph sz="half" idx="2"/>
          </p:nvPr>
        </p:nvSpPr>
        <p:spPr/>
        <p:txBody>
          <a:bodyPr vert="horz" lIns="91440" tIns="45720" rIns="91440" bIns="45720" rtlCol="0" anchor="t">
            <a:normAutofit lnSpcReduction="10000"/>
          </a:bodyPr>
          <a:lstStyle/>
          <a:p>
            <a:pPr marL="0" indent="0">
              <a:lnSpc>
                <a:spcPct val="120000"/>
              </a:lnSpc>
              <a:spcBef>
                <a:spcPts val="2500"/>
              </a:spcBef>
              <a:buNone/>
            </a:pPr>
            <a:r>
              <a:rPr lang="en-US" sz="1800" b="1">
                <a:latin typeface="Arial Nova"/>
              </a:rPr>
              <a:t>Using PowerPoint Reading Order Pane</a:t>
            </a:r>
            <a:endParaRPr lang="en-US" sz="1800">
              <a:latin typeface="Arial Nova"/>
            </a:endParaRPr>
          </a:p>
          <a:p>
            <a:pPr lvl="1">
              <a:lnSpc>
                <a:spcPct val="120000"/>
              </a:lnSpc>
            </a:pPr>
            <a:r>
              <a:rPr lang="en-US" sz="1800">
                <a:latin typeface="Arial Nova"/>
              </a:rPr>
              <a:t>The Reading Order Pane helps verify and adjust reading order of slide elements easily.</a:t>
            </a:r>
          </a:p>
          <a:p>
            <a:pPr marL="0" indent="0">
              <a:lnSpc>
                <a:spcPct val="120000"/>
              </a:lnSpc>
              <a:spcBef>
                <a:spcPts val="2500"/>
              </a:spcBef>
              <a:buNone/>
            </a:pPr>
            <a:r>
              <a:rPr lang="en-US" sz="1800" b="1">
                <a:latin typeface="Arial Nova"/>
              </a:rPr>
              <a:t>Best Practices for Order</a:t>
            </a:r>
            <a:endParaRPr lang="en-US" sz="1800">
              <a:latin typeface="Arial Nova"/>
            </a:endParaRPr>
          </a:p>
          <a:p>
            <a:pPr lvl="1">
              <a:lnSpc>
                <a:spcPct val="120000"/>
              </a:lnSpc>
            </a:pPr>
            <a:r>
              <a:rPr lang="en-US" sz="1800">
                <a:latin typeface="Arial Nova"/>
              </a:rPr>
              <a:t>Arrange title first, followed by body text, images, and other elements in a logical flow.</a:t>
            </a:r>
          </a:p>
          <a:p>
            <a:endParaRPr lang="en-US"/>
          </a:p>
        </p:txBody>
      </p:sp>
    </p:spTree>
    <p:extLst>
      <p:ext uri="{BB962C8B-B14F-4D97-AF65-F5344CB8AC3E}">
        <p14:creationId xmlns:p14="http://schemas.microsoft.com/office/powerpoint/2010/main" val="2161472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7ABD120-E990-9634-2C71-DF19D05FE3A4}"/>
              </a:ext>
              <a:ext uri="{C183D7F6-B498-43B3-948B-1728B52AA6E4}">
                <adec:decorative xmlns:adec="http://schemas.microsoft.com/office/drawing/2017/decorative" val="1"/>
              </a:ext>
            </a:extLst>
          </p:cNvPr>
          <p:cNvSpPr/>
          <p:nvPr/>
        </p:nvSpPr>
        <p:spPr>
          <a:xfrm>
            <a:off x="0" y="0"/>
            <a:ext cx="348460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2776BC-79AF-0D75-6ECE-5A874D816E47}"/>
              </a:ext>
            </a:extLst>
          </p:cNvPr>
          <p:cNvSpPr txBox="1">
            <a:spLocks noGrp="1"/>
          </p:cNvSpPr>
          <p:nvPr>
            <p:ph type="title"/>
          </p:nvPr>
        </p:nvSpPr>
        <p:spPr>
          <a:xfrm>
            <a:off x="838200" y="387246"/>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Arial Nova" panose="020B0504020202020204" pitchFamily="34" charset="0"/>
                <a:ea typeface="+mj-ea"/>
                <a:cs typeface="+mj-cs"/>
              </a:rPr>
              <a:t>To access the Reading Order Pane:</a:t>
            </a:r>
          </a:p>
        </p:txBody>
      </p:sp>
      <p:sp>
        <p:nvSpPr>
          <p:cNvPr id="3" name="TextBox 2">
            <a:extLst>
              <a:ext uri="{FF2B5EF4-FFF2-40B4-BE49-F238E27FC236}">
                <a16:creationId xmlns:a16="http://schemas.microsoft.com/office/drawing/2014/main" id="{1B2BE777-6752-7365-9740-DDE653FEB47E}"/>
              </a:ext>
            </a:extLst>
          </p:cNvPr>
          <p:cNvSpPr txBox="1"/>
          <p:nvPr/>
        </p:nvSpPr>
        <p:spPr>
          <a:xfrm>
            <a:off x="287615" y="1144889"/>
            <a:ext cx="7972096" cy="367862"/>
          </a:xfrm>
          <a:prstGeom prst="rect">
            <a:avLst/>
          </a:prstGeom>
          <a:noFill/>
        </p:spPr>
        <p:txBody>
          <a:bodyPr wrap="square" rtlCol="0">
            <a:spAutoFit/>
          </a:bodyPr>
          <a:lstStyle/>
          <a:p>
            <a:r>
              <a:rPr lang="en-US" b="1"/>
              <a:t>Step 1:</a:t>
            </a:r>
            <a:r>
              <a:rPr lang="en-US"/>
              <a:t> Select the </a:t>
            </a:r>
            <a:r>
              <a:rPr lang="en-US" b="1"/>
              <a:t>Review</a:t>
            </a:r>
            <a:r>
              <a:rPr lang="en-US"/>
              <a:t> tab, and click the arrow next to </a:t>
            </a:r>
            <a:r>
              <a:rPr lang="en-US" b="1"/>
              <a:t>Check Accessibility</a:t>
            </a:r>
            <a:endParaRPr lang="en-US"/>
          </a:p>
        </p:txBody>
      </p:sp>
      <p:sp>
        <p:nvSpPr>
          <p:cNvPr id="8" name="TextBox 7">
            <a:extLst>
              <a:ext uri="{FF2B5EF4-FFF2-40B4-BE49-F238E27FC236}">
                <a16:creationId xmlns:a16="http://schemas.microsoft.com/office/drawing/2014/main" id="{AA2A77D3-3740-FC97-0FF1-CD96301777B5}"/>
              </a:ext>
            </a:extLst>
          </p:cNvPr>
          <p:cNvSpPr txBox="1"/>
          <p:nvPr/>
        </p:nvSpPr>
        <p:spPr>
          <a:xfrm>
            <a:off x="255830" y="3034570"/>
            <a:ext cx="7972096" cy="367862"/>
          </a:xfrm>
          <a:prstGeom prst="rect">
            <a:avLst/>
          </a:prstGeom>
          <a:noFill/>
        </p:spPr>
        <p:txBody>
          <a:bodyPr wrap="square" rtlCol="0">
            <a:spAutoFit/>
          </a:bodyPr>
          <a:lstStyle/>
          <a:p>
            <a:r>
              <a:rPr lang="en-US" b="1" dirty="0"/>
              <a:t>Step 2: </a:t>
            </a:r>
            <a:r>
              <a:rPr lang="en-US" dirty="0"/>
              <a:t>Select </a:t>
            </a:r>
            <a:r>
              <a:rPr lang="en-US" b="1" dirty="0"/>
              <a:t>Reading Order Pane </a:t>
            </a:r>
            <a:r>
              <a:rPr lang="en-US" dirty="0"/>
              <a:t>from the dropdown menu</a:t>
            </a:r>
          </a:p>
        </p:txBody>
      </p:sp>
      <p:sp>
        <p:nvSpPr>
          <p:cNvPr id="15" name="TextBox 14">
            <a:extLst>
              <a:ext uri="{FF2B5EF4-FFF2-40B4-BE49-F238E27FC236}">
                <a16:creationId xmlns:a16="http://schemas.microsoft.com/office/drawing/2014/main" id="{697916F1-2FCC-5F2A-47C0-15568F7CA8BC}"/>
              </a:ext>
            </a:extLst>
          </p:cNvPr>
          <p:cNvSpPr txBox="1"/>
          <p:nvPr/>
        </p:nvSpPr>
        <p:spPr>
          <a:xfrm>
            <a:off x="3802611" y="3994254"/>
            <a:ext cx="5214530" cy="2147191"/>
          </a:xfrm>
          <a:prstGeom prst="rect">
            <a:avLst/>
          </a:prstGeom>
          <a:noFill/>
        </p:spPr>
        <p:txBody>
          <a:bodyPr wrap="square" lIns="91440" tIns="45720" rIns="91440" bIns="45720" rtlCol="0" anchor="t">
            <a:spAutoFit/>
          </a:bodyPr>
          <a:lstStyle/>
          <a:p>
            <a:pPr>
              <a:lnSpc>
                <a:spcPct val="125000"/>
              </a:lnSpc>
            </a:pPr>
            <a:r>
              <a:rPr lang="en-US" b="1"/>
              <a:t>Step 3: </a:t>
            </a:r>
            <a:r>
              <a:rPr lang="en-US"/>
              <a:t>Rearrange the items into a correct logical order for screen readers.</a:t>
            </a:r>
            <a:endParaRPr lang="en-US" dirty="0"/>
          </a:p>
          <a:p>
            <a:pPr marL="285750" indent="-285750">
              <a:lnSpc>
                <a:spcPct val="125000"/>
              </a:lnSpc>
              <a:buFont typeface="Arial" panose="020B0604020202020204" pitchFamily="34" charset="0"/>
              <a:buChar char="•"/>
            </a:pPr>
            <a:r>
              <a:rPr lang="en-US"/>
              <a:t> You can add/edit alt text by clicking the pencil icon next to images. </a:t>
            </a:r>
            <a:endParaRPr lang="en-US" dirty="0"/>
          </a:p>
          <a:p>
            <a:pPr marL="285750" indent="-285750">
              <a:lnSpc>
                <a:spcPct val="125000"/>
              </a:lnSpc>
              <a:buFont typeface="Arial" panose="020B0604020202020204" pitchFamily="34" charset="0"/>
              <a:buChar char="•"/>
            </a:pPr>
            <a:r>
              <a:rPr lang="en-US"/>
              <a:t>Uncheck items that are decorative or do not need to be read aloud for comprehension </a:t>
            </a:r>
            <a:endParaRPr lang="en-US" dirty="0"/>
          </a:p>
        </p:txBody>
      </p:sp>
      <p:grpSp>
        <p:nvGrpSpPr>
          <p:cNvPr id="9" name="Group 8">
            <a:extLst>
              <a:ext uri="{FF2B5EF4-FFF2-40B4-BE49-F238E27FC236}">
                <a16:creationId xmlns:a16="http://schemas.microsoft.com/office/drawing/2014/main" id="{EA457958-1274-3409-C1DF-CE4A0DFF571D}"/>
              </a:ext>
            </a:extLst>
          </p:cNvPr>
          <p:cNvGrpSpPr/>
          <p:nvPr/>
        </p:nvGrpSpPr>
        <p:grpSpPr>
          <a:xfrm>
            <a:off x="355678" y="3402432"/>
            <a:ext cx="2908300" cy="1892300"/>
            <a:chOff x="355678" y="3402432"/>
            <a:chExt cx="2908300" cy="1892300"/>
          </a:xfrm>
        </p:grpSpPr>
        <p:pic>
          <p:nvPicPr>
            <p:cNvPr id="10" name="Picture 9" descr="A screenshot of a computer&#10;&#10;AI-generated content may be incorrect.">
              <a:extLst>
                <a:ext uri="{FF2B5EF4-FFF2-40B4-BE49-F238E27FC236}">
                  <a16:creationId xmlns:a16="http://schemas.microsoft.com/office/drawing/2014/main" id="{4B9CD397-B225-B13F-5F24-5EACEC791BBF}"/>
                </a:ext>
              </a:extLst>
            </p:cNvPr>
            <p:cNvPicPr>
              <a:picLocks noChangeAspect="1"/>
            </p:cNvPicPr>
            <p:nvPr/>
          </p:nvPicPr>
          <p:blipFill>
            <a:blip r:embed="rId3"/>
            <a:stretch>
              <a:fillRect/>
            </a:stretch>
          </p:blipFill>
          <p:spPr>
            <a:xfrm>
              <a:off x="355678" y="3402432"/>
              <a:ext cx="2908300" cy="1892300"/>
            </a:xfrm>
            <a:prstGeom prst="rect">
              <a:avLst/>
            </a:prstGeom>
          </p:spPr>
        </p:pic>
        <p:sp>
          <p:nvSpPr>
            <p:cNvPr id="11" name="Rectangle: Rounded Corners 13">
              <a:extLst>
                <a:ext uri="{FF2B5EF4-FFF2-40B4-BE49-F238E27FC236}">
                  <a16:creationId xmlns:a16="http://schemas.microsoft.com/office/drawing/2014/main" id="{704B5650-66A9-DEB6-7CD1-ACF4C44C82F1}"/>
                </a:ext>
              </a:extLst>
            </p:cNvPr>
            <p:cNvSpPr/>
            <p:nvPr/>
          </p:nvSpPr>
          <p:spPr>
            <a:xfrm>
              <a:off x="885635" y="4602708"/>
              <a:ext cx="2076609" cy="32898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F596DEA5-40A6-247F-F2E2-533630886A77}"/>
              </a:ext>
            </a:extLst>
          </p:cNvPr>
          <p:cNvGrpSpPr/>
          <p:nvPr/>
        </p:nvGrpSpPr>
        <p:grpSpPr>
          <a:xfrm>
            <a:off x="8456754" y="0"/>
            <a:ext cx="3735246" cy="6858000"/>
            <a:chOff x="8456754" y="0"/>
            <a:chExt cx="3735246" cy="6858000"/>
          </a:xfrm>
        </p:grpSpPr>
        <p:pic>
          <p:nvPicPr>
            <p:cNvPr id="19" name="Picture 18">
              <a:extLst>
                <a:ext uri="{FF2B5EF4-FFF2-40B4-BE49-F238E27FC236}">
                  <a16:creationId xmlns:a16="http://schemas.microsoft.com/office/drawing/2014/main" id="{D3B61520-8265-A6EA-95D9-4DF1F282B8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76317" y="0"/>
              <a:ext cx="2815683" cy="6858000"/>
            </a:xfrm>
            <a:prstGeom prst="rect">
              <a:avLst/>
            </a:prstGeom>
          </p:spPr>
        </p:pic>
        <p:pic>
          <p:nvPicPr>
            <p:cNvPr id="16" name="Picture Placeholder 12">
              <a:extLst>
                <a:ext uri="{FF2B5EF4-FFF2-40B4-BE49-F238E27FC236}">
                  <a16:creationId xmlns:a16="http://schemas.microsoft.com/office/drawing/2014/main" id="{41ED2A0A-1237-EEDF-42CC-B3D39A1864F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rcRect t="3597" b="3597"/>
            <a:stretch/>
          </p:blipFill>
          <p:spPr>
            <a:xfrm rot="19175348">
              <a:off x="8456754" y="3084286"/>
              <a:ext cx="1234430" cy="914400"/>
            </a:xfrm>
            <a:prstGeom prst="rect">
              <a:avLst/>
            </a:prstGeom>
          </p:spPr>
        </p:pic>
      </p:grpSp>
      <p:grpSp>
        <p:nvGrpSpPr>
          <p:cNvPr id="21" name="Group 20">
            <a:extLst>
              <a:ext uri="{FF2B5EF4-FFF2-40B4-BE49-F238E27FC236}">
                <a16:creationId xmlns:a16="http://schemas.microsoft.com/office/drawing/2014/main" id="{45B7FA5B-1463-0280-C336-7F6CBE86C52F}"/>
              </a:ext>
            </a:extLst>
          </p:cNvPr>
          <p:cNvGrpSpPr/>
          <p:nvPr/>
        </p:nvGrpSpPr>
        <p:grpSpPr>
          <a:xfrm>
            <a:off x="287615" y="1512751"/>
            <a:ext cx="7772400" cy="1408217"/>
            <a:chOff x="287615" y="1512751"/>
            <a:chExt cx="7772400" cy="1408217"/>
          </a:xfrm>
        </p:grpSpPr>
        <p:pic>
          <p:nvPicPr>
            <p:cNvPr id="5" name="Picture 4">
              <a:extLst>
                <a:ext uri="{FF2B5EF4-FFF2-40B4-BE49-F238E27FC236}">
                  <a16:creationId xmlns:a16="http://schemas.microsoft.com/office/drawing/2014/main" id="{AC00A47B-D11E-369E-60BC-CC6FA45F0F6B}"/>
                </a:ext>
              </a:extLst>
            </p:cNvPr>
            <p:cNvPicPr>
              <a:picLocks noChangeAspect="1"/>
            </p:cNvPicPr>
            <p:nvPr/>
          </p:nvPicPr>
          <p:blipFill>
            <a:blip r:embed="rId6"/>
            <a:stretch>
              <a:fillRect/>
            </a:stretch>
          </p:blipFill>
          <p:spPr>
            <a:xfrm>
              <a:off x="287615" y="1512751"/>
              <a:ext cx="7772400" cy="846578"/>
            </a:xfrm>
            <a:prstGeom prst="rect">
              <a:avLst/>
            </a:prstGeom>
          </p:spPr>
        </p:pic>
        <p:sp>
          <p:nvSpPr>
            <p:cNvPr id="6" name="Rectangle: Rounded Corners 13">
              <a:extLst>
                <a:ext uri="{FF2B5EF4-FFF2-40B4-BE49-F238E27FC236}">
                  <a16:creationId xmlns:a16="http://schemas.microsoft.com/office/drawing/2014/main" id="{7FD5F283-97B9-F976-78FE-59738C07D3A9}"/>
                </a:ext>
              </a:extLst>
            </p:cNvPr>
            <p:cNvSpPr/>
            <p:nvPr/>
          </p:nvSpPr>
          <p:spPr>
            <a:xfrm>
              <a:off x="5085131" y="1512751"/>
              <a:ext cx="559790" cy="251441"/>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3">
              <a:extLst>
                <a:ext uri="{FF2B5EF4-FFF2-40B4-BE49-F238E27FC236}">
                  <a16:creationId xmlns:a16="http://schemas.microsoft.com/office/drawing/2014/main" id="{9D347E95-26A2-22EA-7F36-0DB5B9C94C91}"/>
                </a:ext>
              </a:extLst>
            </p:cNvPr>
            <p:cNvSpPr/>
            <p:nvPr/>
          </p:nvSpPr>
          <p:spPr>
            <a:xfrm>
              <a:off x="1664334" y="1810937"/>
              <a:ext cx="248549" cy="269734"/>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Placeholder 12">
              <a:extLst>
                <a:ext uri="{FF2B5EF4-FFF2-40B4-BE49-F238E27FC236}">
                  <a16:creationId xmlns:a16="http://schemas.microsoft.com/office/drawing/2014/main" id="{F29794F5-4F29-1ECD-3BB7-95B19605BA9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rcRect t="3597" b="3597"/>
            <a:stretch/>
          </p:blipFill>
          <p:spPr>
            <a:xfrm rot="13064553">
              <a:off x="1782153" y="2006568"/>
              <a:ext cx="1234430" cy="914400"/>
            </a:xfrm>
            <a:prstGeom prst="rect">
              <a:avLst/>
            </a:prstGeom>
          </p:spPr>
        </p:pic>
      </p:grpSp>
    </p:spTree>
    <p:extLst>
      <p:ext uri="{BB962C8B-B14F-4D97-AF65-F5344CB8AC3E}">
        <p14:creationId xmlns:p14="http://schemas.microsoft.com/office/powerpoint/2010/main" val="1145616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EE32A-0824-A42F-6839-36EEC10E937D}"/>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2869F836-167E-1912-CC27-5D601F0460CF}"/>
              </a:ext>
              <a:ext uri="{C183D7F6-B498-43B3-948B-1728B52AA6E4}">
                <adec:decorative xmlns:adec="http://schemas.microsoft.com/office/drawing/2017/decorative" val="1"/>
              </a:ext>
            </a:extLst>
          </p:cNvPr>
          <p:cNvSpPr/>
          <p:nvPr/>
        </p:nvSpPr>
        <p:spPr>
          <a:xfrm>
            <a:off x="8707394" y="5545394"/>
            <a:ext cx="3484605" cy="13126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Nova" panose="020B0504020202020204" pitchFamily="34" charset="0"/>
            </a:endParaRPr>
          </a:p>
        </p:txBody>
      </p:sp>
      <p:sp>
        <p:nvSpPr>
          <p:cNvPr id="2" name="Title 1">
            <a:extLst>
              <a:ext uri="{FF2B5EF4-FFF2-40B4-BE49-F238E27FC236}">
                <a16:creationId xmlns:a16="http://schemas.microsoft.com/office/drawing/2014/main" id="{EAFADB74-FE34-0749-A072-D6488DEB7790}"/>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800" b="1">
                <a:latin typeface="Arial Nova"/>
              </a:rPr>
              <a:t>Accessible Tables in PowerPoint</a:t>
            </a:r>
            <a:endParaRPr kumimoji="0" lang="en-US" sz="2800" b="1" u="none" strike="noStrike" kern="1200" cap="none" spc="0" normalizeH="0" baseline="0" noProof="0">
              <a:ln>
                <a:noFill/>
              </a:ln>
              <a:solidFill>
                <a:schemeClr val="tx1"/>
              </a:solidFill>
              <a:effectLst/>
              <a:uLnTx/>
              <a:uFillTx/>
              <a:latin typeface="Arial Nova"/>
            </a:endParaRPr>
          </a:p>
        </p:txBody>
      </p:sp>
      <p:sp>
        <p:nvSpPr>
          <p:cNvPr id="18" name="TextBox 17">
            <a:extLst>
              <a:ext uri="{FF2B5EF4-FFF2-40B4-BE49-F238E27FC236}">
                <a16:creationId xmlns:a16="http://schemas.microsoft.com/office/drawing/2014/main" id="{222CBC45-F289-7CE1-AC05-B1F47590A504}"/>
              </a:ext>
            </a:extLst>
          </p:cNvPr>
          <p:cNvSpPr txBox="1"/>
          <p:nvPr/>
        </p:nvSpPr>
        <p:spPr>
          <a:xfrm>
            <a:off x="369073" y="1075094"/>
            <a:ext cx="5117327" cy="5552867"/>
          </a:xfrm>
          <a:prstGeom prst="rect">
            <a:avLst/>
          </a:prstGeom>
          <a:noFill/>
        </p:spPr>
        <p:txBody>
          <a:bodyPr wrap="square">
            <a:spAutoFit/>
          </a:bodyPr>
          <a:lstStyle/>
          <a:p>
            <a:pPr>
              <a:lnSpc>
                <a:spcPct val="110000"/>
              </a:lnSpc>
              <a:buNone/>
            </a:pPr>
            <a:r>
              <a:rPr lang="en-US" sz="2400" b="1">
                <a:latin typeface="Arial Nova" panose="020B0504020202020204" pitchFamily="34" charset="0"/>
              </a:rPr>
              <a:t>Purpose</a:t>
            </a:r>
            <a:r>
              <a:rPr lang="en-US" sz="2400">
                <a:latin typeface="Arial Nova" panose="020B0504020202020204" pitchFamily="34" charset="0"/>
              </a:rPr>
              <a:t>: Accessible tables are structured so screen readers can understand and communicate relationships between data (rows, columns, and headers)</a:t>
            </a:r>
            <a:endParaRPr lang="en-US" sz="2400" dirty="0">
              <a:latin typeface="Arial Nova" panose="020B0504020202020204" pitchFamily="34" charset="0"/>
            </a:endParaRPr>
          </a:p>
          <a:p>
            <a:pPr>
              <a:lnSpc>
                <a:spcPct val="110000"/>
              </a:lnSpc>
              <a:buNone/>
            </a:pPr>
            <a:endParaRPr lang="en-US" sz="2400" dirty="0">
              <a:latin typeface="Arial Nova" panose="020B0504020202020204" pitchFamily="34" charset="0"/>
            </a:endParaRPr>
          </a:p>
          <a:p>
            <a:pPr>
              <a:lnSpc>
                <a:spcPct val="110000"/>
              </a:lnSpc>
              <a:buNone/>
            </a:pPr>
            <a:r>
              <a:rPr lang="en-US" sz="2400" b="1">
                <a:latin typeface="Arial Nova" panose="020B0504020202020204" pitchFamily="34" charset="0"/>
              </a:rPr>
              <a:t>Principles to keep in mind:</a:t>
            </a:r>
            <a:endParaRPr lang="en-US" sz="2400" b="1" dirty="0">
              <a:latin typeface="Arial Nova" panose="020B0504020202020204" pitchFamily="34" charset="0"/>
            </a:endParaRPr>
          </a:p>
          <a:p>
            <a:pPr marL="285750" indent="-285750">
              <a:lnSpc>
                <a:spcPct val="110000"/>
              </a:lnSpc>
              <a:buFont typeface="Arial" panose="020B0604020202020204" pitchFamily="34" charset="0"/>
              <a:buChar char="•"/>
            </a:pPr>
            <a:r>
              <a:rPr lang="en-US" sz="2400">
                <a:latin typeface="Arial Nova" panose="020B0504020202020204" pitchFamily="34" charset="0"/>
              </a:rPr>
              <a:t>Keep tables simple: Avoid merged or split cells</a:t>
            </a:r>
            <a:endParaRPr lang="en-US" sz="2400" dirty="0">
              <a:latin typeface="Arial Nova" panose="020B0504020202020204" pitchFamily="34" charset="0"/>
            </a:endParaRPr>
          </a:p>
          <a:p>
            <a:pPr marL="285750" indent="-285750">
              <a:lnSpc>
                <a:spcPct val="110000"/>
              </a:lnSpc>
              <a:buFont typeface="Arial" panose="020B0604020202020204" pitchFamily="34" charset="0"/>
              <a:buChar char="•"/>
            </a:pPr>
            <a:r>
              <a:rPr lang="en-US" sz="2400">
                <a:latin typeface="Arial Nova" panose="020B0504020202020204" pitchFamily="34" charset="0"/>
              </a:rPr>
              <a:t>Avoid using tables for layout: Use tables only for data, not visual alignment</a:t>
            </a:r>
            <a:endParaRPr lang="en-US" sz="2400" dirty="0">
              <a:latin typeface="Arial Nova" panose="020B0504020202020204" pitchFamily="34" charset="0"/>
            </a:endParaRPr>
          </a:p>
          <a:p>
            <a:pPr marL="285750" indent="-285750">
              <a:lnSpc>
                <a:spcPct val="110000"/>
              </a:lnSpc>
              <a:buFont typeface="Arial" panose="020B0604020202020204" pitchFamily="34" charset="0"/>
              <a:buChar char="•"/>
            </a:pPr>
            <a:endParaRPr lang="en-US" dirty="0">
              <a:latin typeface="Arial Nova" panose="020B0504020202020204" pitchFamily="34" charset="0"/>
            </a:endParaRPr>
          </a:p>
          <a:p>
            <a:pPr marL="285750" indent="-285750">
              <a:lnSpc>
                <a:spcPct val="110000"/>
              </a:lnSpc>
              <a:buFont typeface="Arial" panose="020B0604020202020204" pitchFamily="34" charset="0"/>
              <a:buChar char="•"/>
            </a:pPr>
            <a:endParaRPr lang="en-US" dirty="0">
              <a:latin typeface="Arial Nova" panose="020B0504020202020204" pitchFamily="34" charset="0"/>
            </a:endParaRPr>
          </a:p>
        </p:txBody>
      </p:sp>
      <p:sp>
        <p:nvSpPr>
          <p:cNvPr id="36" name="TextBox 35">
            <a:extLst>
              <a:ext uri="{FF2B5EF4-FFF2-40B4-BE49-F238E27FC236}">
                <a16:creationId xmlns:a16="http://schemas.microsoft.com/office/drawing/2014/main" id="{E283EB00-1A9F-F280-3041-29FD3F647859}"/>
              </a:ext>
            </a:extLst>
          </p:cNvPr>
          <p:cNvSpPr txBox="1"/>
          <p:nvPr/>
        </p:nvSpPr>
        <p:spPr>
          <a:xfrm>
            <a:off x="7750892" y="965453"/>
            <a:ext cx="2396092" cy="400110"/>
          </a:xfrm>
          <a:prstGeom prst="rect">
            <a:avLst/>
          </a:prstGeom>
          <a:noFill/>
        </p:spPr>
        <p:txBody>
          <a:bodyPr wrap="square">
            <a:spAutoFit/>
          </a:bodyPr>
          <a:lstStyle/>
          <a:p>
            <a:r>
              <a:rPr lang="en-US" sz="2000" b="1">
                <a:latin typeface="Arial Nova" panose="020B0504020202020204" pitchFamily="34" charset="0"/>
              </a:rPr>
              <a:t>Accessible Table</a:t>
            </a:r>
          </a:p>
        </p:txBody>
      </p:sp>
      <p:graphicFrame>
        <p:nvGraphicFramePr>
          <p:cNvPr id="28" name="Table 27" descr="Table showing instructor office hours by day of the week.">
            <a:extLst>
              <a:ext uri="{FF2B5EF4-FFF2-40B4-BE49-F238E27FC236}">
                <a16:creationId xmlns:a16="http://schemas.microsoft.com/office/drawing/2014/main" id="{D33149E4-F17A-D3D9-5300-8ABF5BA829E8}"/>
              </a:ext>
            </a:extLst>
          </p:cNvPr>
          <p:cNvGraphicFramePr>
            <a:graphicFrameLocks noGrp="1"/>
          </p:cNvGraphicFramePr>
          <p:nvPr>
            <p:extLst>
              <p:ext uri="{D42A27DB-BD31-4B8C-83A1-F6EECF244321}">
                <p14:modId xmlns:p14="http://schemas.microsoft.com/office/powerpoint/2010/main" val="3970147690"/>
              </p:ext>
            </p:extLst>
          </p:nvPr>
        </p:nvGraphicFramePr>
        <p:xfrm>
          <a:off x="6282167" y="1447204"/>
          <a:ext cx="5094402" cy="1483360"/>
        </p:xfrm>
        <a:graphic>
          <a:graphicData uri="http://schemas.openxmlformats.org/drawingml/2006/table">
            <a:tbl>
              <a:tblPr firstRow="1" bandRow="1">
                <a:tableStyleId>{00A15C55-8517-42AA-B614-E9B94910E393}</a:tableStyleId>
              </a:tblPr>
              <a:tblGrid>
                <a:gridCol w="1698134">
                  <a:extLst>
                    <a:ext uri="{9D8B030D-6E8A-4147-A177-3AD203B41FA5}">
                      <a16:colId xmlns:a16="http://schemas.microsoft.com/office/drawing/2014/main" val="2472999680"/>
                    </a:ext>
                  </a:extLst>
                </a:gridCol>
                <a:gridCol w="1698134">
                  <a:extLst>
                    <a:ext uri="{9D8B030D-6E8A-4147-A177-3AD203B41FA5}">
                      <a16:colId xmlns:a16="http://schemas.microsoft.com/office/drawing/2014/main" val="3813777586"/>
                    </a:ext>
                  </a:extLst>
                </a:gridCol>
                <a:gridCol w="1698134">
                  <a:extLst>
                    <a:ext uri="{9D8B030D-6E8A-4147-A177-3AD203B41FA5}">
                      <a16:colId xmlns:a16="http://schemas.microsoft.com/office/drawing/2014/main" val="375780018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rPr>
                        <a:t>Day</a:t>
                      </a:r>
                      <a:endParaRPr lang="en-US">
                        <a:effectLst/>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rPr>
                        <a:t>Time</a:t>
                      </a:r>
                      <a:endParaRPr lang="en-US">
                        <a:effectLst/>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Location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8674516"/>
                  </a:ext>
                </a:extLst>
              </a:tr>
              <a:tr h="370840">
                <a:tc>
                  <a:txBody>
                    <a:bodyPr/>
                    <a:lstStyle/>
                    <a:p>
                      <a:pPr>
                        <a:buNone/>
                      </a:pPr>
                      <a:r>
                        <a:rPr lang="en-US">
                          <a:effectLst/>
                        </a:rPr>
                        <a:t>Monday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buNone/>
                      </a:pPr>
                      <a:r>
                        <a:rPr lang="en-US">
                          <a:effectLst/>
                        </a:rPr>
                        <a:t>1:00–3:00 PM</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buNone/>
                      </a:pPr>
                      <a:r>
                        <a:rPr lang="en-US">
                          <a:effectLst/>
                        </a:rPr>
                        <a:t>In-person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1253293"/>
                  </a:ext>
                </a:extLst>
              </a:tr>
              <a:tr h="370840">
                <a:tc>
                  <a:txBody>
                    <a:bodyPr/>
                    <a:lstStyle/>
                    <a:p>
                      <a:pPr>
                        <a:buNone/>
                      </a:pPr>
                      <a:r>
                        <a:rPr lang="en-US">
                          <a:effectLst/>
                        </a:rPr>
                        <a:t>Wednesday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buNone/>
                      </a:pPr>
                      <a:r>
                        <a:rPr lang="en-US">
                          <a:effectLst/>
                        </a:rPr>
                        <a:t>1:00–3:00 PM</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buNone/>
                      </a:pPr>
                      <a:r>
                        <a:rPr lang="en-US">
                          <a:effectLst/>
                        </a:rPr>
                        <a:t>Zoom</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5855284"/>
                  </a:ext>
                </a:extLst>
              </a:tr>
              <a:tr h="370840">
                <a:tc>
                  <a:txBody>
                    <a:bodyPr/>
                    <a:lstStyle/>
                    <a:p>
                      <a:pPr>
                        <a:buNone/>
                      </a:pPr>
                      <a:r>
                        <a:rPr lang="en-US">
                          <a:effectLst/>
                        </a:rPr>
                        <a:t>Friday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buNone/>
                      </a:pPr>
                      <a:r>
                        <a:rPr lang="en-US">
                          <a:effectLst/>
                        </a:rPr>
                        <a:t>9:00–11:00 AM</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buNone/>
                      </a:pPr>
                      <a:r>
                        <a:rPr lang="en-US">
                          <a:effectLst/>
                        </a:rPr>
                        <a:t>Hybrid</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0747656"/>
                  </a:ext>
                </a:extLst>
              </a:tr>
            </a:tbl>
          </a:graphicData>
        </a:graphic>
      </p:graphicFrame>
      <p:sp>
        <p:nvSpPr>
          <p:cNvPr id="37" name="TextBox 36">
            <a:extLst>
              <a:ext uri="{FF2B5EF4-FFF2-40B4-BE49-F238E27FC236}">
                <a16:creationId xmlns:a16="http://schemas.microsoft.com/office/drawing/2014/main" id="{80387155-1366-0D1A-7610-F209E83B2EF7}"/>
              </a:ext>
            </a:extLst>
          </p:cNvPr>
          <p:cNvSpPr txBox="1"/>
          <p:nvPr/>
        </p:nvSpPr>
        <p:spPr>
          <a:xfrm>
            <a:off x="7511751" y="3600070"/>
            <a:ext cx="2635233" cy="400110"/>
          </a:xfrm>
          <a:prstGeom prst="rect">
            <a:avLst/>
          </a:prstGeom>
          <a:noFill/>
        </p:spPr>
        <p:txBody>
          <a:bodyPr wrap="square">
            <a:spAutoFit/>
          </a:bodyPr>
          <a:lstStyle/>
          <a:p>
            <a:r>
              <a:rPr lang="en-US" sz="2000" b="1">
                <a:latin typeface="Arial Nova" panose="020B0504020202020204" pitchFamily="34" charset="0"/>
              </a:rPr>
              <a:t>In-accessible Table</a:t>
            </a:r>
          </a:p>
        </p:txBody>
      </p:sp>
      <p:graphicFrame>
        <p:nvGraphicFramePr>
          <p:cNvPr id="34" name="Table 33">
            <a:extLst>
              <a:ext uri="{FF2B5EF4-FFF2-40B4-BE49-F238E27FC236}">
                <a16:creationId xmlns:a16="http://schemas.microsoft.com/office/drawing/2014/main" id="{32F53436-7ED1-E0D6-B313-CEE6B5CAD1CE}"/>
              </a:ext>
            </a:extLst>
          </p:cNvPr>
          <p:cNvGraphicFramePr>
            <a:graphicFrameLocks noGrp="1"/>
          </p:cNvGraphicFramePr>
          <p:nvPr>
            <p:extLst>
              <p:ext uri="{D42A27DB-BD31-4B8C-83A1-F6EECF244321}">
                <p14:modId xmlns:p14="http://schemas.microsoft.com/office/powerpoint/2010/main" val="3583574026"/>
              </p:ext>
            </p:extLst>
          </p:nvPr>
        </p:nvGraphicFramePr>
        <p:xfrm>
          <a:off x="6282166" y="4150940"/>
          <a:ext cx="5094402" cy="1722120"/>
        </p:xfrm>
        <a:graphic>
          <a:graphicData uri="http://schemas.openxmlformats.org/drawingml/2006/table">
            <a:tbl>
              <a:tblPr bandRow="1">
                <a:tableStyleId>{D27102A9-8310-4765-A935-A1911B00CA55}</a:tableStyleId>
              </a:tblPr>
              <a:tblGrid>
                <a:gridCol w="1698134">
                  <a:extLst>
                    <a:ext uri="{9D8B030D-6E8A-4147-A177-3AD203B41FA5}">
                      <a16:colId xmlns:a16="http://schemas.microsoft.com/office/drawing/2014/main" val="1038808392"/>
                    </a:ext>
                  </a:extLst>
                </a:gridCol>
                <a:gridCol w="1698134">
                  <a:extLst>
                    <a:ext uri="{9D8B030D-6E8A-4147-A177-3AD203B41FA5}">
                      <a16:colId xmlns:a16="http://schemas.microsoft.com/office/drawing/2014/main" val="1667231867"/>
                    </a:ext>
                  </a:extLst>
                </a:gridCol>
                <a:gridCol w="849067">
                  <a:extLst>
                    <a:ext uri="{9D8B030D-6E8A-4147-A177-3AD203B41FA5}">
                      <a16:colId xmlns:a16="http://schemas.microsoft.com/office/drawing/2014/main" val="2218567456"/>
                    </a:ext>
                  </a:extLst>
                </a:gridCol>
                <a:gridCol w="849067">
                  <a:extLst>
                    <a:ext uri="{9D8B030D-6E8A-4147-A177-3AD203B41FA5}">
                      <a16:colId xmlns:a16="http://schemas.microsoft.com/office/drawing/2014/main" val="3470873063"/>
                    </a:ext>
                  </a:extLst>
                </a:gridCol>
              </a:tblGrid>
              <a:tr h="0">
                <a:tc gridSpan="4">
                  <a:txBody>
                    <a:bodyPr/>
                    <a:lstStyle/>
                    <a:p>
                      <a:pPr algn="ctr">
                        <a:buNone/>
                      </a:pPr>
                      <a:r>
                        <a:rPr lang="en-US" b="1">
                          <a:solidFill>
                            <a:schemeClr val="tx1"/>
                          </a:solidFill>
                          <a:effectLst/>
                        </a:rPr>
                        <a:t>Office Hours by day, time, and location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buNone/>
                      </a:pPr>
                      <a:endParaRPr lang="en-US">
                        <a:effectLst/>
                      </a:endParaRP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hMerge="1">
                  <a:txBody>
                    <a:bodyPr/>
                    <a:lstStyle/>
                    <a:p>
                      <a:pPr>
                        <a:buNone/>
                      </a:pPr>
                      <a:endParaRPr lang="en-US">
                        <a:effectLst/>
                      </a:endParaRP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hMerge="1">
                  <a:txBody>
                    <a:bodyPr/>
                    <a:lstStyle/>
                    <a:p>
                      <a:endParaRPr lang="en-US"/>
                    </a:p>
                  </a:txBody>
                  <a:tcPr/>
                </a:tc>
                <a:extLst>
                  <a:ext uri="{0D108BD9-81ED-4DB2-BD59-A6C34878D82A}">
                    <a16:rowId xmlns:a16="http://schemas.microsoft.com/office/drawing/2014/main" val="624027011"/>
                  </a:ext>
                </a:extLst>
              </a:tr>
              <a:tr h="0">
                <a:tc>
                  <a:txBody>
                    <a:bodyPr/>
                    <a:lstStyle/>
                    <a:p>
                      <a:pPr>
                        <a:buNone/>
                      </a:pPr>
                      <a:r>
                        <a:rPr lang="en-US">
                          <a:effectLst/>
                        </a:rPr>
                        <a:t>Monday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buNone/>
                      </a:pPr>
                      <a:r>
                        <a:rPr lang="en-US">
                          <a:effectLst/>
                        </a:rPr>
                        <a:t>1–3 PM</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buNone/>
                      </a:pPr>
                      <a:r>
                        <a:rPr lang="en-US">
                          <a:effectLst/>
                        </a:rPr>
                        <a:t>In‑person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46019506"/>
                  </a:ext>
                </a:extLst>
              </a:tr>
              <a:tr h="0">
                <a:tc>
                  <a:txBody>
                    <a:bodyPr/>
                    <a:lstStyle/>
                    <a:p>
                      <a:pPr>
                        <a:buNone/>
                      </a:pPr>
                      <a:r>
                        <a:rPr lang="en-US">
                          <a:effectLst/>
                        </a:rPr>
                        <a:t>Wednesday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buNone/>
                      </a:pPr>
                      <a:r>
                        <a:rPr lang="en-US">
                          <a:effectLst/>
                        </a:rPr>
                        <a:t>Zoom</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64067383"/>
                  </a:ext>
                </a:extLst>
              </a:tr>
              <a:tr h="0">
                <a:tc>
                  <a:txBody>
                    <a:bodyPr/>
                    <a:lstStyle/>
                    <a:p>
                      <a:pPr>
                        <a:buNone/>
                      </a:pPr>
                      <a:r>
                        <a:rPr lang="en-US">
                          <a:effectLst/>
                        </a:rPr>
                        <a:t>Friday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buNone/>
                      </a:pPr>
                      <a:r>
                        <a:rPr lang="en-US">
                          <a:effectLst/>
                        </a:rPr>
                        <a:t>9–11 AM</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buNone/>
                      </a:pPr>
                      <a:r>
                        <a:rPr lang="en-US">
                          <a:effectLst/>
                        </a:rPr>
                        <a:t>In‑</a:t>
                      </a:r>
                    </a:p>
                    <a:p>
                      <a:pPr>
                        <a:buNone/>
                      </a:pPr>
                      <a:r>
                        <a:rPr lang="en-US" sz="1700">
                          <a:effectLst/>
                        </a:rPr>
                        <a:t>person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buNone/>
                      </a:pPr>
                      <a:r>
                        <a:rPr lang="en-US">
                          <a:effectLst/>
                        </a:rPr>
                        <a:t>Zoom</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5223565"/>
                  </a:ext>
                </a:extLst>
              </a:tr>
            </a:tbl>
          </a:graphicData>
        </a:graphic>
      </p:graphicFrame>
    </p:spTree>
    <p:extLst>
      <p:ext uri="{BB962C8B-B14F-4D97-AF65-F5344CB8AC3E}">
        <p14:creationId xmlns:p14="http://schemas.microsoft.com/office/powerpoint/2010/main" val="17076244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882abd7-1ab7-48ef-8c98-72d235b81a08">
      <Terms xmlns="http://schemas.microsoft.com/office/infopath/2007/PartnerControls"/>
    </lcf76f155ced4ddcb4097134ff3c332f>
    <Notes xmlns="3882abd7-1ab7-48ef-8c98-72d235b81a08" xsi:nil="true"/>
    <TaxCatchAll xmlns="99231557-d139-4a0a-b246-b8b4047cac0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D3B2ECC4948B4AAC4E21187997D365" ma:contentTypeVersion="21" ma:contentTypeDescription="Create a new document." ma:contentTypeScope="" ma:versionID="989fb0c101885bf88f5c8ebaa50be81c">
  <xsd:schema xmlns:xsd="http://www.w3.org/2001/XMLSchema" xmlns:xs="http://www.w3.org/2001/XMLSchema" xmlns:p="http://schemas.microsoft.com/office/2006/metadata/properties" xmlns:ns2="3882abd7-1ab7-48ef-8c98-72d235b81a08" xmlns:ns3="99231557-d139-4a0a-b246-b8b4047cac07" targetNamespace="http://schemas.microsoft.com/office/2006/metadata/properties" ma:root="true" ma:fieldsID="c7317938980b78b7d496338bcb2457a8" ns2:_="" ns3:_="">
    <xsd:import namespace="3882abd7-1ab7-48ef-8c98-72d235b81a08"/>
    <xsd:import namespace="99231557-d139-4a0a-b246-b8b4047cac0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Note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2abd7-1ab7-48ef-8c98-72d235b81a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Notes" ma:index="19" nillable="true" ma:displayName="Notes" ma:format="Dropdown" ma:internalName="Notes">
      <xsd:simpleType>
        <xsd:restriction base="dms:Text">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d37ae30-1c3a-40e1-94c5-05ea5a1665a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231557-d139-4a0a-b246-b8b4047cac0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83b254f-fc54-4dc1-869e-d2d00e5ecfec}" ma:internalName="TaxCatchAll" ma:showField="CatchAllData" ma:web="99231557-d139-4a0a-b246-b8b4047cac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08E541-3EBD-481E-BAE5-CE071F74DC2D}">
  <ds:schemaRefs>
    <ds:schemaRef ds:uri="http://schemas.microsoft.com/sharepoint/v3/contenttype/forms"/>
  </ds:schemaRefs>
</ds:datastoreItem>
</file>

<file path=customXml/itemProps2.xml><?xml version="1.0" encoding="utf-8"?>
<ds:datastoreItem xmlns:ds="http://schemas.openxmlformats.org/officeDocument/2006/customXml" ds:itemID="{86EED7C0-35B1-42C8-892F-B48194CBD3C1}">
  <ds:schemaRefs>
    <ds:schemaRef ds:uri="http://schemas.microsoft.com/office/2006/documentManagement/types"/>
    <ds:schemaRef ds:uri="3882abd7-1ab7-48ef-8c98-72d235b81a08"/>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99231557-d139-4a0a-b246-b8b4047cac07"/>
    <ds:schemaRef ds:uri="http://www.w3.org/XML/1998/namespace"/>
    <ds:schemaRef ds:uri="http://purl.org/dc/dcmitype/"/>
  </ds:schemaRefs>
</ds:datastoreItem>
</file>

<file path=customXml/itemProps3.xml><?xml version="1.0" encoding="utf-8"?>
<ds:datastoreItem xmlns:ds="http://schemas.openxmlformats.org/officeDocument/2006/customXml" ds:itemID="{180E2C84-4186-4C24-A43A-E6FD2CAA51C1}">
  <ds:schemaRefs>
    <ds:schemaRef ds:uri="3882abd7-1ab7-48ef-8c98-72d235b81a08"/>
    <ds:schemaRef ds:uri="99231557-d139-4a0a-b246-b8b4047cac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1357</Words>
  <Application>Microsoft Macintosh PowerPoint</Application>
  <PresentationFormat>Widescreen</PresentationFormat>
  <Paragraphs>218</Paragraphs>
  <Slides>16</Slides>
  <Notes>13</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Aptos</vt:lpstr>
      <vt:lpstr>Aptos Display</vt:lpstr>
      <vt:lpstr>Arial</vt:lpstr>
      <vt:lpstr>Arial Nova</vt:lpstr>
      <vt:lpstr>Arial,Sans-Serif</vt:lpstr>
      <vt:lpstr>Baskerville Old Face</vt:lpstr>
      <vt:lpstr>Lucida Sans Typewriter</vt:lpstr>
      <vt:lpstr>Office Theme</vt:lpstr>
      <vt:lpstr>Custom Design</vt:lpstr>
      <vt:lpstr>Microsoft PowerPoint</vt:lpstr>
      <vt:lpstr>Use High-Contrast Colors and Readable Fonts</vt:lpstr>
      <vt:lpstr>Use Unique, Descriptive Slide Titles</vt:lpstr>
      <vt:lpstr>Creating Descriptive  Slide Titles</vt:lpstr>
      <vt:lpstr>Add Alt Text for Images, Charts, and Graphics</vt:lpstr>
      <vt:lpstr>Handling Complex Visuals</vt:lpstr>
      <vt:lpstr>Ensure Logical Reading Order for Slide Elements </vt:lpstr>
      <vt:lpstr>To access the Reading Order Pane:</vt:lpstr>
      <vt:lpstr>Accessible Tables in PowerPoint</vt:lpstr>
      <vt:lpstr>How to Create Accessible Tables in PowerPoint</vt:lpstr>
      <vt:lpstr>Color Contrast and Preset Table Styles</vt:lpstr>
      <vt:lpstr>Provide Captions or Transcripts for  Embedded Media</vt:lpstr>
      <vt:lpstr>Run the Accessibility Checker Before Sharing​</vt:lpstr>
      <vt:lpstr>Accessibility Checker </vt:lpstr>
      <vt:lpstr>Save/Export your Presentation Correctly</vt:lpstr>
      <vt:lpstr>Summary of PowerPoint Accessibility Best Practices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Dows, Douglas</dc:creator>
  <cp:lastModifiedBy>Dows, Douglas</cp:lastModifiedBy>
  <cp:revision>1</cp:revision>
  <dcterms:created xsi:type="dcterms:W3CDTF">2025-12-18T20:28:38Z</dcterms:created>
  <dcterms:modified xsi:type="dcterms:W3CDTF">2026-04-16T19:14:06Z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0x01010082D3B2ECC4948B4AAC4E21187997D365</vt:lpwstr>
  </property>
  <property fmtid="{D5CDD505-2E9C-101B-9397-08002B2CF9AE}" pid="3" name="MediaServiceImageTags">
    <vt:lpwstr/>
  </property>
</Properties>
</file>