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8" r:id="rId2"/>
  </p:sldMasterIdLst>
  <p:notesMasterIdLst>
    <p:notesMasterId r:id="rId36"/>
  </p:notesMasterIdLst>
  <p:sldIdLst>
    <p:sldId id="256" r:id="rId3"/>
    <p:sldId id="283" r:id="rId4"/>
    <p:sldId id="284" r:id="rId5"/>
    <p:sldId id="257" r:id="rId6"/>
    <p:sldId id="298" r:id="rId7"/>
    <p:sldId id="299" r:id="rId8"/>
    <p:sldId id="281" r:id="rId9"/>
    <p:sldId id="282" r:id="rId10"/>
    <p:sldId id="260" r:id="rId11"/>
    <p:sldId id="270" r:id="rId12"/>
    <p:sldId id="271" r:id="rId13"/>
    <p:sldId id="259" r:id="rId14"/>
    <p:sldId id="274" r:id="rId15"/>
    <p:sldId id="264" r:id="rId16"/>
    <p:sldId id="288" r:id="rId17"/>
    <p:sldId id="280" r:id="rId18"/>
    <p:sldId id="285" r:id="rId19"/>
    <p:sldId id="289" r:id="rId20"/>
    <p:sldId id="290" r:id="rId21"/>
    <p:sldId id="266" r:id="rId22"/>
    <p:sldId id="296" r:id="rId23"/>
    <p:sldId id="291" r:id="rId24"/>
    <p:sldId id="273" r:id="rId25"/>
    <p:sldId id="292" r:id="rId26"/>
    <p:sldId id="293" r:id="rId27"/>
    <p:sldId id="294" r:id="rId28"/>
    <p:sldId id="297" r:id="rId29"/>
    <p:sldId id="279" r:id="rId30"/>
    <p:sldId id="286" r:id="rId31"/>
    <p:sldId id="275" r:id="rId32"/>
    <p:sldId id="268" r:id="rId33"/>
    <p:sldId id="295" r:id="rId34"/>
    <p:sldId id="27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085D8-18D0-4CB5-856C-4868EFBFD754}" v="458" dt="2023-09-19T13:21:38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332" autoAdjust="0"/>
  </p:normalViewPr>
  <p:slideViewPr>
    <p:cSldViewPr snapToGrid="0" snapToObjects="1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uras-Wieneke, Alexandra (Alex)" userId="2586273c-cd5b-4253-bad0-c8cea1eab8ac" providerId="ADAL" clId="{8F6085D8-18D0-4CB5-856C-4868EFBFD754}"/>
    <pc:docChg chg="undo custSel addSld delSld modSld sldOrd delMainMaster modMainMaster">
      <pc:chgData name="Zouras-Wieneke, Alexandra (Alex)" userId="2586273c-cd5b-4253-bad0-c8cea1eab8ac" providerId="ADAL" clId="{8F6085D8-18D0-4CB5-856C-4868EFBFD754}" dt="2023-09-19T12:52:11.972" v="4680" actId="6549"/>
      <pc:docMkLst>
        <pc:docMk/>
      </pc:docMkLst>
      <pc:sldChg chg="addSp modSp mod">
        <pc:chgData name="Zouras-Wieneke, Alexandra (Alex)" userId="2586273c-cd5b-4253-bad0-c8cea1eab8ac" providerId="ADAL" clId="{8F6085D8-18D0-4CB5-856C-4868EFBFD754}" dt="2023-09-18T14:31:25.834" v="3646" actId="1076"/>
        <pc:sldMkLst>
          <pc:docMk/>
          <pc:sldMk cId="508391222" sldId="256"/>
        </pc:sldMkLst>
        <pc:spChg chg="mod">
          <ac:chgData name="Zouras-Wieneke, Alexandra (Alex)" userId="2586273c-cd5b-4253-bad0-c8cea1eab8ac" providerId="ADAL" clId="{8F6085D8-18D0-4CB5-856C-4868EFBFD754}" dt="2023-09-18T14:30:56.417" v="3641" actId="1076"/>
          <ac:spMkLst>
            <pc:docMk/>
            <pc:sldMk cId="508391222" sldId="256"/>
            <ac:spMk id="2" creationId="{D139D153-2D8E-7042-833E-0BD9C507A2D0}"/>
          </ac:spMkLst>
        </pc:spChg>
        <pc:spChg chg="mod">
          <ac:chgData name="Zouras-Wieneke, Alexandra (Alex)" userId="2586273c-cd5b-4253-bad0-c8cea1eab8ac" providerId="ADAL" clId="{8F6085D8-18D0-4CB5-856C-4868EFBFD754}" dt="2023-09-18T14:30:58.931" v="3642" actId="1076"/>
          <ac:spMkLst>
            <pc:docMk/>
            <pc:sldMk cId="508391222" sldId="256"/>
            <ac:spMk id="3" creationId="{43B3B552-0EA4-F547-9FFC-7AA9CDDD206A}"/>
          </ac:spMkLst>
        </pc:spChg>
        <pc:spChg chg="add mod">
          <ac:chgData name="Zouras-Wieneke, Alexandra (Alex)" userId="2586273c-cd5b-4253-bad0-c8cea1eab8ac" providerId="ADAL" clId="{8F6085D8-18D0-4CB5-856C-4868EFBFD754}" dt="2023-09-18T14:31:25.834" v="3646" actId="1076"/>
          <ac:spMkLst>
            <pc:docMk/>
            <pc:sldMk cId="508391222" sldId="256"/>
            <ac:spMk id="4" creationId="{D14229FC-790C-0720-4B89-018197DA165A}"/>
          </ac:spMkLst>
        </pc:spChg>
      </pc:sldChg>
      <pc:sldChg chg="addSp delSp modSp mod ord">
        <pc:chgData name="Zouras-Wieneke, Alexandra (Alex)" userId="2586273c-cd5b-4253-bad0-c8cea1eab8ac" providerId="ADAL" clId="{8F6085D8-18D0-4CB5-856C-4868EFBFD754}" dt="2023-09-19T12:52:11.972" v="4680" actId="6549"/>
        <pc:sldMkLst>
          <pc:docMk/>
          <pc:sldMk cId="2831893107" sldId="257"/>
        </pc:sldMkLst>
        <pc:spChg chg="mod">
          <ac:chgData name="Zouras-Wieneke, Alexandra (Alex)" userId="2586273c-cd5b-4253-bad0-c8cea1eab8ac" providerId="ADAL" clId="{8F6085D8-18D0-4CB5-856C-4868EFBFD754}" dt="2023-09-18T23:20:33.227" v="4341" actId="1076"/>
          <ac:spMkLst>
            <pc:docMk/>
            <pc:sldMk cId="2831893107" sldId="257"/>
            <ac:spMk id="2" creationId="{D139D153-2D8E-7042-833E-0BD9C507A2D0}"/>
          </ac:spMkLst>
        </pc:spChg>
        <pc:spChg chg="mod">
          <ac:chgData name="Zouras-Wieneke, Alexandra (Alex)" userId="2586273c-cd5b-4253-bad0-c8cea1eab8ac" providerId="ADAL" clId="{8F6085D8-18D0-4CB5-856C-4868EFBFD754}" dt="2023-09-19T12:52:11.972" v="4680" actId="6549"/>
          <ac:spMkLst>
            <pc:docMk/>
            <pc:sldMk cId="2831893107" sldId="257"/>
            <ac:spMk id="3" creationId="{43B3B552-0EA4-F547-9FFC-7AA9CDDD206A}"/>
          </ac:spMkLst>
        </pc:spChg>
        <pc:spChg chg="add mod">
          <ac:chgData name="Zouras-Wieneke, Alexandra (Alex)" userId="2586273c-cd5b-4253-bad0-c8cea1eab8ac" providerId="ADAL" clId="{8F6085D8-18D0-4CB5-856C-4868EFBFD754}" dt="2023-09-18T23:20:29.833" v="4340" actId="1076"/>
          <ac:spMkLst>
            <pc:docMk/>
            <pc:sldMk cId="2831893107" sldId="257"/>
            <ac:spMk id="4" creationId="{C8298BBE-CF1E-177A-1192-557B438D00EB}"/>
          </ac:spMkLst>
        </pc:spChg>
        <pc:spChg chg="add del mod">
          <ac:chgData name="Zouras-Wieneke, Alexandra (Alex)" userId="2586273c-cd5b-4253-bad0-c8cea1eab8ac" providerId="ADAL" clId="{8F6085D8-18D0-4CB5-856C-4868EFBFD754}" dt="2023-09-14T20:01:16.389" v="1574" actId="478"/>
          <ac:spMkLst>
            <pc:docMk/>
            <pc:sldMk cId="2831893107" sldId="257"/>
            <ac:spMk id="5" creationId="{6E378441-E5F1-DF0B-6DA7-9808623D2B89}"/>
          </ac:spMkLst>
        </pc:spChg>
      </pc:sldChg>
      <pc:sldChg chg="addSp delSp modSp mod">
        <pc:chgData name="Zouras-Wieneke, Alexandra (Alex)" userId="2586273c-cd5b-4253-bad0-c8cea1eab8ac" providerId="ADAL" clId="{8F6085D8-18D0-4CB5-856C-4868EFBFD754}" dt="2023-09-14T20:01:01.382" v="1568" actId="478"/>
        <pc:sldMkLst>
          <pc:docMk/>
          <pc:sldMk cId="3675610060" sldId="259"/>
        </pc:sldMkLst>
        <pc:spChg chg="add del mod">
          <ac:chgData name="Zouras-Wieneke, Alexandra (Alex)" userId="2586273c-cd5b-4253-bad0-c8cea1eab8ac" providerId="ADAL" clId="{8F6085D8-18D0-4CB5-856C-4868EFBFD754}" dt="2023-09-14T20:01:01.382" v="1568" actId="478"/>
          <ac:spMkLst>
            <pc:docMk/>
            <pc:sldMk cId="3675610060" sldId="259"/>
            <ac:spMk id="2" creationId="{C724A7F5-CADE-1070-9C4B-357138E923BE}"/>
          </ac:spMkLst>
        </pc:spChg>
      </pc:sldChg>
      <pc:sldChg chg="addSp delSp modSp mod modClrScheme chgLayout">
        <pc:chgData name="Zouras-Wieneke, Alexandra (Alex)" userId="2586273c-cd5b-4253-bad0-c8cea1eab8ac" providerId="ADAL" clId="{8F6085D8-18D0-4CB5-856C-4868EFBFD754}" dt="2023-09-14T20:01:07.429" v="1571" actId="478"/>
        <pc:sldMkLst>
          <pc:docMk/>
          <pc:sldMk cId="2558251042" sldId="260"/>
        </pc:sldMkLst>
        <pc:spChg chg="add del mod">
          <ac:chgData name="Zouras-Wieneke, Alexandra (Alex)" userId="2586273c-cd5b-4253-bad0-c8cea1eab8ac" providerId="ADAL" clId="{8F6085D8-18D0-4CB5-856C-4868EFBFD754}" dt="2023-09-14T20:01:07.429" v="1571" actId="478"/>
          <ac:spMkLst>
            <pc:docMk/>
            <pc:sldMk cId="2558251042" sldId="260"/>
            <ac:spMk id="2" creationId="{355C2C64-52C7-3484-F34C-1E6EC454AA46}"/>
          </ac:spMkLst>
        </pc:spChg>
        <pc:spChg chg="mod ord">
          <ac:chgData name="Zouras-Wieneke, Alexandra (Alex)" userId="2586273c-cd5b-4253-bad0-c8cea1eab8ac" providerId="ADAL" clId="{8F6085D8-18D0-4CB5-856C-4868EFBFD754}" dt="2023-09-12T16:36:16.500" v="68" actId="1076"/>
          <ac:spMkLst>
            <pc:docMk/>
            <pc:sldMk cId="2558251042" sldId="260"/>
            <ac:spMk id="3" creationId="{43B3B552-0EA4-F547-9FFC-7AA9CDDD206A}"/>
          </ac:spMkLst>
        </pc:spChg>
        <pc:spChg chg="mod ord">
          <ac:chgData name="Zouras-Wieneke, Alexandra (Alex)" userId="2586273c-cd5b-4253-bad0-c8cea1eab8ac" providerId="ADAL" clId="{8F6085D8-18D0-4CB5-856C-4868EFBFD754}" dt="2023-09-12T16:37:02.892" v="79" actId="1076"/>
          <ac:spMkLst>
            <pc:docMk/>
            <pc:sldMk cId="2558251042" sldId="260"/>
            <ac:spMk id="4" creationId="{A55EFC1B-DD20-5F8F-2424-1CD42A7A7711}"/>
          </ac:spMkLst>
        </pc:spChg>
        <pc:spChg chg="mod">
          <ac:chgData name="Zouras-Wieneke, Alexandra (Alex)" userId="2586273c-cd5b-4253-bad0-c8cea1eab8ac" providerId="ADAL" clId="{8F6085D8-18D0-4CB5-856C-4868EFBFD754}" dt="2023-09-12T16:37:31.446" v="85" actId="122"/>
          <ac:spMkLst>
            <pc:docMk/>
            <pc:sldMk cId="2558251042" sldId="260"/>
            <ac:spMk id="6" creationId="{D3C9B63D-65ED-6E59-840B-17DEE1F97D32}"/>
          </ac:spMkLst>
        </pc:spChg>
        <pc:picChg chg="mod">
          <ac:chgData name="Zouras-Wieneke, Alexandra (Alex)" userId="2586273c-cd5b-4253-bad0-c8cea1eab8ac" providerId="ADAL" clId="{8F6085D8-18D0-4CB5-856C-4868EFBFD754}" dt="2023-09-12T16:36:12.983" v="67" actId="1036"/>
          <ac:picMkLst>
            <pc:docMk/>
            <pc:sldMk cId="2558251042" sldId="260"/>
            <ac:picMk id="10" creationId="{4353A0D6-6A95-BE0D-8CED-FF13B3CD4040}"/>
          </ac:picMkLst>
        </pc:picChg>
      </pc:sldChg>
      <pc:sldChg chg="addSp delSp modSp del mod">
        <pc:chgData name="Zouras-Wieneke, Alexandra (Alex)" userId="2586273c-cd5b-4253-bad0-c8cea1eab8ac" providerId="ADAL" clId="{8F6085D8-18D0-4CB5-856C-4868EFBFD754}" dt="2023-09-14T20:04:03.695" v="1587" actId="47"/>
        <pc:sldMkLst>
          <pc:docMk/>
          <pc:sldMk cId="0" sldId="261"/>
        </pc:sldMkLst>
        <pc:spChg chg="mod">
          <ac:chgData name="Zouras-Wieneke, Alexandra (Alex)" userId="2586273c-cd5b-4253-bad0-c8cea1eab8ac" providerId="ADAL" clId="{8F6085D8-18D0-4CB5-856C-4868EFBFD754}" dt="2023-09-12T18:00:36.932" v="1536" actId="27636"/>
          <ac:spMkLst>
            <pc:docMk/>
            <pc:sldMk cId="0" sldId="261"/>
            <ac:spMk id="2" creationId="{00000000-0000-0000-0000-000000000000}"/>
          </ac:spMkLst>
        </pc:spChg>
        <pc:spChg chg="mod">
          <ac:chgData name="Zouras-Wieneke, Alexandra (Alex)" userId="2586273c-cd5b-4253-bad0-c8cea1eab8ac" providerId="ADAL" clId="{8F6085D8-18D0-4CB5-856C-4868EFBFD754}" dt="2023-09-12T17:07:30.627" v="901" actId="20577"/>
          <ac:spMkLst>
            <pc:docMk/>
            <pc:sldMk cId="0" sldId="261"/>
            <ac:spMk id="3" creationId="{00000000-0000-0000-0000-000000000000}"/>
          </ac:spMkLst>
        </pc:spChg>
        <pc:spChg chg="add del mod">
          <ac:chgData name="Zouras-Wieneke, Alexandra (Alex)" userId="2586273c-cd5b-4253-bad0-c8cea1eab8ac" providerId="ADAL" clId="{8F6085D8-18D0-4CB5-856C-4868EFBFD754}" dt="2023-09-12T17:17:05.900" v="907" actId="478"/>
          <ac:spMkLst>
            <pc:docMk/>
            <pc:sldMk cId="0" sldId="261"/>
            <ac:spMk id="4" creationId="{98E55E9F-B0D6-29E6-FB06-C800CDEB12CC}"/>
          </ac:spMkLst>
        </pc:spChg>
        <pc:spChg chg="add del mod">
          <ac:chgData name="Zouras-Wieneke, Alexandra (Alex)" userId="2586273c-cd5b-4253-bad0-c8cea1eab8ac" providerId="ADAL" clId="{8F6085D8-18D0-4CB5-856C-4868EFBFD754}" dt="2023-09-12T17:20:15.765" v="918" actId="21"/>
          <ac:spMkLst>
            <pc:docMk/>
            <pc:sldMk cId="0" sldId="261"/>
            <ac:spMk id="5" creationId="{2C46315C-471B-AD92-66D1-77D3E74374BB}"/>
          </ac:spMkLst>
        </pc:spChg>
        <pc:spChg chg="add del mod">
          <ac:chgData name="Zouras-Wieneke, Alexandra (Alex)" userId="2586273c-cd5b-4253-bad0-c8cea1eab8ac" providerId="ADAL" clId="{8F6085D8-18D0-4CB5-856C-4868EFBFD754}" dt="2023-09-14T20:00:02.293" v="1555" actId="478"/>
          <ac:spMkLst>
            <pc:docMk/>
            <pc:sldMk cId="0" sldId="261"/>
            <ac:spMk id="6" creationId="{C155EDBB-37BE-30C6-D4F4-8E10DB4FA20A}"/>
          </ac:spMkLst>
        </pc:spChg>
      </pc:sldChg>
      <pc:sldChg chg="addSp delSp modSp mod">
        <pc:chgData name="Zouras-Wieneke, Alexandra (Alex)" userId="2586273c-cd5b-4253-bad0-c8cea1eab8ac" providerId="ADAL" clId="{8F6085D8-18D0-4CB5-856C-4868EFBFD754}" dt="2023-09-18T17:40:38.481" v="4226" actId="5793"/>
        <pc:sldMkLst>
          <pc:docMk/>
          <pc:sldMk cId="2129915648" sldId="264"/>
        </pc:sldMkLst>
        <pc:spChg chg="add del mod">
          <ac:chgData name="Zouras-Wieneke, Alexandra (Alex)" userId="2586273c-cd5b-4253-bad0-c8cea1eab8ac" providerId="ADAL" clId="{8F6085D8-18D0-4CB5-856C-4868EFBFD754}" dt="2023-09-14T20:00:57.476" v="1566" actId="478"/>
          <ac:spMkLst>
            <pc:docMk/>
            <pc:sldMk cId="2129915648" sldId="264"/>
            <ac:spMk id="2" creationId="{B3F643F0-794E-4E89-19E2-53851CE349EE}"/>
          </ac:spMkLst>
        </pc:spChg>
        <pc:spChg chg="mod">
          <ac:chgData name="Zouras-Wieneke, Alexandra (Alex)" userId="2586273c-cd5b-4253-bad0-c8cea1eab8ac" providerId="ADAL" clId="{8F6085D8-18D0-4CB5-856C-4868EFBFD754}" dt="2023-09-18T17:40:38.481" v="4226" actId="5793"/>
          <ac:spMkLst>
            <pc:docMk/>
            <pc:sldMk cId="2129915648" sldId="264"/>
            <ac:spMk id="3" creationId="{43B3B552-0EA4-F547-9FFC-7AA9CDDD206A}"/>
          </ac:spMkLst>
        </pc:spChg>
      </pc:sldChg>
      <pc:sldChg chg="addSp delSp modSp mod">
        <pc:chgData name="Zouras-Wieneke, Alexandra (Alex)" userId="2586273c-cd5b-4253-bad0-c8cea1eab8ac" providerId="ADAL" clId="{8F6085D8-18D0-4CB5-856C-4868EFBFD754}" dt="2023-09-18T14:35:11.705" v="3647" actId="1076"/>
        <pc:sldMkLst>
          <pc:docMk/>
          <pc:sldMk cId="177288604" sldId="266"/>
        </pc:sldMkLst>
        <pc:spChg chg="add del mod">
          <ac:chgData name="Zouras-Wieneke, Alexandra (Alex)" userId="2586273c-cd5b-4253-bad0-c8cea1eab8ac" providerId="ADAL" clId="{8F6085D8-18D0-4CB5-856C-4868EFBFD754}" dt="2023-09-14T20:00:49.973" v="1562" actId="478"/>
          <ac:spMkLst>
            <pc:docMk/>
            <pc:sldMk cId="177288604" sldId="266"/>
            <ac:spMk id="2" creationId="{6975DB45-5088-50DE-E3E3-9F675AA4A24C}"/>
          </ac:spMkLst>
        </pc:spChg>
        <pc:spChg chg="mod">
          <ac:chgData name="Zouras-Wieneke, Alexandra (Alex)" userId="2586273c-cd5b-4253-bad0-c8cea1eab8ac" providerId="ADAL" clId="{8F6085D8-18D0-4CB5-856C-4868EFBFD754}" dt="2023-09-18T14:35:11.705" v="3647" actId="1076"/>
          <ac:spMkLst>
            <pc:docMk/>
            <pc:sldMk cId="177288604" sldId="266"/>
            <ac:spMk id="10" creationId="{689E9BC6-008D-F33E-DDFC-2DE79F5AE889}"/>
          </ac:spMkLst>
        </pc:spChg>
      </pc:sldChg>
      <pc:sldChg chg="addSp delSp modSp del mod modClrScheme chgLayout">
        <pc:chgData name="Zouras-Wieneke, Alexandra (Alex)" userId="2586273c-cd5b-4253-bad0-c8cea1eab8ac" providerId="ADAL" clId="{8F6085D8-18D0-4CB5-856C-4868EFBFD754}" dt="2023-09-14T20:05:10.879" v="1649" actId="47"/>
        <pc:sldMkLst>
          <pc:docMk/>
          <pc:sldMk cId="2460997359" sldId="267"/>
        </pc:sldMkLst>
        <pc:spChg chg="mod">
          <ac:chgData name="Zouras-Wieneke, Alexandra (Alex)" userId="2586273c-cd5b-4253-bad0-c8cea1eab8ac" providerId="ADAL" clId="{8F6085D8-18D0-4CB5-856C-4868EFBFD754}" dt="2023-09-12T17:56:40.567" v="1522" actId="1076"/>
          <ac:spMkLst>
            <pc:docMk/>
            <pc:sldMk cId="2460997359" sldId="267"/>
            <ac:spMk id="2" creationId="{7633A85D-2EC2-2912-72B5-842EA77F095E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05:53.186" v="845" actId="478"/>
          <ac:spMkLst>
            <pc:docMk/>
            <pc:sldMk cId="2460997359" sldId="267"/>
            <ac:spMk id="3" creationId="{6DE95E20-1572-EBFF-8007-8BAE6C0A8E99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05:50.453" v="844" actId="478"/>
          <ac:spMkLst>
            <pc:docMk/>
            <pc:sldMk cId="2460997359" sldId="267"/>
            <ac:spMk id="4" creationId="{A9F7F721-9455-C86E-056E-BAFFC39C8563}"/>
          </ac:spMkLst>
        </pc:spChg>
        <pc:spChg chg="add del mod">
          <ac:chgData name="Zouras-Wieneke, Alexandra (Alex)" userId="2586273c-cd5b-4253-bad0-c8cea1eab8ac" providerId="ADAL" clId="{8F6085D8-18D0-4CB5-856C-4868EFBFD754}" dt="2023-09-14T20:00:55.270" v="1565" actId="478"/>
          <ac:spMkLst>
            <pc:docMk/>
            <pc:sldMk cId="2460997359" sldId="267"/>
            <ac:spMk id="5" creationId="{B773569B-6660-4A0C-5F00-A4E19D1B542D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56:14.536" v="1517" actId="700"/>
          <ac:spMkLst>
            <pc:docMk/>
            <pc:sldMk cId="2460997359" sldId="267"/>
            <ac:spMk id="6" creationId="{E3E2367E-EA92-2CE4-D363-311C9569D079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56:14.536" v="1517" actId="700"/>
          <ac:spMkLst>
            <pc:docMk/>
            <pc:sldMk cId="2460997359" sldId="267"/>
            <ac:spMk id="7" creationId="{07AFD23A-0895-F7D3-1234-4B2BFD39E358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56:20.662" v="1518" actId="478"/>
          <ac:spMkLst>
            <pc:docMk/>
            <pc:sldMk cId="2460997359" sldId="267"/>
            <ac:spMk id="8" creationId="{8E0437DA-5042-8CF9-5706-B624E44D2326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56:22.167" v="1519" actId="478"/>
          <ac:spMkLst>
            <pc:docMk/>
            <pc:sldMk cId="2460997359" sldId="267"/>
            <ac:spMk id="9" creationId="{514AB0B2-10C8-AC98-749A-2B79D0EDAA59}"/>
          </ac:spMkLst>
        </pc:spChg>
      </pc:sldChg>
      <pc:sldChg chg="addSp delSp modSp mod delAnim">
        <pc:chgData name="Zouras-Wieneke, Alexandra (Alex)" userId="2586273c-cd5b-4253-bad0-c8cea1eab8ac" providerId="ADAL" clId="{8F6085D8-18D0-4CB5-856C-4868EFBFD754}" dt="2023-09-19T12:38:40.004" v="4638" actId="14100"/>
        <pc:sldMkLst>
          <pc:docMk/>
          <pc:sldMk cId="1440776711" sldId="268"/>
        </pc:sldMkLst>
        <pc:spChg chg="mod">
          <ac:chgData name="Zouras-Wieneke, Alexandra (Alex)" userId="2586273c-cd5b-4253-bad0-c8cea1eab8ac" providerId="ADAL" clId="{8F6085D8-18D0-4CB5-856C-4868EFBFD754}" dt="2023-09-19T12:33:04.201" v="4346" actId="1076"/>
          <ac:spMkLst>
            <pc:docMk/>
            <pc:sldMk cId="1440776711" sldId="268"/>
            <ac:spMk id="2" creationId="{71E50A2C-214C-D0F6-E178-7CAF9CD3C394}"/>
          </ac:spMkLst>
        </pc:spChg>
        <pc:spChg chg="add del mod">
          <ac:chgData name="Zouras-Wieneke, Alexandra (Alex)" userId="2586273c-cd5b-4253-bad0-c8cea1eab8ac" providerId="ADAL" clId="{8F6085D8-18D0-4CB5-856C-4868EFBFD754}" dt="2023-09-14T20:00:32.052" v="1557" actId="478"/>
          <ac:spMkLst>
            <pc:docMk/>
            <pc:sldMk cId="1440776711" sldId="268"/>
            <ac:spMk id="3" creationId="{DE1F6D08-1CC1-3D18-8D4D-920797115FEC}"/>
          </ac:spMkLst>
        </pc:spChg>
        <pc:spChg chg="mod">
          <ac:chgData name="Zouras-Wieneke, Alexandra (Alex)" userId="2586273c-cd5b-4253-bad0-c8cea1eab8ac" providerId="ADAL" clId="{8F6085D8-18D0-4CB5-856C-4868EFBFD754}" dt="2023-09-19T12:38:40.004" v="4638" actId="14100"/>
          <ac:spMkLst>
            <pc:docMk/>
            <pc:sldMk cId="1440776711" sldId="268"/>
            <ac:spMk id="4" creationId="{F6AABEBE-21BC-26EC-47B1-37D66573BDB6}"/>
          </ac:spMkLst>
        </pc:spChg>
        <pc:spChg chg="del mod">
          <ac:chgData name="Zouras-Wieneke, Alexandra (Alex)" userId="2586273c-cd5b-4253-bad0-c8cea1eab8ac" providerId="ADAL" clId="{8F6085D8-18D0-4CB5-856C-4868EFBFD754}" dt="2023-09-19T12:32:58.161" v="4344" actId="478"/>
          <ac:spMkLst>
            <pc:docMk/>
            <pc:sldMk cId="1440776711" sldId="268"/>
            <ac:spMk id="9" creationId="{87AD7A45-2FCB-D786-AFB4-567E640687C7}"/>
          </ac:spMkLst>
        </pc:spChg>
        <pc:spChg chg="del mod">
          <ac:chgData name="Zouras-Wieneke, Alexandra (Alex)" userId="2586273c-cd5b-4253-bad0-c8cea1eab8ac" providerId="ADAL" clId="{8F6085D8-18D0-4CB5-856C-4868EFBFD754}" dt="2023-09-19T12:37:29.391" v="4635" actId="478"/>
          <ac:spMkLst>
            <pc:docMk/>
            <pc:sldMk cId="1440776711" sldId="268"/>
            <ac:spMk id="10" creationId="{265A226A-06AA-3184-F115-ECE8B93A5896}"/>
          </ac:spMkLst>
        </pc:spChg>
      </pc:sldChg>
      <pc:sldChg chg="addSp delSp modSp mod">
        <pc:chgData name="Zouras-Wieneke, Alexandra (Alex)" userId="2586273c-cd5b-4253-bad0-c8cea1eab8ac" providerId="ADAL" clId="{8F6085D8-18D0-4CB5-856C-4868EFBFD754}" dt="2023-09-14T20:01:05.605" v="1570" actId="478"/>
        <pc:sldMkLst>
          <pc:docMk/>
          <pc:sldMk cId="3231045502" sldId="270"/>
        </pc:sldMkLst>
        <pc:spChg chg="add del mod">
          <ac:chgData name="Zouras-Wieneke, Alexandra (Alex)" userId="2586273c-cd5b-4253-bad0-c8cea1eab8ac" providerId="ADAL" clId="{8F6085D8-18D0-4CB5-856C-4868EFBFD754}" dt="2023-09-14T20:01:05.605" v="1570" actId="478"/>
          <ac:spMkLst>
            <pc:docMk/>
            <pc:sldMk cId="3231045502" sldId="270"/>
            <ac:spMk id="2" creationId="{54716CEF-A61E-93C9-EC3C-69C23DD7F3E0}"/>
          </ac:spMkLst>
        </pc:spChg>
        <pc:spChg chg="mod">
          <ac:chgData name="Zouras-Wieneke, Alexandra (Alex)" userId="2586273c-cd5b-4253-bad0-c8cea1eab8ac" providerId="ADAL" clId="{8F6085D8-18D0-4CB5-856C-4868EFBFD754}" dt="2023-09-11T21:05:28.942" v="8" actId="1076"/>
          <ac:spMkLst>
            <pc:docMk/>
            <pc:sldMk cId="3231045502" sldId="270"/>
            <ac:spMk id="3" creationId="{43B3B552-0EA4-F547-9FFC-7AA9CDDD206A}"/>
          </ac:spMkLst>
        </pc:spChg>
        <pc:spChg chg="mod">
          <ac:chgData name="Zouras-Wieneke, Alexandra (Alex)" userId="2586273c-cd5b-4253-bad0-c8cea1eab8ac" providerId="ADAL" clId="{8F6085D8-18D0-4CB5-856C-4868EFBFD754}" dt="2023-09-11T21:05:34.303" v="10" actId="1076"/>
          <ac:spMkLst>
            <pc:docMk/>
            <pc:sldMk cId="3231045502" sldId="270"/>
            <ac:spMk id="4" creationId="{A55EFC1B-DD20-5F8F-2424-1CD42A7A7711}"/>
          </ac:spMkLst>
        </pc:spChg>
        <pc:spChg chg="mod">
          <ac:chgData name="Zouras-Wieneke, Alexandra (Alex)" userId="2586273c-cd5b-4253-bad0-c8cea1eab8ac" providerId="ADAL" clId="{8F6085D8-18D0-4CB5-856C-4868EFBFD754}" dt="2023-09-11T21:05:31.184" v="9" actId="1076"/>
          <ac:spMkLst>
            <pc:docMk/>
            <pc:sldMk cId="3231045502" sldId="270"/>
            <ac:spMk id="6" creationId="{D3C9B63D-65ED-6E59-840B-17DEE1F97D32}"/>
          </ac:spMkLst>
        </pc:spChg>
        <pc:spChg chg="mod">
          <ac:chgData name="Zouras-Wieneke, Alexandra (Alex)" userId="2586273c-cd5b-4253-bad0-c8cea1eab8ac" providerId="ADAL" clId="{8F6085D8-18D0-4CB5-856C-4868EFBFD754}" dt="2023-09-11T21:06:15.472" v="21" actId="20577"/>
          <ac:spMkLst>
            <pc:docMk/>
            <pc:sldMk cId="3231045502" sldId="270"/>
            <ac:spMk id="24" creationId="{329113AB-FB3E-2DCE-1ADF-E1BA95168043}"/>
          </ac:spMkLst>
        </pc:spChg>
        <pc:spChg chg="mod">
          <ac:chgData name="Zouras-Wieneke, Alexandra (Alex)" userId="2586273c-cd5b-4253-bad0-c8cea1eab8ac" providerId="ADAL" clId="{8F6085D8-18D0-4CB5-856C-4868EFBFD754}" dt="2023-09-11T21:07:04.310" v="30" actId="1076"/>
          <ac:spMkLst>
            <pc:docMk/>
            <pc:sldMk cId="3231045502" sldId="270"/>
            <ac:spMk id="25" creationId="{864114BC-DB8B-9B2C-5BAC-48E35D26ADD8}"/>
          </ac:spMkLst>
        </pc:spChg>
        <pc:spChg chg="mod">
          <ac:chgData name="Zouras-Wieneke, Alexandra (Alex)" userId="2586273c-cd5b-4253-bad0-c8cea1eab8ac" providerId="ADAL" clId="{8F6085D8-18D0-4CB5-856C-4868EFBFD754}" dt="2023-09-11T21:07:10.463" v="31" actId="1076"/>
          <ac:spMkLst>
            <pc:docMk/>
            <pc:sldMk cId="3231045502" sldId="270"/>
            <ac:spMk id="26" creationId="{C7DE1E0E-DF1F-5BD6-9146-0B53932535BC}"/>
          </ac:spMkLst>
        </pc:spChg>
        <pc:picChg chg="mod">
          <ac:chgData name="Zouras-Wieneke, Alexandra (Alex)" userId="2586273c-cd5b-4253-bad0-c8cea1eab8ac" providerId="ADAL" clId="{8F6085D8-18D0-4CB5-856C-4868EFBFD754}" dt="2023-09-11T21:06:35.729" v="23" actId="14100"/>
          <ac:picMkLst>
            <pc:docMk/>
            <pc:sldMk cId="3231045502" sldId="270"/>
            <ac:picMk id="15" creationId="{A737CA5C-219F-A2AA-BA24-D3B1CB2CC016}"/>
          </ac:picMkLst>
        </pc:picChg>
        <pc:picChg chg="mod">
          <ac:chgData name="Zouras-Wieneke, Alexandra (Alex)" userId="2586273c-cd5b-4253-bad0-c8cea1eab8ac" providerId="ADAL" clId="{8F6085D8-18D0-4CB5-856C-4868EFBFD754}" dt="2023-09-11T21:04:31.479" v="1" actId="1076"/>
          <ac:picMkLst>
            <pc:docMk/>
            <pc:sldMk cId="3231045502" sldId="270"/>
            <ac:picMk id="16" creationId="{673D909F-B56B-C740-3508-7EFE6E314F76}"/>
          </ac:picMkLst>
        </pc:picChg>
        <pc:picChg chg="mod">
          <ac:chgData name="Zouras-Wieneke, Alexandra (Alex)" userId="2586273c-cd5b-4253-bad0-c8cea1eab8ac" providerId="ADAL" clId="{8F6085D8-18D0-4CB5-856C-4868EFBFD754}" dt="2023-09-11T21:06:50.904" v="28" actId="1076"/>
          <ac:picMkLst>
            <pc:docMk/>
            <pc:sldMk cId="3231045502" sldId="270"/>
            <ac:picMk id="22" creationId="{01485667-DFF3-F397-ACBA-6C8BD459C269}"/>
          </ac:picMkLst>
        </pc:picChg>
      </pc:sldChg>
      <pc:sldChg chg="addSp delSp modSp mod modClrScheme chgLayout">
        <pc:chgData name="Zouras-Wieneke, Alexandra (Alex)" userId="2586273c-cd5b-4253-bad0-c8cea1eab8ac" providerId="ADAL" clId="{8F6085D8-18D0-4CB5-856C-4868EFBFD754}" dt="2023-09-18T16:46:38.495" v="3892" actId="6549"/>
        <pc:sldMkLst>
          <pc:docMk/>
          <pc:sldMk cId="1627053626" sldId="271"/>
        </pc:sldMkLst>
        <pc:spChg chg="add del mod">
          <ac:chgData name="Zouras-Wieneke, Alexandra (Alex)" userId="2586273c-cd5b-4253-bad0-c8cea1eab8ac" providerId="ADAL" clId="{8F6085D8-18D0-4CB5-856C-4868EFBFD754}" dt="2023-09-14T20:01:02.915" v="1569" actId="478"/>
          <ac:spMkLst>
            <pc:docMk/>
            <pc:sldMk cId="1627053626" sldId="271"/>
            <ac:spMk id="2" creationId="{08505F72-54D7-1D2C-EAD8-2B6C95EB2FF5}"/>
          </ac:spMkLst>
        </pc:spChg>
        <pc:spChg chg="mod ord">
          <ac:chgData name="Zouras-Wieneke, Alexandra (Alex)" userId="2586273c-cd5b-4253-bad0-c8cea1eab8ac" providerId="ADAL" clId="{8F6085D8-18D0-4CB5-856C-4868EFBFD754}" dt="2023-09-18T16:46:38.495" v="3892" actId="6549"/>
          <ac:spMkLst>
            <pc:docMk/>
            <pc:sldMk cId="1627053626" sldId="271"/>
            <ac:spMk id="3" creationId="{43B3B552-0EA4-F547-9FFC-7AA9CDDD206A}"/>
          </ac:spMkLst>
        </pc:spChg>
        <pc:spChg chg="mod ord">
          <ac:chgData name="Zouras-Wieneke, Alexandra (Alex)" userId="2586273c-cd5b-4253-bad0-c8cea1eab8ac" providerId="ADAL" clId="{8F6085D8-18D0-4CB5-856C-4868EFBFD754}" dt="2023-09-12T16:38:53.483" v="96" actId="14100"/>
          <ac:spMkLst>
            <pc:docMk/>
            <pc:sldMk cId="1627053626" sldId="271"/>
            <ac:spMk id="4" creationId="{A55EFC1B-DD20-5F8F-2424-1CD42A7A7711}"/>
          </ac:spMkLst>
        </pc:spChg>
        <pc:spChg chg="mod">
          <ac:chgData name="Zouras-Wieneke, Alexandra (Alex)" userId="2586273c-cd5b-4253-bad0-c8cea1eab8ac" providerId="ADAL" clId="{8F6085D8-18D0-4CB5-856C-4868EFBFD754}" dt="2023-09-12T16:39:05.307" v="97" actId="1076"/>
          <ac:spMkLst>
            <pc:docMk/>
            <pc:sldMk cId="1627053626" sldId="271"/>
            <ac:spMk id="6" creationId="{D3C9B63D-65ED-6E59-840B-17DEE1F97D32}"/>
          </ac:spMkLst>
        </pc:spChg>
      </pc:sldChg>
      <pc:sldChg chg="addSp delSp modSp del mod modClrScheme chgLayout">
        <pc:chgData name="Zouras-Wieneke, Alexandra (Alex)" userId="2586273c-cd5b-4253-bad0-c8cea1eab8ac" providerId="ADAL" clId="{8F6085D8-18D0-4CB5-856C-4868EFBFD754}" dt="2023-09-15T16:10:08.098" v="1807" actId="47"/>
        <pc:sldMkLst>
          <pc:docMk/>
          <pc:sldMk cId="2604960298" sldId="272"/>
        </pc:sldMkLst>
        <pc:spChg chg="mod">
          <ac:chgData name="Zouras-Wieneke, Alexandra (Alex)" userId="2586273c-cd5b-4253-bad0-c8cea1eab8ac" providerId="ADAL" clId="{8F6085D8-18D0-4CB5-856C-4868EFBFD754}" dt="2023-09-12T16:42:52.298" v="162" actId="14100"/>
          <ac:spMkLst>
            <pc:docMk/>
            <pc:sldMk cId="2604960298" sldId="272"/>
            <ac:spMk id="2" creationId="{5EEFC2D7-C3A0-3D2B-241F-4E63E4915275}"/>
          </ac:spMkLst>
        </pc:spChg>
        <pc:spChg chg="add del mod ord">
          <ac:chgData name="Zouras-Wieneke, Alexandra (Alex)" userId="2586273c-cd5b-4253-bad0-c8cea1eab8ac" providerId="ADAL" clId="{8F6085D8-18D0-4CB5-856C-4868EFBFD754}" dt="2023-09-12T16:42:20.946" v="154" actId="478"/>
          <ac:spMkLst>
            <pc:docMk/>
            <pc:sldMk cId="2604960298" sldId="272"/>
            <ac:spMk id="3" creationId="{9E846E9D-4301-D761-878E-804176989075}"/>
          </ac:spMkLst>
        </pc:spChg>
        <pc:spChg chg="add del mod">
          <ac:chgData name="Zouras-Wieneke, Alexandra (Alex)" userId="2586273c-cd5b-4253-bad0-c8cea1eab8ac" providerId="ADAL" clId="{8F6085D8-18D0-4CB5-856C-4868EFBFD754}" dt="2023-09-14T20:00:38.771" v="1559" actId="478"/>
          <ac:spMkLst>
            <pc:docMk/>
            <pc:sldMk cId="2604960298" sldId="272"/>
            <ac:spMk id="4" creationId="{AA831688-EA6B-4DFA-80D6-B112323D035A}"/>
          </ac:spMkLst>
        </pc:spChg>
        <pc:spChg chg="mod ord">
          <ac:chgData name="Zouras-Wieneke, Alexandra (Alex)" userId="2586273c-cd5b-4253-bad0-c8cea1eab8ac" providerId="ADAL" clId="{8F6085D8-18D0-4CB5-856C-4868EFBFD754}" dt="2023-09-12T16:43:33.890" v="168" actId="948"/>
          <ac:spMkLst>
            <pc:docMk/>
            <pc:sldMk cId="2604960298" sldId="272"/>
            <ac:spMk id="10" creationId="{689E9BC6-008D-F33E-DDFC-2DE79F5AE889}"/>
          </ac:spMkLst>
        </pc:spChg>
      </pc:sldChg>
      <pc:sldChg chg="addSp delSp modSp mod modClrScheme chgLayout">
        <pc:chgData name="Zouras-Wieneke, Alexandra (Alex)" userId="2586273c-cd5b-4253-bad0-c8cea1eab8ac" providerId="ADAL" clId="{8F6085D8-18D0-4CB5-856C-4868EFBFD754}" dt="2023-09-18T14:06:35.857" v="3485" actId="1076"/>
        <pc:sldMkLst>
          <pc:docMk/>
          <pc:sldMk cId="645251871" sldId="273"/>
        </pc:sldMkLst>
        <pc:spChg chg="del mod">
          <ac:chgData name="Zouras-Wieneke, Alexandra (Alex)" userId="2586273c-cd5b-4253-bad0-c8cea1eab8ac" providerId="ADAL" clId="{8F6085D8-18D0-4CB5-856C-4868EFBFD754}" dt="2023-09-18T14:03:51.805" v="3412" actId="478"/>
          <ac:spMkLst>
            <pc:docMk/>
            <pc:sldMk cId="645251871" sldId="273"/>
            <ac:spMk id="2" creationId="{7633A85D-2EC2-2912-72B5-842EA77F095E}"/>
          </ac:spMkLst>
        </pc:spChg>
        <pc:spChg chg="add del mod ord">
          <ac:chgData name="Zouras-Wieneke, Alexandra (Alex)" userId="2586273c-cd5b-4253-bad0-c8cea1eab8ac" providerId="ADAL" clId="{8F6085D8-18D0-4CB5-856C-4868EFBFD754}" dt="2023-09-12T16:41:21.700" v="146" actId="478"/>
          <ac:spMkLst>
            <pc:docMk/>
            <pc:sldMk cId="645251871" sldId="273"/>
            <ac:spMk id="3" creationId="{5802DC50-5AE5-9B79-A11E-56FFE2DA9A93}"/>
          </ac:spMkLst>
        </pc:spChg>
        <pc:spChg chg="mod">
          <ac:chgData name="Zouras-Wieneke, Alexandra (Alex)" userId="2586273c-cd5b-4253-bad0-c8cea1eab8ac" providerId="ADAL" clId="{8F6085D8-18D0-4CB5-856C-4868EFBFD754}" dt="2023-09-18T14:06:35.857" v="3485" actId="1076"/>
          <ac:spMkLst>
            <pc:docMk/>
            <pc:sldMk cId="645251871" sldId="273"/>
            <ac:spMk id="4" creationId="{428D17D9-A38F-EA34-DC97-5D5E599D4525}"/>
          </ac:spMkLst>
        </pc:spChg>
        <pc:spChg chg="del mod ord">
          <ac:chgData name="Zouras-Wieneke, Alexandra (Alex)" userId="2586273c-cd5b-4253-bad0-c8cea1eab8ac" providerId="ADAL" clId="{8F6085D8-18D0-4CB5-856C-4868EFBFD754}" dt="2023-09-12T16:41:18.906" v="145" actId="700"/>
          <ac:spMkLst>
            <pc:docMk/>
            <pc:sldMk cId="645251871" sldId="273"/>
            <ac:spMk id="5" creationId="{2BE546A5-1380-2ECC-6B42-7A3DC9AFC071}"/>
          </ac:spMkLst>
        </pc:spChg>
        <pc:spChg chg="add mod">
          <ac:chgData name="Zouras-Wieneke, Alexandra (Alex)" userId="2586273c-cd5b-4253-bad0-c8cea1eab8ac" providerId="ADAL" clId="{8F6085D8-18D0-4CB5-856C-4868EFBFD754}" dt="2023-09-18T14:06:26.592" v="3484" actId="14100"/>
          <ac:spMkLst>
            <pc:docMk/>
            <pc:sldMk cId="645251871" sldId="273"/>
            <ac:spMk id="5" creationId="{336DB4F4-4725-2AB8-4163-744707504570}"/>
          </ac:spMkLst>
        </pc:spChg>
        <pc:spChg chg="add del mod ord">
          <ac:chgData name="Zouras-Wieneke, Alexandra (Alex)" userId="2586273c-cd5b-4253-bad0-c8cea1eab8ac" providerId="ADAL" clId="{8F6085D8-18D0-4CB5-856C-4868EFBFD754}" dt="2023-09-18T14:03:39.883" v="3408"/>
          <ac:spMkLst>
            <pc:docMk/>
            <pc:sldMk cId="645251871" sldId="273"/>
            <ac:spMk id="6" creationId="{F4A98B9D-E17A-BA83-3393-3CB3D3B8F2FB}"/>
          </ac:spMkLst>
        </pc:spChg>
        <pc:spChg chg="add del mod">
          <ac:chgData name="Zouras-Wieneke, Alexandra (Alex)" userId="2586273c-cd5b-4253-bad0-c8cea1eab8ac" providerId="ADAL" clId="{8F6085D8-18D0-4CB5-856C-4868EFBFD754}" dt="2023-09-14T20:00:46.837" v="1561" actId="478"/>
          <ac:spMkLst>
            <pc:docMk/>
            <pc:sldMk cId="645251871" sldId="273"/>
            <ac:spMk id="7" creationId="{CD3949D3-0183-663D-2C6A-9005C1C59F3D}"/>
          </ac:spMkLst>
        </pc:spChg>
      </pc:sldChg>
      <pc:sldChg chg="addSp delSp modSp mod modClrScheme chgLayout">
        <pc:chgData name="Zouras-Wieneke, Alexandra (Alex)" userId="2586273c-cd5b-4253-bad0-c8cea1eab8ac" providerId="ADAL" clId="{8F6085D8-18D0-4CB5-856C-4868EFBFD754}" dt="2023-09-14T20:00:59.156" v="1567" actId="478"/>
        <pc:sldMkLst>
          <pc:docMk/>
          <pc:sldMk cId="2665186402" sldId="274"/>
        </pc:sldMkLst>
        <pc:spChg chg="add del mod ord">
          <ac:chgData name="Zouras-Wieneke, Alexandra (Alex)" userId="2586273c-cd5b-4253-bad0-c8cea1eab8ac" providerId="ADAL" clId="{8F6085D8-18D0-4CB5-856C-4868EFBFD754}" dt="2023-09-12T16:39:25.235" v="100" actId="478"/>
          <ac:spMkLst>
            <pc:docMk/>
            <pc:sldMk cId="2665186402" sldId="274"/>
            <ac:spMk id="2" creationId="{BD7029ED-0A82-BFEC-5D75-B2B8AEBD1275}"/>
          </ac:spMkLst>
        </pc:spChg>
        <pc:spChg chg="add del mod ord">
          <ac:chgData name="Zouras-Wieneke, Alexandra (Alex)" userId="2586273c-cd5b-4253-bad0-c8cea1eab8ac" providerId="ADAL" clId="{8F6085D8-18D0-4CB5-856C-4868EFBFD754}" dt="2023-09-12T16:39:22.750" v="99" actId="478"/>
          <ac:spMkLst>
            <pc:docMk/>
            <pc:sldMk cId="2665186402" sldId="274"/>
            <ac:spMk id="3" creationId="{3265A004-4B72-60EC-3447-E20CE28E4959}"/>
          </ac:spMkLst>
        </pc:spChg>
        <pc:spChg chg="add del mod">
          <ac:chgData name="Zouras-Wieneke, Alexandra (Alex)" userId="2586273c-cd5b-4253-bad0-c8cea1eab8ac" providerId="ADAL" clId="{8F6085D8-18D0-4CB5-856C-4868EFBFD754}" dt="2023-09-14T20:00:59.156" v="1567" actId="478"/>
          <ac:spMkLst>
            <pc:docMk/>
            <pc:sldMk cId="2665186402" sldId="274"/>
            <ac:spMk id="4" creationId="{50B67FE6-0B38-6AE1-65D1-8849C1D93381}"/>
          </ac:spMkLst>
        </pc:spChg>
        <pc:spChg chg="mod">
          <ac:chgData name="Zouras-Wieneke, Alexandra (Alex)" userId="2586273c-cd5b-4253-bad0-c8cea1eab8ac" providerId="ADAL" clId="{8F6085D8-18D0-4CB5-856C-4868EFBFD754}" dt="2023-09-12T16:39:42.017" v="125" actId="1076"/>
          <ac:spMkLst>
            <pc:docMk/>
            <pc:sldMk cId="2665186402" sldId="274"/>
            <ac:spMk id="12" creationId="{8B24F153-5C7A-4832-CA3E-EA36AAF31C7D}"/>
          </ac:spMkLst>
        </pc:spChg>
        <pc:picChg chg="mod">
          <ac:chgData name="Zouras-Wieneke, Alexandra (Alex)" userId="2586273c-cd5b-4253-bad0-c8cea1eab8ac" providerId="ADAL" clId="{8F6085D8-18D0-4CB5-856C-4868EFBFD754}" dt="2023-09-12T16:39:33.986" v="107" actId="1076"/>
          <ac:picMkLst>
            <pc:docMk/>
            <pc:sldMk cId="2665186402" sldId="274"/>
            <ac:picMk id="7" creationId="{16A6F5A7-7D99-E9D9-6FD5-B163FCD091BB}"/>
          </ac:picMkLst>
        </pc:picChg>
        <pc:picChg chg="mod">
          <ac:chgData name="Zouras-Wieneke, Alexandra (Alex)" userId="2586273c-cd5b-4253-bad0-c8cea1eab8ac" providerId="ADAL" clId="{8F6085D8-18D0-4CB5-856C-4868EFBFD754}" dt="2023-09-12T16:39:36.037" v="123" actId="1036"/>
          <ac:picMkLst>
            <pc:docMk/>
            <pc:sldMk cId="2665186402" sldId="274"/>
            <ac:picMk id="11" creationId="{7D7C5755-4D77-151C-1102-EACD013D98A0}"/>
          </ac:picMkLst>
        </pc:picChg>
      </pc:sldChg>
      <pc:sldChg chg="addSp delSp modSp mod modClrScheme chgLayout">
        <pc:chgData name="Zouras-Wieneke, Alexandra (Alex)" userId="2586273c-cd5b-4253-bad0-c8cea1eab8ac" providerId="ADAL" clId="{8F6085D8-18D0-4CB5-856C-4868EFBFD754}" dt="2023-09-14T20:00:35.187" v="1558" actId="478"/>
        <pc:sldMkLst>
          <pc:docMk/>
          <pc:sldMk cId="1345663597" sldId="275"/>
        </pc:sldMkLst>
        <pc:spChg chg="add del mod">
          <ac:chgData name="Zouras-Wieneke, Alexandra (Alex)" userId="2586273c-cd5b-4253-bad0-c8cea1eab8ac" providerId="ADAL" clId="{8F6085D8-18D0-4CB5-856C-4868EFBFD754}" dt="2023-09-14T20:00:35.187" v="1558" actId="478"/>
          <ac:spMkLst>
            <pc:docMk/>
            <pc:sldMk cId="1345663597" sldId="275"/>
            <ac:spMk id="2" creationId="{3A8D49DA-DE41-9531-4A98-6E382E9CA0D3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33:21.957" v="1014" actId="478"/>
          <ac:spMkLst>
            <pc:docMk/>
            <pc:sldMk cId="1345663597" sldId="275"/>
            <ac:spMk id="3" creationId="{6DB8262A-F06C-1A30-E1C0-F7229FB19672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33:24.788" v="1015" actId="478"/>
          <ac:spMkLst>
            <pc:docMk/>
            <pc:sldMk cId="1345663597" sldId="275"/>
            <ac:spMk id="4" creationId="{E2B71667-2300-4C80-E9C6-EDC6FEDB5451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57:14.777" v="1529" actId="478"/>
          <ac:spMkLst>
            <pc:docMk/>
            <pc:sldMk cId="1345663597" sldId="275"/>
            <ac:spMk id="5" creationId="{A661A4F6-50AA-7D6A-EA9D-16E2F8D04F84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57:16.183" v="1530" actId="478"/>
          <ac:spMkLst>
            <pc:docMk/>
            <pc:sldMk cId="1345663597" sldId="275"/>
            <ac:spMk id="6" creationId="{C3424BF0-3F6C-A94B-0401-F1C78222642A}"/>
          </ac:spMkLst>
        </pc:spChg>
        <pc:spChg chg="mod">
          <ac:chgData name="Zouras-Wieneke, Alexandra (Alex)" userId="2586273c-cd5b-4253-bad0-c8cea1eab8ac" providerId="ADAL" clId="{8F6085D8-18D0-4CB5-856C-4868EFBFD754}" dt="2023-09-12T17:54:02.837" v="1498" actId="1076"/>
          <ac:spMkLst>
            <pc:docMk/>
            <pc:sldMk cId="1345663597" sldId="275"/>
            <ac:spMk id="14" creationId="{1A02F2A8-8968-B0E6-E646-C09E771BB32F}"/>
          </ac:spMkLst>
        </pc:spChg>
      </pc:sldChg>
      <pc:sldChg chg="addSp modSp mod modClrScheme chgLayout">
        <pc:chgData name="Zouras-Wieneke, Alexandra (Alex)" userId="2586273c-cd5b-4253-bad0-c8cea1eab8ac" providerId="ADAL" clId="{8F6085D8-18D0-4CB5-856C-4868EFBFD754}" dt="2023-09-18T13:43:55.288" v="3085" actId="20577"/>
        <pc:sldMkLst>
          <pc:docMk/>
          <pc:sldMk cId="2948531068" sldId="276"/>
        </pc:sldMkLst>
        <pc:spChg chg="mod ord">
          <ac:chgData name="Zouras-Wieneke, Alexandra (Alex)" userId="2586273c-cd5b-4253-bad0-c8cea1eab8ac" providerId="ADAL" clId="{8F6085D8-18D0-4CB5-856C-4868EFBFD754}" dt="2023-09-12T17:34:11.112" v="1026" actId="700"/>
          <ac:spMkLst>
            <pc:docMk/>
            <pc:sldMk cId="2948531068" sldId="276"/>
            <ac:spMk id="2" creationId="{AD81AAF4-93C5-5BA9-FCC4-8B73F3F46A2D}"/>
          </ac:spMkLst>
        </pc:spChg>
        <pc:spChg chg="mod ord">
          <ac:chgData name="Zouras-Wieneke, Alexandra (Alex)" userId="2586273c-cd5b-4253-bad0-c8cea1eab8ac" providerId="ADAL" clId="{8F6085D8-18D0-4CB5-856C-4868EFBFD754}" dt="2023-09-18T13:43:55.288" v="3085" actId="20577"/>
          <ac:spMkLst>
            <pc:docMk/>
            <pc:sldMk cId="2948531068" sldId="276"/>
            <ac:spMk id="3" creationId="{B3A964C9-D202-6161-DBDE-27DBA71B74CC}"/>
          </ac:spMkLst>
        </pc:spChg>
        <pc:spChg chg="add mod">
          <ac:chgData name="Zouras-Wieneke, Alexandra (Alex)" userId="2586273c-cd5b-4253-bad0-c8cea1eab8ac" providerId="ADAL" clId="{8F6085D8-18D0-4CB5-856C-4868EFBFD754}" dt="2023-09-12T17:34:30.839" v="1036" actId="20577"/>
          <ac:spMkLst>
            <pc:docMk/>
            <pc:sldMk cId="2948531068" sldId="276"/>
            <ac:spMk id="4" creationId="{287A6011-EB05-1D1F-26EC-81221B958069}"/>
          </ac:spMkLst>
        </pc:spChg>
      </pc:sldChg>
      <pc:sldChg chg="addSp delSp modSp del mod modClrScheme chgLayout">
        <pc:chgData name="Zouras-Wieneke, Alexandra (Alex)" userId="2586273c-cd5b-4253-bad0-c8cea1eab8ac" providerId="ADAL" clId="{8F6085D8-18D0-4CB5-856C-4868EFBFD754}" dt="2023-09-14T20:04:44.123" v="1626" actId="47"/>
        <pc:sldMkLst>
          <pc:docMk/>
          <pc:sldMk cId="459974751" sldId="277"/>
        </pc:sldMkLst>
        <pc:spChg chg="mod ord">
          <ac:chgData name="Zouras-Wieneke, Alexandra (Alex)" userId="2586273c-cd5b-4253-bad0-c8cea1eab8ac" providerId="ADAL" clId="{8F6085D8-18D0-4CB5-856C-4868EFBFD754}" dt="2023-09-12T17:55:10.168" v="1508" actId="1076"/>
          <ac:spMkLst>
            <pc:docMk/>
            <pc:sldMk cId="459974751" sldId="277"/>
            <ac:spMk id="2" creationId="{D139D153-2D8E-7042-833E-0BD9C507A2D0}"/>
          </ac:spMkLst>
        </pc:spChg>
        <pc:spChg chg="add del mod">
          <ac:chgData name="Zouras-Wieneke, Alexandra (Alex)" userId="2586273c-cd5b-4253-bad0-c8cea1eab8ac" providerId="ADAL" clId="{8F6085D8-18D0-4CB5-856C-4868EFBFD754}" dt="2023-09-14T20:01:17.940" v="1575" actId="478"/>
          <ac:spMkLst>
            <pc:docMk/>
            <pc:sldMk cId="459974751" sldId="277"/>
            <ac:spMk id="3" creationId="{4DFFA0D8-A1D3-1DCE-AC8F-D77A91BE50D5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54:44.360" v="1503" actId="478"/>
          <ac:spMkLst>
            <pc:docMk/>
            <pc:sldMk cId="459974751" sldId="277"/>
            <ac:spMk id="4" creationId="{BDE402E1-5407-2BC3-DAC4-2091C1704C7A}"/>
          </ac:spMkLst>
        </pc:spChg>
      </pc:sldChg>
      <pc:sldChg chg="addSp delSp modSp del mod modClrScheme chgLayout">
        <pc:chgData name="Zouras-Wieneke, Alexandra (Alex)" userId="2586273c-cd5b-4253-bad0-c8cea1eab8ac" providerId="ADAL" clId="{8F6085D8-18D0-4CB5-856C-4868EFBFD754}" dt="2023-09-18T13:29:02.812" v="2667" actId="2696"/>
        <pc:sldMkLst>
          <pc:docMk/>
          <pc:sldMk cId="1696871438" sldId="278"/>
        </pc:sldMkLst>
        <pc:spChg chg="add del mod">
          <ac:chgData name="Zouras-Wieneke, Alexandra (Alex)" userId="2586273c-cd5b-4253-bad0-c8cea1eab8ac" providerId="ADAL" clId="{8F6085D8-18D0-4CB5-856C-4868EFBFD754}" dt="2023-09-18T13:26:09.703" v="2583" actId="14100"/>
          <ac:spMkLst>
            <pc:docMk/>
            <pc:sldMk cId="1696871438" sldId="278"/>
            <ac:spMk id="2" creationId="{7633A85D-2EC2-2912-72B5-842EA77F095E}"/>
          </ac:spMkLst>
        </pc:spChg>
        <pc:spChg chg="mod ord">
          <ac:chgData name="Zouras-Wieneke, Alexandra (Alex)" userId="2586273c-cd5b-4253-bad0-c8cea1eab8ac" providerId="ADAL" clId="{8F6085D8-18D0-4CB5-856C-4868EFBFD754}" dt="2023-09-18T13:28:54.955" v="2665" actId="20577"/>
          <ac:spMkLst>
            <pc:docMk/>
            <pc:sldMk cId="1696871438" sldId="278"/>
            <ac:spMk id="3" creationId="{43B3B552-0EA4-F547-9FFC-7AA9CDDD206A}"/>
          </ac:spMkLst>
        </pc:spChg>
        <pc:spChg chg="add del mod ord">
          <ac:chgData name="Zouras-Wieneke, Alexandra (Alex)" userId="2586273c-cd5b-4253-bad0-c8cea1eab8ac" providerId="ADAL" clId="{8F6085D8-18D0-4CB5-856C-4868EFBFD754}" dt="2023-09-12T16:40:24.337" v="131" actId="478"/>
          <ac:spMkLst>
            <pc:docMk/>
            <pc:sldMk cId="1696871438" sldId="278"/>
            <ac:spMk id="4" creationId="{874973B3-F877-A281-A82B-AEA1D3E9D021}"/>
          </ac:spMkLst>
        </pc:spChg>
        <pc:spChg chg="add del mod">
          <ac:chgData name="Zouras-Wieneke, Alexandra (Alex)" userId="2586273c-cd5b-4253-bad0-c8cea1eab8ac" providerId="ADAL" clId="{8F6085D8-18D0-4CB5-856C-4868EFBFD754}" dt="2023-09-14T20:00:51.827" v="1563" actId="478"/>
          <ac:spMkLst>
            <pc:docMk/>
            <pc:sldMk cId="1696871438" sldId="278"/>
            <ac:spMk id="5" creationId="{67657482-5E94-452D-4E3A-346EDC4E3C1F}"/>
          </ac:spMkLst>
        </pc:spChg>
      </pc:sldChg>
      <pc:sldChg chg="addSp delSp modSp mod modClrScheme chgLayout">
        <pc:chgData name="Zouras-Wieneke, Alexandra (Alex)" userId="2586273c-cd5b-4253-bad0-c8cea1eab8ac" providerId="ADAL" clId="{8F6085D8-18D0-4CB5-856C-4868EFBFD754}" dt="2023-09-14T20:00:44.388" v="1560" actId="478"/>
        <pc:sldMkLst>
          <pc:docMk/>
          <pc:sldMk cId="2792787353" sldId="279"/>
        </pc:sldMkLst>
        <pc:spChg chg="add del mod">
          <ac:chgData name="Zouras-Wieneke, Alexandra (Alex)" userId="2586273c-cd5b-4253-bad0-c8cea1eab8ac" providerId="ADAL" clId="{8F6085D8-18D0-4CB5-856C-4868EFBFD754}" dt="2023-09-14T20:00:44.388" v="1560" actId="478"/>
          <ac:spMkLst>
            <pc:docMk/>
            <pc:sldMk cId="2792787353" sldId="279"/>
            <ac:spMk id="2" creationId="{2CAA4BE1-D1F8-3A21-D8FB-ABC58872DCE3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56:50.903" v="1524" actId="478"/>
          <ac:spMkLst>
            <pc:docMk/>
            <pc:sldMk cId="2792787353" sldId="279"/>
            <ac:spMk id="3" creationId="{CE912BF3-9F06-250D-EB1E-85199E47A7CA}"/>
          </ac:spMkLst>
        </pc:spChg>
        <pc:spChg chg="mod">
          <ac:chgData name="Zouras-Wieneke, Alexandra (Alex)" userId="2586273c-cd5b-4253-bad0-c8cea1eab8ac" providerId="ADAL" clId="{8F6085D8-18D0-4CB5-856C-4868EFBFD754}" dt="2023-09-12T17:57:04.272" v="1527" actId="1076"/>
          <ac:spMkLst>
            <pc:docMk/>
            <pc:sldMk cId="2792787353" sldId="279"/>
            <ac:spMk id="4" creationId="{428D17D9-A38F-EA34-DC97-5D5E599D4525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56:52.168" v="1525" actId="478"/>
          <ac:spMkLst>
            <pc:docMk/>
            <pc:sldMk cId="2792787353" sldId="279"/>
            <ac:spMk id="5" creationId="{D52E71CA-2862-A982-AAD4-5C13355F7C18}"/>
          </ac:spMkLst>
        </pc:spChg>
      </pc:sldChg>
      <pc:sldChg chg="addSp delSp modSp mod ord modClrScheme chgLayout">
        <pc:chgData name="Zouras-Wieneke, Alexandra (Alex)" userId="2586273c-cd5b-4253-bad0-c8cea1eab8ac" providerId="ADAL" clId="{8F6085D8-18D0-4CB5-856C-4868EFBFD754}" dt="2023-09-18T14:25:44.013" v="3589" actId="1076"/>
        <pc:sldMkLst>
          <pc:docMk/>
          <pc:sldMk cId="2497782225" sldId="280"/>
        </pc:sldMkLst>
        <pc:spChg chg="add del mod">
          <ac:chgData name="Zouras-Wieneke, Alexandra (Alex)" userId="2586273c-cd5b-4253-bad0-c8cea1eab8ac" providerId="ADAL" clId="{8F6085D8-18D0-4CB5-856C-4868EFBFD754}" dt="2023-09-18T14:25:22.264" v="3585" actId="478"/>
          <ac:spMkLst>
            <pc:docMk/>
            <pc:sldMk cId="2497782225" sldId="280"/>
            <ac:spMk id="2" creationId="{71B61EDF-81EC-7B66-03B4-7B3CD2132EEA}"/>
          </ac:spMkLst>
        </pc:spChg>
        <pc:spChg chg="add del mod">
          <ac:chgData name="Zouras-Wieneke, Alexandra (Alex)" userId="2586273c-cd5b-4253-bad0-c8cea1eab8ac" providerId="ADAL" clId="{8F6085D8-18D0-4CB5-856C-4868EFBFD754}" dt="2023-09-14T20:00:27.668" v="1556" actId="478"/>
          <ac:spMkLst>
            <pc:docMk/>
            <pc:sldMk cId="2497782225" sldId="280"/>
            <ac:spMk id="2" creationId="{D7CDFF11-C210-4559-4BEE-149832E1106B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57:29.353" v="1532" actId="478"/>
          <ac:spMkLst>
            <pc:docMk/>
            <pc:sldMk cId="2497782225" sldId="280"/>
            <ac:spMk id="3" creationId="{3322141C-B3F2-F0AD-E820-E046A14EE897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57:31.223" v="1533" actId="478"/>
          <ac:spMkLst>
            <pc:docMk/>
            <pc:sldMk cId="2497782225" sldId="280"/>
            <ac:spMk id="4" creationId="{DEA5CB80-1465-723C-8252-4AF038C5B0E6}"/>
          </ac:spMkLst>
        </pc:spChg>
        <pc:spChg chg="add mod">
          <ac:chgData name="Zouras-Wieneke, Alexandra (Alex)" userId="2586273c-cd5b-4253-bad0-c8cea1eab8ac" providerId="ADAL" clId="{8F6085D8-18D0-4CB5-856C-4868EFBFD754}" dt="2023-09-18T14:25:41.871" v="3588" actId="1076"/>
          <ac:spMkLst>
            <pc:docMk/>
            <pc:sldMk cId="2497782225" sldId="280"/>
            <ac:spMk id="5" creationId="{8CC03B02-6BE1-C142-803D-D1DB6D7D030A}"/>
          </ac:spMkLst>
        </pc:spChg>
        <pc:spChg chg="mod">
          <ac:chgData name="Zouras-Wieneke, Alexandra (Alex)" userId="2586273c-cd5b-4253-bad0-c8cea1eab8ac" providerId="ADAL" clId="{8F6085D8-18D0-4CB5-856C-4868EFBFD754}" dt="2023-09-18T14:25:44.013" v="3589" actId="1076"/>
          <ac:spMkLst>
            <pc:docMk/>
            <pc:sldMk cId="2497782225" sldId="280"/>
            <ac:spMk id="14" creationId="{1A02F2A8-8968-B0E6-E646-C09E771BB32F}"/>
          </ac:spMkLst>
        </pc:spChg>
        <pc:picChg chg="add mod">
          <ac:chgData name="Zouras-Wieneke, Alexandra (Alex)" userId="2586273c-cd5b-4253-bad0-c8cea1eab8ac" providerId="ADAL" clId="{8F6085D8-18D0-4CB5-856C-4868EFBFD754}" dt="2023-09-18T14:25:41.871" v="3588" actId="1076"/>
          <ac:picMkLst>
            <pc:docMk/>
            <pc:sldMk cId="2497782225" sldId="280"/>
            <ac:picMk id="4" creationId="{A0F76CB5-B8F2-3645-C345-21D3044B05DC}"/>
          </ac:picMkLst>
        </pc:picChg>
        <pc:picChg chg="del">
          <ac:chgData name="Zouras-Wieneke, Alexandra (Alex)" userId="2586273c-cd5b-4253-bad0-c8cea1eab8ac" providerId="ADAL" clId="{8F6085D8-18D0-4CB5-856C-4868EFBFD754}" dt="2023-09-18T14:25:31.206" v="3586" actId="478"/>
          <ac:picMkLst>
            <pc:docMk/>
            <pc:sldMk cId="2497782225" sldId="280"/>
            <ac:picMk id="10" creationId="{47D142C8-1061-F422-E963-6186F9AF5ABC}"/>
          </ac:picMkLst>
        </pc:picChg>
      </pc:sldChg>
      <pc:sldChg chg="addSp delSp modSp add mod">
        <pc:chgData name="Zouras-Wieneke, Alexandra (Alex)" userId="2586273c-cd5b-4253-bad0-c8cea1eab8ac" providerId="ADAL" clId="{8F6085D8-18D0-4CB5-856C-4868EFBFD754}" dt="2023-09-14T20:01:14.244" v="1573" actId="478"/>
        <pc:sldMkLst>
          <pc:docMk/>
          <pc:sldMk cId="2170756382" sldId="281"/>
        </pc:sldMkLst>
        <pc:spChg chg="mod">
          <ac:chgData name="Zouras-Wieneke, Alexandra (Alex)" userId="2586273c-cd5b-4253-bad0-c8cea1eab8ac" providerId="ADAL" clId="{8F6085D8-18D0-4CB5-856C-4868EFBFD754}" dt="2023-09-14T17:58:00.071" v="1539" actId="20577"/>
          <ac:spMkLst>
            <pc:docMk/>
            <pc:sldMk cId="2170756382" sldId="281"/>
            <ac:spMk id="2" creationId="{D139D153-2D8E-7042-833E-0BD9C507A2D0}"/>
          </ac:spMkLst>
        </pc:spChg>
        <pc:spChg chg="mod">
          <ac:chgData name="Zouras-Wieneke, Alexandra (Alex)" userId="2586273c-cd5b-4253-bad0-c8cea1eab8ac" providerId="ADAL" clId="{8F6085D8-18D0-4CB5-856C-4868EFBFD754}" dt="2023-09-12T16:49:44.666" v="230" actId="948"/>
          <ac:spMkLst>
            <pc:docMk/>
            <pc:sldMk cId="2170756382" sldId="281"/>
            <ac:spMk id="3" creationId="{43B3B552-0EA4-F547-9FFC-7AA9CDDD206A}"/>
          </ac:spMkLst>
        </pc:spChg>
        <pc:spChg chg="add mod">
          <ac:chgData name="Zouras-Wieneke, Alexandra (Alex)" userId="2586273c-cd5b-4253-bad0-c8cea1eab8ac" providerId="ADAL" clId="{8F6085D8-18D0-4CB5-856C-4868EFBFD754}" dt="2023-09-14T17:58:19.310" v="1544" actId="1076"/>
          <ac:spMkLst>
            <pc:docMk/>
            <pc:sldMk cId="2170756382" sldId="281"/>
            <ac:spMk id="4" creationId="{3DD8407F-1CDE-EBB2-453F-DD56A41A91CF}"/>
          </ac:spMkLst>
        </pc:spChg>
        <pc:spChg chg="add del mod">
          <ac:chgData name="Zouras-Wieneke, Alexandra (Alex)" userId="2586273c-cd5b-4253-bad0-c8cea1eab8ac" providerId="ADAL" clId="{8F6085D8-18D0-4CB5-856C-4868EFBFD754}" dt="2023-09-14T20:01:14.244" v="1573" actId="478"/>
          <ac:spMkLst>
            <pc:docMk/>
            <pc:sldMk cId="2170756382" sldId="281"/>
            <ac:spMk id="5" creationId="{5706D431-2292-BC8A-D049-42A822DDD0CE}"/>
          </ac:spMkLst>
        </pc:spChg>
      </pc:sldChg>
      <pc:sldChg chg="addSp delSp modSp add mod ord modClrScheme chgLayout">
        <pc:chgData name="Zouras-Wieneke, Alexandra (Alex)" userId="2586273c-cd5b-4253-bad0-c8cea1eab8ac" providerId="ADAL" clId="{8F6085D8-18D0-4CB5-856C-4868EFBFD754}" dt="2023-09-14T20:01:11.236" v="1572" actId="478"/>
        <pc:sldMkLst>
          <pc:docMk/>
          <pc:sldMk cId="3427584969" sldId="282"/>
        </pc:sldMkLst>
        <pc:spChg chg="del mod">
          <ac:chgData name="Zouras-Wieneke, Alexandra (Alex)" userId="2586273c-cd5b-4253-bad0-c8cea1eab8ac" providerId="ADAL" clId="{8F6085D8-18D0-4CB5-856C-4868EFBFD754}" dt="2023-09-12T17:55:28.355" v="1509" actId="21"/>
          <ac:spMkLst>
            <pc:docMk/>
            <pc:sldMk cId="3427584969" sldId="282"/>
            <ac:spMk id="2" creationId="{D139D153-2D8E-7042-833E-0BD9C507A2D0}"/>
          </ac:spMkLst>
        </pc:spChg>
        <pc:spChg chg="add del mod">
          <ac:chgData name="Zouras-Wieneke, Alexandra (Alex)" userId="2586273c-cd5b-4253-bad0-c8cea1eab8ac" providerId="ADAL" clId="{8F6085D8-18D0-4CB5-856C-4868EFBFD754}" dt="2023-09-14T20:01:11.236" v="1572" actId="478"/>
          <ac:spMkLst>
            <pc:docMk/>
            <pc:sldMk cId="3427584969" sldId="282"/>
            <ac:spMk id="3" creationId="{CA4AA715-07AC-015C-7124-2489EF590457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55:33.664" v="1510" actId="700"/>
          <ac:spMkLst>
            <pc:docMk/>
            <pc:sldMk cId="3427584969" sldId="282"/>
            <ac:spMk id="5" creationId="{FC508896-6DF8-00B3-D513-2CA6B535996E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55:36.703" v="1511"/>
          <ac:spMkLst>
            <pc:docMk/>
            <pc:sldMk cId="3427584969" sldId="282"/>
            <ac:spMk id="6" creationId="{EC204C28-D0CD-5A04-BAC0-9AFF9AE0D91B}"/>
          </ac:spMkLst>
        </pc:spChg>
        <pc:spChg chg="add del mod ord">
          <ac:chgData name="Zouras-Wieneke, Alexandra (Alex)" userId="2586273c-cd5b-4253-bad0-c8cea1eab8ac" providerId="ADAL" clId="{8F6085D8-18D0-4CB5-856C-4868EFBFD754}" dt="2023-09-12T17:55:51.495" v="1514" actId="478"/>
          <ac:spMkLst>
            <pc:docMk/>
            <pc:sldMk cId="3427584969" sldId="282"/>
            <ac:spMk id="7" creationId="{775D772B-5745-C0DB-F229-822F713C5BD4}"/>
          </ac:spMkLst>
        </pc:spChg>
        <pc:spChg chg="add mod">
          <ac:chgData name="Zouras-Wieneke, Alexandra (Alex)" userId="2586273c-cd5b-4253-bad0-c8cea1eab8ac" providerId="ADAL" clId="{8F6085D8-18D0-4CB5-856C-4868EFBFD754}" dt="2023-09-12T17:55:54.207" v="1515" actId="1076"/>
          <ac:spMkLst>
            <pc:docMk/>
            <pc:sldMk cId="3427584969" sldId="282"/>
            <ac:spMk id="8" creationId="{1FC11055-79C0-1AB7-F6B0-93CDFA09BB45}"/>
          </ac:spMkLst>
        </pc:spChg>
      </pc:sldChg>
      <pc:sldChg chg="add del ord">
        <pc:chgData name="Zouras-Wieneke, Alexandra (Alex)" userId="2586273c-cd5b-4253-bad0-c8cea1eab8ac" providerId="ADAL" clId="{8F6085D8-18D0-4CB5-856C-4868EFBFD754}" dt="2023-09-14T20:03:16.858" v="1581" actId="47"/>
        <pc:sldMkLst>
          <pc:docMk/>
          <pc:sldMk cId="14513912" sldId="283"/>
        </pc:sldMkLst>
      </pc:sldChg>
      <pc:sldChg chg="addSp delSp modSp new mod">
        <pc:chgData name="Zouras-Wieneke, Alexandra (Alex)" userId="2586273c-cd5b-4253-bad0-c8cea1eab8ac" providerId="ADAL" clId="{8F6085D8-18D0-4CB5-856C-4868EFBFD754}" dt="2023-09-18T17:22:25.921" v="4224" actId="20577"/>
        <pc:sldMkLst>
          <pc:docMk/>
          <pc:sldMk cId="3195568423" sldId="283"/>
        </pc:sldMkLst>
        <pc:spChg chg="del">
          <ac:chgData name="Zouras-Wieneke, Alexandra (Alex)" userId="2586273c-cd5b-4253-bad0-c8cea1eab8ac" providerId="ADAL" clId="{8F6085D8-18D0-4CB5-856C-4868EFBFD754}" dt="2023-09-14T20:03:42.437" v="1583" actId="478"/>
          <ac:spMkLst>
            <pc:docMk/>
            <pc:sldMk cId="3195568423" sldId="283"/>
            <ac:spMk id="2" creationId="{79F9A33B-98F1-4A3A-141A-36C589D9129A}"/>
          </ac:spMkLst>
        </pc:spChg>
        <pc:spChg chg="del">
          <ac:chgData name="Zouras-Wieneke, Alexandra (Alex)" userId="2586273c-cd5b-4253-bad0-c8cea1eab8ac" providerId="ADAL" clId="{8F6085D8-18D0-4CB5-856C-4868EFBFD754}" dt="2023-09-14T20:03:46.647" v="1585" actId="478"/>
          <ac:spMkLst>
            <pc:docMk/>
            <pc:sldMk cId="3195568423" sldId="283"/>
            <ac:spMk id="3" creationId="{29E37A85-CFB3-B3FE-1A62-4AD83B2AFF2F}"/>
          </ac:spMkLst>
        </pc:spChg>
        <pc:spChg chg="add mod">
          <ac:chgData name="Zouras-Wieneke, Alexandra (Alex)" userId="2586273c-cd5b-4253-bad0-c8cea1eab8ac" providerId="ADAL" clId="{8F6085D8-18D0-4CB5-856C-4868EFBFD754}" dt="2023-09-14T20:03:44.024" v="1584"/>
          <ac:spMkLst>
            <pc:docMk/>
            <pc:sldMk cId="3195568423" sldId="283"/>
            <ac:spMk id="5" creationId="{3E78B2AC-E991-E536-0D7C-23148A5726BB}"/>
          </ac:spMkLst>
        </pc:spChg>
        <pc:spChg chg="add mod">
          <ac:chgData name="Zouras-Wieneke, Alexandra (Alex)" userId="2586273c-cd5b-4253-bad0-c8cea1eab8ac" providerId="ADAL" clId="{8F6085D8-18D0-4CB5-856C-4868EFBFD754}" dt="2023-09-18T17:22:25.921" v="4224" actId="20577"/>
          <ac:spMkLst>
            <pc:docMk/>
            <pc:sldMk cId="3195568423" sldId="283"/>
            <ac:spMk id="6" creationId="{956E2789-381F-58EF-CC2E-2D7E73441F86}"/>
          </ac:spMkLst>
        </pc:spChg>
      </pc:sldChg>
      <pc:sldChg chg="modSp add mod ord">
        <pc:chgData name="Zouras-Wieneke, Alexandra (Alex)" userId="2586273c-cd5b-4253-bad0-c8cea1eab8ac" providerId="ADAL" clId="{8F6085D8-18D0-4CB5-856C-4868EFBFD754}" dt="2023-09-18T17:17:43.749" v="3923" actId="20577"/>
        <pc:sldMkLst>
          <pc:docMk/>
          <pc:sldMk cId="2203522874" sldId="284"/>
        </pc:sldMkLst>
        <pc:spChg chg="mod">
          <ac:chgData name="Zouras-Wieneke, Alexandra (Alex)" userId="2586273c-cd5b-4253-bad0-c8cea1eab8ac" providerId="ADAL" clId="{8F6085D8-18D0-4CB5-856C-4868EFBFD754}" dt="2023-09-18T17:17:43.749" v="3923" actId="20577"/>
          <ac:spMkLst>
            <pc:docMk/>
            <pc:sldMk cId="2203522874" sldId="284"/>
            <ac:spMk id="8" creationId="{1FC11055-79C0-1AB7-F6B0-93CDFA09BB45}"/>
          </ac:spMkLst>
        </pc:spChg>
      </pc:sldChg>
      <pc:sldChg chg="modSp add mod ord">
        <pc:chgData name="Zouras-Wieneke, Alexandra (Alex)" userId="2586273c-cd5b-4253-bad0-c8cea1eab8ac" providerId="ADAL" clId="{8F6085D8-18D0-4CB5-856C-4868EFBFD754}" dt="2023-09-18T13:25:56.953" v="2572" actId="27636"/>
        <pc:sldMkLst>
          <pc:docMk/>
          <pc:sldMk cId="3010575554" sldId="285"/>
        </pc:sldMkLst>
        <pc:spChg chg="mod">
          <ac:chgData name="Zouras-Wieneke, Alexandra (Alex)" userId="2586273c-cd5b-4253-bad0-c8cea1eab8ac" providerId="ADAL" clId="{8F6085D8-18D0-4CB5-856C-4868EFBFD754}" dt="2023-09-18T13:25:56.953" v="2572" actId="27636"/>
          <ac:spMkLst>
            <pc:docMk/>
            <pc:sldMk cId="3010575554" sldId="285"/>
            <ac:spMk id="8" creationId="{1FC11055-79C0-1AB7-F6B0-93CDFA09BB45}"/>
          </ac:spMkLst>
        </pc:spChg>
      </pc:sldChg>
      <pc:sldChg chg="addSp delSp modSp add mod">
        <pc:chgData name="Zouras-Wieneke, Alexandra (Alex)" userId="2586273c-cd5b-4253-bad0-c8cea1eab8ac" providerId="ADAL" clId="{8F6085D8-18D0-4CB5-856C-4868EFBFD754}" dt="2023-09-15T16:09:50.315" v="1806" actId="14100"/>
        <pc:sldMkLst>
          <pc:docMk/>
          <pc:sldMk cId="1118783508" sldId="286"/>
        </pc:sldMkLst>
        <pc:spChg chg="add del mod">
          <ac:chgData name="Zouras-Wieneke, Alexandra (Alex)" userId="2586273c-cd5b-4253-bad0-c8cea1eab8ac" providerId="ADAL" clId="{8F6085D8-18D0-4CB5-856C-4868EFBFD754}" dt="2023-09-15T16:07:35.268" v="1652"/>
          <ac:spMkLst>
            <pc:docMk/>
            <pc:sldMk cId="1118783508" sldId="286"/>
            <ac:spMk id="5" creationId="{C98E0A73-9020-CF58-8C98-F55BA84F8A78}"/>
          </ac:spMkLst>
        </pc:spChg>
        <pc:spChg chg="add mod">
          <ac:chgData name="Zouras-Wieneke, Alexandra (Alex)" userId="2586273c-cd5b-4253-bad0-c8cea1eab8ac" providerId="ADAL" clId="{8F6085D8-18D0-4CB5-856C-4868EFBFD754}" dt="2023-09-15T16:09:50.315" v="1806" actId="14100"/>
          <ac:spMkLst>
            <pc:docMk/>
            <pc:sldMk cId="1118783508" sldId="286"/>
            <ac:spMk id="6" creationId="{BA0AD5BE-66F5-79E4-C9A5-1FA6D0E2C907}"/>
          </ac:spMkLst>
        </pc:spChg>
        <pc:spChg chg="del">
          <ac:chgData name="Zouras-Wieneke, Alexandra (Alex)" userId="2586273c-cd5b-4253-bad0-c8cea1eab8ac" providerId="ADAL" clId="{8F6085D8-18D0-4CB5-856C-4868EFBFD754}" dt="2023-09-15T16:07:27.275" v="1651" actId="478"/>
          <ac:spMkLst>
            <pc:docMk/>
            <pc:sldMk cId="1118783508" sldId="286"/>
            <ac:spMk id="10" creationId="{689E9BC6-008D-F33E-DDFC-2DE79F5AE889}"/>
          </ac:spMkLst>
        </pc:spChg>
        <pc:picChg chg="add mod">
          <ac:chgData name="Zouras-Wieneke, Alexandra (Alex)" userId="2586273c-cd5b-4253-bad0-c8cea1eab8ac" providerId="ADAL" clId="{8F6085D8-18D0-4CB5-856C-4868EFBFD754}" dt="2023-09-15T16:07:45.029" v="1653"/>
          <ac:picMkLst>
            <pc:docMk/>
            <pc:sldMk cId="1118783508" sldId="286"/>
            <ac:picMk id="7" creationId="{B6DDCD45-66D0-C68C-7F08-116086B223FC}"/>
          </ac:picMkLst>
        </pc:picChg>
      </pc:sldChg>
      <pc:sldChg chg="addSp delSp modSp add del mod">
        <pc:chgData name="Zouras-Wieneke, Alexandra (Alex)" userId="2586273c-cd5b-4253-bad0-c8cea1eab8ac" providerId="ADAL" clId="{8F6085D8-18D0-4CB5-856C-4868EFBFD754}" dt="2023-09-18T13:23:24.704" v="2556" actId="2696"/>
        <pc:sldMkLst>
          <pc:docMk/>
          <pc:sldMk cId="1880218237" sldId="287"/>
        </pc:sldMkLst>
        <pc:spChg chg="mod">
          <ac:chgData name="Zouras-Wieneke, Alexandra (Alex)" userId="2586273c-cd5b-4253-bad0-c8cea1eab8ac" providerId="ADAL" clId="{8F6085D8-18D0-4CB5-856C-4868EFBFD754}" dt="2023-09-15T19:06:00.836" v="2120" actId="14100"/>
          <ac:spMkLst>
            <pc:docMk/>
            <pc:sldMk cId="1880218237" sldId="287"/>
            <ac:spMk id="12" creationId="{8B24F153-5C7A-4832-CA3E-EA36AAF31C7D}"/>
          </ac:spMkLst>
        </pc:spChg>
        <pc:spChg chg="add mod">
          <ac:chgData name="Zouras-Wieneke, Alexandra (Alex)" userId="2586273c-cd5b-4253-bad0-c8cea1eab8ac" providerId="ADAL" clId="{8F6085D8-18D0-4CB5-856C-4868EFBFD754}" dt="2023-09-15T19:05:34.388" v="2096" actId="1076"/>
          <ac:spMkLst>
            <pc:docMk/>
            <pc:sldMk cId="1880218237" sldId="287"/>
            <ac:spMk id="22" creationId="{C5E1E1D6-B545-4235-B648-85DCEC38D370}"/>
          </ac:spMkLst>
        </pc:spChg>
        <pc:spChg chg="add mod">
          <ac:chgData name="Zouras-Wieneke, Alexandra (Alex)" userId="2586273c-cd5b-4253-bad0-c8cea1eab8ac" providerId="ADAL" clId="{8F6085D8-18D0-4CB5-856C-4868EFBFD754}" dt="2023-09-15T19:05:30.365" v="2095" actId="1076"/>
          <ac:spMkLst>
            <pc:docMk/>
            <pc:sldMk cId="1880218237" sldId="287"/>
            <ac:spMk id="23" creationId="{0039F185-2077-422E-0F62-BB08D713ED93}"/>
          </ac:spMkLst>
        </pc:spChg>
        <pc:spChg chg="add mod">
          <ac:chgData name="Zouras-Wieneke, Alexandra (Alex)" userId="2586273c-cd5b-4253-bad0-c8cea1eab8ac" providerId="ADAL" clId="{8F6085D8-18D0-4CB5-856C-4868EFBFD754}" dt="2023-09-15T19:14:38.552" v="2550" actId="1076"/>
          <ac:spMkLst>
            <pc:docMk/>
            <pc:sldMk cId="1880218237" sldId="287"/>
            <ac:spMk id="24" creationId="{E2982196-03FF-085A-5EFE-59B0F8BF12BD}"/>
          </ac:spMkLst>
        </pc:spChg>
        <pc:spChg chg="add mod">
          <ac:chgData name="Zouras-Wieneke, Alexandra (Alex)" userId="2586273c-cd5b-4253-bad0-c8cea1eab8ac" providerId="ADAL" clId="{8F6085D8-18D0-4CB5-856C-4868EFBFD754}" dt="2023-09-15T19:11:32.700" v="2323" actId="207"/>
          <ac:spMkLst>
            <pc:docMk/>
            <pc:sldMk cId="1880218237" sldId="287"/>
            <ac:spMk id="25" creationId="{6698DBD7-0FBB-6BC7-ED41-32E7AEC68AC8}"/>
          </ac:spMkLst>
        </pc:spChg>
        <pc:spChg chg="add mod">
          <ac:chgData name="Zouras-Wieneke, Alexandra (Alex)" userId="2586273c-cd5b-4253-bad0-c8cea1eab8ac" providerId="ADAL" clId="{8F6085D8-18D0-4CB5-856C-4868EFBFD754}" dt="2023-09-15T19:11:50.408" v="2340" actId="20577"/>
          <ac:spMkLst>
            <pc:docMk/>
            <pc:sldMk cId="1880218237" sldId="287"/>
            <ac:spMk id="26" creationId="{75F27F0D-E985-70AD-90D1-9E77F20F0FF8}"/>
          </ac:spMkLst>
        </pc:spChg>
        <pc:spChg chg="add mod">
          <ac:chgData name="Zouras-Wieneke, Alexandra (Alex)" userId="2586273c-cd5b-4253-bad0-c8cea1eab8ac" providerId="ADAL" clId="{8F6085D8-18D0-4CB5-856C-4868EFBFD754}" dt="2023-09-15T19:14:55.210" v="2551" actId="1076"/>
          <ac:spMkLst>
            <pc:docMk/>
            <pc:sldMk cId="1880218237" sldId="287"/>
            <ac:spMk id="27" creationId="{649D64C9-90DE-144B-74E8-5889C34FCD79}"/>
          </ac:spMkLst>
        </pc:spChg>
        <pc:picChg chg="add del mod">
          <ac:chgData name="Zouras-Wieneke, Alexandra (Alex)" userId="2586273c-cd5b-4253-bad0-c8cea1eab8ac" providerId="ADAL" clId="{8F6085D8-18D0-4CB5-856C-4868EFBFD754}" dt="2023-09-15T18:25:24.914" v="2030" actId="478"/>
          <ac:picMkLst>
            <pc:docMk/>
            <pc:sldMk cId="1880218237" sldId="287"/>
            <ac:picMk id="4" creationId="{DE902CCD-51EC-3412-B7EE-80A9036794C8}"/>
          </ac:picMkLst>
        </pc:picChg>
        <pc:picChg chg="add del mod">
          <ac:chgData name="Zouras-Wieneke, Alexandra (Alex)" userId="2586273c-cd5b-4253-bad0-c8cea1eab8ac" providerId="ADAL" clId="{8F6085D8-18D0-4CB5-856C-4868EFBFD754}" dt="2023-09-15T19:03:17.888" v="2065" actId="478"/>
          <ac:picMkLst>
            <pc:docMk/>
            <pc:sldMk cId="1880218237" sldId="287"/>
            <ac:picMk id="6" creationId="{ECECECBA-F533-8E7E-838B-20E09924708B}"/>
          </ac:picMkLst>
        </pc:picChg>
        <pc:picChg chg="del">
          <ac:chgData name="Zouras-Wieneke, Alexandra (Alex)" userId="2586273c-cd5b-4253-bad0-c8cea1eab8ac" providerId="ADAL" clId="{8F6085D8-18D0-4CB5-856C-4868EFBFD754}" dt="2023-09-15T18:23:04.508" v="2020" actId="478"/>
          <ac:picMkLst>
            <pc:docMk/>
            <pc:sldMk cId="1880218237" sldId="287"/>
            <ac:picMk id="7" creationId="{16A6F5A7-7D99-E9D9-6FD5-B163FCD091BB}"/>
          </ac:picMkLst>
        </pc:picChg>
        <pc:picChg chg="add del mod">
          <ac:chgData name="Zouras-Wieneke, Alexandra (Alex)" userId="2586273c-cd5b-4253-bad0-c8cea1eab8ac" providerId="ADAL" clId="{8F6085D8-18D0-4CB5-856C-4868EFBFD754}" dt="2023-09-15T19:02:08.738" v="2060" actId="478"/>
          <ac:picMkLst>
            <pc:docMk/>
            <pc:sldMk cId="1880218237" sldId="287"/>
            <ac:picMk id="9" creationId="{3C0C4414-6750-E18E-DF63-A8C80323AD63}"/>
          </ac:picMkLst>
        </pc:picChg>
        <pc:picChg chg="del">
          <ac:chgData name="Zouras-Wieneke, Alexandra (Alex)" userId="2586273c-cd5b-4253-bad0-c8cea1eab8ac" providerId="ADAL" clId="{8F6085D8-18D0-4CB5-856C-4868EFBFD754}" dt="2023-09-15T18:23:08.730" v="2021" actId="478"/>
          <ac:picMkLst>
            <pc:docMk/>
            <pc:sldMk cId="1880218237" sldId="287"/>
            <ac:picMk id="11" creationId="{7D7C5755-4D77-151C-1102-EACD013D98A0}"/>
          </ac:picMkLst>
        </pc:picChg>
        <pc:picChg chg="add del mod">
          <ac:chgData name="Zouras-Wieneke, Alexandra (Alex)" userId="2586273c-cd5b-4253-bad0-c8cea1eab8ac" providerId="ADAL" clId="{8F6085D8-18D0-4CB5-856C-4868EFBFD754}" dt="2023-09-15T18:43:00.713" v="2048" actId="478"/>
          <ac:picMkLst>
            <pc:docMk/>
            <pc:sldMk cId="1880218237" sldId="287"/>
            <ac:picMk id="13" creationId="{EF33CEEC-0BE0-751E-AED4-A33BC13BAAE7}"/>
          </ac:picMkLst>
        </pc:picChg>
        <pc:picChg chg="add del mod">
          <ac:chgData name="Zouras-Wieneke, Alexandra (Alex)" userId="2586273c-cd5b-4253-bad0-c8cea1eab8ac" providerId="ADAL" clId="{8F6085D8-18D0-4CB5-856C-4868EFBFD754}" dt="2023-09-15T18:59:23.617" v="2054" actId="478"/>
          <ac:picMkLst>
            <pc:docMk/>
            <pc:sldMk cId="1880218237" sldId="287"/>
            <ac:picMk id="15" creationId="{0BF6CCDE-323D-2E55-1FBE-0C0A433DAA7D}"/>
          </ac:picMkLst>
        </pc:picChg>
        <pc:picChg chg="add mod">
          <ac:chgData name="Zouras-Wieneke, Alexandra (Alex)" userId="2586273c-cd5b-4253-bad0-c8cea1eab8ac" providerId="ADAL" clId="{8F6085D8-18D0-4CB5-856C-4868EFBFD754}" dt="2023-09-15T19:14:26.107" v="2547" actId="1076"/>
          <ac:picMkLst>
            <pc:docMk/>
            <pc:sldMk cId="1880218237" sldId="287"/>
            <ac:picMk id="17" creationId="{E9A8FB45-285D-13FC-40AE-74DDE646009F}"/>
          </ac:picMkLst>
        </pc:picChg>
        <pc:picChg chg="add mod">
          <ac:chgData name="Zouras-Wieneke, Alexandra (Alex)" userId="2586273c-cd5b-4253-bad0-c8cea1eab8ac" providerId="ADAL" clId="{8F6085D8-18D0-4CB5-856C-4868EFBFD754}" dt="2023-09-15T19:06:13.107" v="2123" actId="1076"/>
          <ac:picMkLst>
            <pc:docMk/>
            <pc:sldMk cId="1880218237" sldId="287"/>
            <ac:picMk id="19" creationId="{51000D39-DC1E-2206-B765-739EB6B2ADDB}"/>
          </ac:picMkLst>
        </pc:picChg>
        <pc:picChg chg="add mod">
          <ac:chgData name="Zouras-Wieneke, Alexandra (Alex)" userId="2586273c-cd5b-4253-bad0-c8cea1eab8ac" providerId="ADAL" clId="{8F6085D8-18D0-4CB5-856C-4868EFBFD754}" dt="2023-09-15T19:03:40.549" v="2072" actId="1076"/>
          <ac:picMkLst>
            <pc:docMk/>
            <pc:sldMk cId="1880218237" sldId="287"/>
            <ac:picMk id="21" creationId="{16E0E450-D604-4CEC-B0FD-B59C78DFA79A}"/>
          </ac:picMkLst>
        </pc:picChg>
      </pc:sldChg>
      <pc:sldChg chg="add ord">
        <pc:chgData name="Zouras-Wieneke, Alexandra (Alex)" userId="2586273c-cd5b-4253-bad0-c8cea1eab8ac" providerId="ADAL" clId="{8F6085D8-18D0-4CB5-856C-4868EFBFD754}" dt="2023-09-18T13:22:46.476" v="2555"/>
        <pc:sldMkLst>
          <pc:docMk/>
          <pc:sldMk cId="1418126998" sldId="288"/>
        </pc:sldMkLst>
      </pc:sldChg>
      <pc:sldChg chg="modSp add mod">
        <pc:chgData name="Zouras-Wieneke, Alexandra (Alex)" userId="2586273c-cd5b-4253-bad0-c8cea1eab8ac" providerId="ADAL" clId="{8F6085D8-18D0-4CB5-856C-4868EFBFD754}" dt="2023-09-18T19:00:28.383" v="4236" actId="21"/>
        <pc:sldMkLst>
          <pc:docMk/>
          <pc:sldMk cId="4117427727" sldId="289"/>
        </pc:sldMkLst>
        <pc:spChg chg="mod">
          <ac:chgData name="Zouras-Wieneke, Alexandra (Alex)" userId="2586273c-cd5b-4253-bad0-c8cea1eab8ac" providerId="ADAL" clId="{8F6085D8-18D0-4CB5-856C-4868EFBFD754}" dt="2023-09-18T13:27:02.384" v="2641" actId="1076"/>
          <ac:spMkLst>
            <pc:docMk/>
            <pc:sldMk cId="4117427727" sldId="289"/>
            <ac:spMk id="2" creationId="{7633A85D-2EC2-2912-72B5-842EA77F095E}"/>
          </ac:spMkLst>
        </pc:spChg>
        <pc:spChg chg="mod">
          <ac:chgData name="Zouras-Wieneke, Alexandra (Alex)" userId="2586273c-cd5b-4253-bad0-c8cea1eab8ac" providerId="ADAL" clId="{8F6085D8-18D0-4CB5-856C-4868EFBFD754}" dt="2023-09-18T19:00:28.383" v="4236" actId="21"/>
          <ac:spMkLst>
            <pc:docMk/>
            <pc:sldMk cId="4117427727" sldId="289"/>
            <ac:spMk id="3" creationId="{43B3B552-0EA4-F547-9FFC-7AA9CDDD206A}"/>
          </ac:spMkLst>
        </pc:spChg>
      </pc:sldChg>
      <pc:sldChg chg="modSp add mod">
        <pc:chgData name="Zouras-Wieneke, Alexandra (Alex)" userId="2586273c-cd5b-4253-bad0-c8cea1eab8ac" providerId="ADAL" clId="{8F6085D8-18D0-4CB5-856C-4868EFBFD754}" dt="2023-09-18T13:49:52.421" v="3319" actId="27636"/>
        <pc:sldMkLst>
          <pc:docMk/>
          <pc:sldMk cId="1096173577" sldId="290"/>
        </pc:sldMkLst>
        <pc:spChg chg="mod">
          <ac:chgData name="Zouras-Wieneke, Alexandra (Alex)" userId="2586273c-cd5b-4253-bad0-c8cea1eab8ac" providerId="ADAL" clId="{8F6085D8-18D0-4CB5-856C-4868EFBFD754}" dt="2023-09-18T13:49:52.421" v="3319" actId="27636"/>
          <ac:spMkLst>
            <pc:docMk/>
            <pc:sldMk cId="1096173577" sldId="290"/>
            <ac:spMk id="3" creationId="{43B3B552-0EA4-F547-9FFC-7AA9CDDD206A}"/>
          </ac:spMkLst>
        </pc:spChg>
      </pc:sldChg>
      <pc:sldChg chg="modSp add mod ord">
        <pc:chgData name="Zouras-Wieneke, Alexandra (Alex)" userId="2586273c-cd5b-4253-bad0-c8cea1eab8ac" providerId="ADAL" clId="{8F6085D8-18D0-4CB5-856C-4868EFBFD754}" dt="2023-09-18T14:03:21.147" v="3407" actId="20577"/>
        <pc:sldMkLst>
          <pc:docMk/>
          <pc:sldMk cId="637370201" sldId="291"/>
        </pc:sldMkLst>
        <pc:spChg chg="mod">
          <ac:chgData name="Zouras-Wieneke, Alexandra (Alex)" userId="2586273c-cd5b-4253-bad0-c8cea1eab8ac" providerId="ADAL" clId="{8F6085D8-18D0-4CB5-856C-4868EFBFD754}" dt="2023-09-18T14:03:21.147" v="3407" actId="20577"/>
          <ac:spMkLst>
            <pc:docMk/>
            <pc:sldMk cId="637370201" sldId="291"/>
            <ac:spMk id="8" creationId="{1FC11055-79C0-1AB7-F6B0-93CDFA09BB45}"/>
          </ac:spMkLst>
        </pc:spChg>
      </pc:sldChg>
      <pc:sldChg chg="addSp delSp modSp add mod">
        <pc:chgData name="Zouras-Wieneke, Alexandra (Alex)" userId="2586273c-cd5b-4253-bad0-c8cea1eab8ac" providerId="ADAL" clId="{8F6085D8-18D0-4CB5-856C-4868EFBFD754}" dt="2023-09-18T18:15:11.603" v="4234" actId="6549"/>
        <pc:sldMkLst>
          <pc:docMk/>
          <pc:sldMk cId="3492117807" sldId="292"/>
        </pc:sldMkLst>
        <pc:spChg chg="add mod">
          <ac:chgData name="Zouras-Wieneke, Alexandra (Alex)" userId="2586273c-cd5b-4253-bad0-c8cea1eab8ac" providerId="ADAL" clId="{8F6085D8-18D0-4CB5-856C-4868EFBFD754}" dt="2023-09-18T18:15:11.603" v="4234" actId="6549"/>
          <ac:spMkLst>
            <pc:docMk/>
            <pc:sldMk cId="3492117807" sldId="292"/>
            <ac:spMk id="2" creationId="{EDF66D91-E2CE-8BD4-CC1E-EA3EAE558528}"/>
          </ac:spMkLst>
        </pc:spChg>
        <pc:spChg chg="mod">
          <ac:chgData name="Zouras-Wieneke, Alexandra (Alex)" userId="2586273c-cd5b-4253-bad0-c8cea1eab8ac" providerId="ADAL" clId="{8F6085D8-18D0-4CB5-856C-4868EFBFD754}" dt="2023-09-18T14:09:02.643" v="3519" actId="1076"/>
          <ac:spMkLst>
            <pc:docMk/>
            <pc:sldMk cId="3492117807" sldId="292"/>
            <ac:spMk id="4" creationId="{428D17D9-A38F-EA34-DC97-5D5E599D4525}"/>
          </ac:spMkLst>
        </pc:spChg>
        <pc:spChg chg="del">
          <ac:chgData name="Zouras-Wieneke, Alexandra (Alex)" userId="2586273c-cd5b-4253-bad0-c8cea1eab8ac" providerId="ADAL" clId="{8F6085D8-18D0-4CB5-856C-4868EFBFD754}" dt="2023-09-18T14:07:30.448" v="3489" actId="478"/>
          <ac:spMkLst>
            <pc:docMk/>
            <pc:sldMk cId="3492117807" sldId="292"/>
            <ac:spMk id="5" creationId="{336DB4F4-4725-2AB8-4163-744707504570}"/>
          </ac:spMkLst>
        </pc:spChg>
        <pc:spChg chg="add del mod">
          <ac:chgData name="Zouras-Wieneke, Alexandra (Alex)" userId="2586273c-cd5b-4253-bad0-c8cea1eab8ac" providerId="ADAL" clId="{8F6085D8-18D0-4CB5-856C-4868EFBFD754}" dt="2023-09-18T14:07:32.797" v="3490" actId="478"/>
          <ac:spMkLst>
            <pc:docMk/>
            <pc:sldMk cId="3492117807" sldId="292"/>
            <ac:spMk id="7" creationId="{F5275D79-E5D9-4A67-625E-EAA0CA766322}"/>
          </ac:spMkLst>
        </pc:spChg>
      </pc:sldChg>
      <pc:sldChg chg="addSp delSp modSp add mod">
        <pc:chgData name="Zouras-Wieneke, Alexandra (Alex)" userId="2586273c-cd5b-4253-bad0-c8cea1eab8ac" providerId="ADAL" clId="{8F6085D8-18D0-4CB5-856C-4868EFBFD754}" dt="2023-09-18T18:07:10.863" v="4227" actId="20577"/>
        <pc:sldMkLst>
          <pc:docMk/>
          <pc:sldMk cId="2414709375" sldId="293"/>
        </pc:sldMkLst>
        <pc:spChg chg="del">
          <ac:chgData name="Zouras-Wieneke, Alexandra (Alex)" userId="2586273c-cd5b-4253-bad0-c8cea1eab8ac" providerId="ADAL" clId="{8F6085D8-18D0-4CB5-856C-4868EFBFD754}" dt="2023-09-18T14:11:44.701" v="3533" actId="478"/>
          <ac:spMkLst>
            <pc:docMk/>
            <pc:sldMk cId="2414709375" sldId="293"/>
            <ac:spMk id="2" creationId="{EDF66D91-E2CE-8BD4-CC1E-EA3EAE558528}"/>
          </ac:spMkLst>
        </pc:spChg>
        <pc:spChg chg="add mod">
          <ac:chgData name="Zouras-Wieneke, Alexandra (Alex)" userId="2586273c-cd5b-4253-bad0-c8cea1eab8ac" providerId="ADAL" clId="{8F6085D8-18D0-4CB5-856C-4868EFBFD754}" dt="2023-09-18T18:07:10.863" v="4227" actId="20577"/>
          <ac:spMkLst>
            <pc:docMk/>
            <pc:sldMk cId="2414709375" sldId="293"/>
            <ac:spMk id="5" creationId="{E2F46565-8BE9-2006-2C0E-42C2DEF01B65}"/>
          </ac:spMkLst>
        </pc:spChg>
      </pc:sldChg>
      <pc:sldChg chg="addSp delSp modSp add mod">
        <pc:chgData name="Zouras-Wieneke, Alexandra (Alex)" userId="2586273c-cd5b-4253-bad0-c8cea1eab8ac" providerId="ADAL" clId="{8F6085D8-18D0-4CB5-856C-4868EFBFD754}" dt="2023-09-18T14:14:26.077" v="3566" actId="14100"/>
        <pc:sldMkLst>
          <pc:docMk/>
          <pc:sldMk cId="4275364198" sldId="294"/>
        </pc:sldMkLst>
        <pc:spChg chg="add mod">
          <ac:chgData name="Zouras-Wieneke, Alexandra (Alex)" userId="2586273c-cd5b-4253-bad0-c8cea1eab8ac" providerId="ADAL" clId="{8F6085D8-18D0-4CB5-856C-4868EFBFD754}" dt="2023-09-18T14:14:26.077" v="3566" actId="14100"/>
          <ac:spMkLst>
            <pc:docMk/>
            <pc:sldMk cId="4275364198" sldId="294"/>
            <ac:spMk id="2" creationId="{002D0E41-81C9-163F-2F19-36311DD01795}"/>
          </ac:spMkLst>
        </pc:spChg>
        <pc:spChg chg="del">
          <ac:chgData name="Zouras-Wieneke, Alexandra (Alex)" userId="2586273c-cd5b-4253-bad0-c8cea1eab8ac" providerId="ADAL" clId="{8F6085D8-18D0-4CB5-856C-4868EFBFD754}" dt="2023-09-18T14:13:43.224" v="3556" actId="478"/>
          <ac:spMkLst>
            <pc:docMk/>
            <pc:sldMk cId="4275364198" sldId="294"/>
            <ac:spMk id="5" creationId="{E2F46565-8BE9-2006-2C0E-42C2DEF01B65}"/>
          </ac:spMkLst>
        </pc:spChg>
      </pc:sldChg>
      <pc:sldChg chg="add">
        <pc:chgData name="Zouras-Wieneke, Alexandra (Alex)" userId="2586273c-cd5b-4253-bad0-c8cea1eab8ac" providerId="ADAL" clId="{8F6085D8-18D0-4CB5-856C-4868EFBFD754}" dt="2023-09-18T14:23:45.217" v="3570" actId="2890"/>
        <pc:sldMkLst>
          <pc:docMk/>
          <pc:sldMk cId="3643687193" sldId="295"/>
        </pc:sldMkLst>
      </pc:sldChg>
      <pc:sldChg chg="addSp delSp modSp add mod ord">
        <pc:chgData name="Zouras-Wieneke, Alexandra (Alex)" userId="2586273c-cd5b-4253-bad0-c8cea1eab8ac" providerId="ADAL" clId="{8F6085D8-18D0-4CB5-856C-4868EFBFD754}" dt="2023-09-18T14:26:40.332" v="3602" actId="1076"/>
        <pc:sldMkLst>
          <pc:docMk/>
          <pc:sldMk cId="4207616756" sldId="296"/>
        </pc:sldMkLst>
        <pc:spChg chg="del">
          <ac:chgData name="Zouras-Wieneke, Alexandra (Alex)" userId="2586273c-cd5b-4253-bad0-c8cea1eab8ac" providerId="ADAL" clId="{8F6085D8-18D0-4CB5-856C-4868EFBFD754}" dt="2023-09-18T14:26:21.268" v="3599" actId="478"/>
          <ac:spMkLst>
            <pc:docMk/>
            <pc:sldMk cId="4207616756" sldId="296"/>
            <ac:spMk id="5" creationId="{8CC03B02-6BE1-C142-803D-D1DB6D7D030A}"/>
          </ac:spMkLst>
        </pc:spChg>
        <pc:picChg chg="add mod">
          <ac:chgData name="Zouras-Wieneke, Alexandra (Alex)" userId="2586273c-cd5b-4253-bad0-c8cea1eab8ac" providerId="ADAL" clId="{8F6085D8-18D0-4CB5-856C-4868EFBFD754}" dt="2023-09-18T14:26:40.332" v="3602" actId="1076"/>
          <ac:picMkLst>
            <pc:docMk/>
            <pc:sldMk cId="4207616756" sldId="296"/>
            <ac:picMk id="2" creationId="{A355935E-8A3F-4EB1-0C9F-B526743887E5}"/>
          </ac:picMkLst>
        </pc:picChg>
        <pc:picChg chg="del">
          <ac:chgData name="Zouras-Wieneke, Alexandra (Alex)" userId="2586273c-cd5b-4253-bad0-c8cea1eab8ac" providerId="ADAL" clId="{8F6085D8-18D0-4CB5-856C-4868EFBFD754}" dt="2023-09-18T14:26:21.268" v="3599" actId="478"/>
          <ac:picMkLst>
            <pc:docMk/>
            <pc:sldMk cId="4207616756" sldId="296"/>
            <ac:picMk id="4" creationId="{A0F76CB5-B8F2-3645-C345-21D3044B05DC}"/>
          </ac:picMkLst>
        </pc:picChg>
      </pc:sldChg>
      <pc:sldChg chg="addSp delSp modSp add mod ord">
        <pc:chgData name="Zouras-Wieneke, Alexandra (Alex)" userId="2586273c-cd5b-4253-bad0-c8cea1eab8ac" providerId="ADAL" clId="{8F6085D8-18D0-4CB5-856C-4868EFBFD754}" dt="2023-09-18T14:29:44.089" v="3616" actId="1076"/>
        <pc:sldMkLst>
          <pc:docMk/>
          <pc:sldMk cId="3123176889" sldId="297"/>
        </pc:sldMkLst>
        <pc:picChg chg="del">
          <ac:chgData name="Zouras-Wieneke, Alexandra (Alex)" userId="2586273c-cd5b-4253-bad0-c8cea1eab8ac" providerId="ADAL" clId="{8F6085D8-18D0-4CB5-856C-4868EFBFD754}" dt="2023-09-18T14:27:33.494" v="3610" actId="478"/>
          <ac:picMkLst>
            <pc:docMk/>
            <pc:sldMk cId="3123176889" sldId="297"/>
            <ac:picMk id="2" creationId="{A355935E-8A3F-4EB1-0C9F-B526743887E5}"/>
          </ac:picMkLst>
        </pc:picChg>
        <pc:picChg chg="add mod">
          <ac:chgData name="Zouras-Wieneke, Alexandra (Alex)" userId="2586273c-cd5b-4253-bad0-c8cea1eab8ac" providerId="ADAL" clId="{8F6085D8-18D0-4CB5-856C-4868EFBFD754}" dt="2023-09-18T14:29:44.089" v="3616" actId="1076"/>
          <ac:picMkLst>
            <pc:docMk/>
            <pc:sldMk cId="3123176889" sldId="297"/>
            <ac:picMk id="5" creationId="{020FEB82-2D11-9D50-6A23-8AE067482AEF}"/>
          </ac:picMkLst>
        </pc:picChg>
      </pc:sldChg>
      <pc:sldChg chg="add">
        <pc:chgData name="Zouras-Wieneke, Alexandra (Alex)" userId="2586273c-cd5b-4253-bad0-c8cea1eab8ac" providerId="ADAL" clId="{8F6085D8-18D0-4CB5-856C-4868EFBFD754}" dt="2023-09-18T17:17:38.843" v="3909" actId="2890"/>
        <pc:sldMkLst>
          <pc:docMk/>
          <pc:sldMk cId="1085248888" sldId="298"/>
        </pc:sldMkLst>
      </pc:sldChg>
      <pc:sldChg chg="add">
        <pc:chgData name="Zouras-Wieneke, Alexandra (Alex)" userId="2586273c-cd5b-4253-bad0-c8cea1eab8ac" providerId="ADAL" clId="{8F6085D8-18D0-4CB5-856C-4868EFBFD754}" dt="2023-09-18T17:18:09.187" v="3924" actId="2890"/>
        <pc:sldMkLst>
          <pc:docMk/>
          <pc:sldMk cId="1985887769" sldId="299"/>
        </pc:sldMkLst>
      </pc:sldChg>
      <pc:sldMasterChg chg="addSp modSp mod">
        <pc:chgData name="Zouras-Wieneke, Alexandra (Alex)" userId="2586273c-cd5b-4253-bad0-c8cea1eab8ac" providerId="ADAL" clId="{8F6085D8-18D0-4CB5-856C-4868EFBFD754}" dt="2023-09-12T17:21:18.059" v="925" actId="20577"/>
        <pc:sldMasterMkLst>
          <pc:docMk/>
          <pc:sldMasterMk cId="3589222305" sldId="2147483648"/>
        </pc:sldMasterMkLst>
        <pc:spChg chg="add mod">
          <ac:chgData name="Zouras-Wieneke, Alexandra (Alex)" userId="2586273c-cd5b-4253-bad0-c8cea1eab8ac" providerId="ADAL" clId="{8F6085D8-18D0-4CB5-856C-4868EFBFD754}" dt="2023-09-12T17:21:18.059" v="925" actId="20577"/>
          <ac:spMkLst>
            <pc:docMk/>
            <pc:sldMasterMk cId="3589222305" sldId="2147483648"/>
            <ac:spMk id="2" creationId="{1B383DF9-3791-C245-E106-2BF7FDD0D274}"/>
          </ac:spMkLst>
        </pc:spChg>
      </pc:sldMasterChg>
      <pc:sldMasterChg chg="del delSldLayout">
        <pc:chgData name="Zouras-Wieneke, Alexandra (Alex)" userId="2586273c-cd5b-4253-bad0-c8cea1eab8ac" providerId="ADAL" clId="{8F6085D8-18D0-4CB5-856C-4868EFBFD754}" dt="2023-09-12T17:57:25.998" v="1531" actId="700"/>
        <pc:sldMasterMkLst>
          <pc:docMk/>
          <pc:sldMasterMk cId="4228244136" sldId="2147483650"/>
        </pc:sldMasterMkLst>
        <pc:sldLayoutChg chg="del">
          <pc:chgData name="Zouras-Wieneke, Alexandra (Alex)" userId="2586273c-cd5b-4253-bad0-c8cea1eab8ac" providerId="ADAL" clId="{8F6085D8-18D0-4CB5-856C-4868EFBFD754}" dt="2023-09-12T17:57:25.998" v="1531" actId="700"/>
          <pc:sldLayoutMkLst>
            <pc:docMk/>
            <pc:sldMasterMk cId="4228244136" sldId="2147483650"/>
            <pc:sldLayoutMk cId="3721937575" sldId="2147483651"/>
          </pc:sldLayoutMkLst>
        </pc:sldLayoutChg>
      </pc:sldMasterChg>
      <pc:sldMasterChg chg="del delSldLayout">
        <pc:chgData name="Zouras-Wieneke, Alexandra (Alex)" userId="2586273c-cd5b-4253-bad0-c8cea1eab8ac" providerId="ADAL" clId="{8F6085D8-18D0-4CB5-856C-4868EFBFD754}" dt="2023-09-12T17:34:11.112" v="1026" actId="700"/>
        <pc:sldMasterMkLst>
          <pc:docMk/>
          <pc:sldMasterMk cId="314082209" sldId="2147483656"/>
        </pc:sldMasterMkLst>
        <pc:sldLayoutChg chg="del">
          <pc:chgData name="Zouras-Wieneke, Alexandra (Alex)" userId="2586273c-cd5b-4253-bad0-c8cea1eab8ac" providerId="ADAL" clId="{8F6085D8-18D0-4CB5-856C-4868EFBFD754}" dt="2023-09-12T17:34:11.112" v="1026" actId="700"/>
          <pc:sldLayoutMkLst>
            <pc:docMk/>
            <pc:sldMasterMk cId="314082209" sldId="2147483656"/>
            <pc:sldLayoutMk cId="191370078" sldId="2147483657"/>
          </pc:sldLayoutMkLst>
        </pc:sldLayoutChg>
      </pc:sldMasterChg>
      <pc:sldMasterChg chg="delSp modSp mod modSldLayout">
        <pc:chgData name="Zouras-Wieneke, Alexandra (Alex)" userId="2586273c-cd5b-4253-bad0-c8cea1eab8ac" providerId="ADAL" clId="{8F6085D8-18D0-4CB5-856C-4868EFBFD754}" dt="2023-09-14T19:59:36.350" v="1553"/>
        <pc:sldMasterMkLst>
          <pc:docMk/>
          <pc:sldMasterMk cId="1460105484" sldId="2147483658"/>
        </pc:sldMasterMkLst>
        <pc:spChg chg="del">
          <ac:chgData name="Zouras-Wieneke, Alexandra (Alex)" userId="2586273c-cd5b-4253-bad0-c8cea1eab8ac" providerId="ADAL" clId="{8F6085D8-18D0-4CB5-856C-4868EFBFD754}" dt="2023-09-12T17:13:46.254" v="905" actId="478"/>
          <ac:spMkLst>
            <pc:docMk/>
            <pc:sldMasterMk cId="1460105484" sldId="2147483658"/>
            <ac:spMk id="4" creationId="{00000000-0000-0000-0000-000000000000}"/>
          </ac:spMkLst>
        </pc:spChg>
        <pc:spChg chg="del">
          <ac:chgData name="Zouras-Wieneke, Alexandra (Alex)" userId="2586273c-cd5b-4253-bad0-c8cea1eab8ac" providerId="ADAL" clId="{8F6085D8-18D0-4CB5-856C-4868EFBFD754}" dt="2023-09-12T17:13:40.976" v="904" actId="478"/>
          <ac:spMkLst>
            <pc:docMk/>
            <pc:sldMasterMk cId="1460105484" sldId="2147483658"/>
            <ac:spMk id="5" creationId="{00000000-0000-0000-0000-000000000000}"/>
          </ac:spMkLst>
        </pc:spChg>
        <pc:spChg chg="del mod">
          <ac:chgData name="Zouras-Wieneke, Alexandra (Alex)" userId="2586273c-cd5b-4253-bad0-c8cea1eab8ac" providerId="ADAL" clId="{8F6085D8-18D0-4CB5-856C-4868EFBFD754}" dt="2023-09-12T17:13:39.117" v="903" actId="478"/>
          <ac:spMkLst>
            <pc:docMk/>
            <pc:sldMasterMk cId="1460105484" sldId="2147483658"/>
            <ac:spMk id="6" creationId="{00000000-0000-0000-0000-000000000000}"/>
          </ac:spMkLst>
        </pc:spChg>
        <pc:sldLayoutChg chg="addSp modSp">
          <pc:chgData name="Zouras-Wieneke, Alexandra (Alex)" userId="2586273c-cd5b-4253-bad0-c8cea1eab8ac" providerId="ADAL" clId="{8F6085D8-18D0-4CB5-856C-4868EFBFD754}" dt="2023-09-14T19:59:31.612" v="1551"/>
          <pc:sldLayoutMkLst>
            <pc:docMk/>
            <pc:sldMasterMk cId="1460105484" sldId="2147483658"/>
            <pc:sldLayoutMk cId="3705314652" sldId="2147483659"/>
          </pc:sldLayoutMkLst>
          <pc:spChg chg="add mod">
            <ac:chgData name="Zouras-Wieneke, Alexandra (Alex)" userId="2586273c-cd5b-4253-bad0-c8cea1eab8ac" providerId="ADAL" clId="{8F6085D8-18D0-4CB5-856C-4868EFBFD754}" dt="2023-09-14T19:59:31.612" v="1551"/>
            <ac:spMkLst>
              <pc:docMk/>
              <pc:sldMasterMk cId="1460105484" sldId="2147483658"/>
              <pc:sldLayoutMk cId="3705314652" sldId="2147483659"/>
              <ac:spMk id="4" creationId="{E02A9C50-FF9C-4BE1-CFA1-F3BD6C1B2BFB}"/>
            </ac:spMkLst>
          </pc:spChg>
        </pc:sldLayoutChg>
        <pc:sldLayoutChg chg="addSp modSp">
          <pc:chgData name="Zouras-Wieneke, Alexandra (Alex)" userId="2586273c-cd5b-4253-bad0-c8cea1eab8ac" providerId="ADAL" clId="{8F6085D8-18D0-4CB5-856C-4868EFBFD754}" dt="2023-09-14T19:59:34.142" v="1552"/>
          <pc:sldLayoutMkLst>
            <pc:docMk/>
            <pc:sldMasterMk cId="1460105484" sldId="2147483658"/>
            <pc:sldLayoutMk cId="1544238171" sldId="2147483660"/>
          </pc:sldLayoutMkLst>
          <pc:spChg chg="add mod">
            <ac:chgData name="Zouras-Wieneke, Alexandra (Alex)" userId="2586273c-cd5b-4253-bad0-c8cea1eab8ac" providerId="ADAL" clId="{8F6085D8-18D0-4CB5-856C-4868EFBFD754}" dt="2023-09-14T19:59:34.142" v="1552"/>
            <ac:spMkLst>
              <pc:docMk/>
              <pc:sldMasterMk cId="1460105484" sldId="2147483658"/>
              <pc:sldLayoutMk cId="1544238171" sldId="2147483660"/>
              <ac:spMk id="4" creationId="{DF4EB945-4EA2-C365-C689-97BE71B0FB68}"/>
            </ac:spMkLst>
          </pc:spChg>
        </pc:sldLayoutChg>
        <pc:sldLayoutChg chg="addSp modSp">
          <pc:chgData name="Zouras-Wieneke, Alexandra (Alex)" userId="2586273c-cd5b-4253-bad0-c8cea1eab8ac" providerId="ADAL" clId="{8F6085D8-18D0-4CB5-856C-4868EFBFD754}" dt="2023-09-14T19:59:36.350" v="1553"/>
          <pc:sldLayoutMkLst>
            <pc:docMk/>
            <pc:sldMasterMk cId="1460105484" sldId="2147483658"/>
            <pc:sldLayoutMk cId="3048988003" sldId="2147483661"/>
          </pc:sldLayoutMkLst>
          <pc:spChg chg="add mod">
            <ac:chgData name="Zouras-Wieneke, Alexandra (Alex)" userId="2586273c-cd5b-4253-bad0-c8cea1eab8ac" providerId="ADAL" clId="{8F6085D8-18D0-4CB5-856C-4868EFBFD754}" dt="2023-09-14T19:59:36.350" v="1553"/>
            <ac:spMkLst>
              <pc:docMk/>
              <pc:sldMasterMk cId="1460105484" sldId="2147483658"/>
              <pc:sldLayoutMk cId="3048988003" sldId="2147483661"/>
              <ac:spMk id="4" creationId="{4B32771F-E297-28C4-74A9-E179CF681BEC}"/>
            </ac:spMkLst>
          </pc:spChg>
        </pc:sldLayoutChg>
      </pc:sldMasterChg>
      <pc:sldMasterChg chg="del delSldLayout">
        <pc:chgData name="Zouras-Wieneke, Alexandra (Alex)" userId="2586273c-cd5b-4253-bad0-c8cea1eab8ac" providerId="ADAL" clId="{8F6085D8-18D0-4CB5-856C-4868EFBFD754}" dt="2023-09-12T18:00:11.604" v="1534" actId="47"/>
        <pc:sldMasterMkLst>
          <pc:docMk/>
          <pc:sldMasterMk cId="2792735658" sldId="2147483662"/>
        </pc:sldMasterMkLst>
        <pc:sldLayoutChg chg="del">
          <pc:chgData name="Zouras-Wieneke, Alexandra (Alex)" userId="2586273c-cd5b-4253-bad0-c8cea1eab8ac" providerId="ADAL" clId="{8F6085D8-18D0-4CB5-856C-4868EFBFD754}" dt="2023-09-12T18:00:11.604" v="1534" actId="47"/>
          <pc:sldLayoutMkLst>
            <pc:docMk/>
            <pc:sldMasterMk cId="2792735658" sldId="2147483662"/>
            <pc:sldLayoutMk cId="2057520669" sldId="2147483663"/>
          </pc:sldLayoutMkLst>
        </pc:sldLayoutChg>
        <pc:sldLayoutChg chg="del">
          <pc:chgData name="Zouras-Wieneke, Alexandra (Alex)" userId="2586273c-cd5b-4253-bad0-c8cea1eab8ac" providerId="ADAL" clId="{8F6085D8-18D0-4CB5-856C-4868EFBFD754}" dt="2023-09-12T18:00:11.604" v="1534" actId="47"/>
          <pc:sldLayoutMkLst>
            <pc:docMk/>
            <pc:sldMasterMk cId="2792735658" sldId="2147483662"/>
            <pc:sldLayoutMk cId="3187573257" sldId="2147483664"/>
          </pc:sldLayoutMkLst>
        </pc:sldLayoutChg>
        <pc:sldLayoutChg chg="del">
          <pc:chgData name="Zouras-Wieneke, Alexandra (Alex)" userId="2586273c-cd5b-4253-bad0-c8cea1eab8ac" providerId="ADAL" clId="{8F6085D8-18D0-4CB5-856C-4868EFBFD754}" dt="2023-09-12T18:00:11.604" v="1534" actId="47"/>
          <pc:sldLayoutMkLst>
            <pc:docMk/>
            <pc:sldMasterMk cId="2792735658" sldId="2147483662"/>
            <pc:sldLayoutMk cId="3791142155" sldId="2147483665"/>
          </pc:sldLayoutMkLst>
        </pc:sldLayoutChg>
      </pc:sldMasterChg>
      <pc:sldMasterChg chg="del delSldLayout">
        <pc:chgData name="Zouras-Wieneke, Alexandra (Alex)" userId="2586273c-cd5b-4253-bad0-c8cea1eab8ac" providerId="ADAL" clId="{8F6085D8-18D0-4CB5-856C-4868EFBFD754}" dt="2023-09-12T17:33:18.557" v="1013" actId="700"/>
        <pc:sldMasterMkLst>
          <pc:docMk/>
          <pc:sldMasterMk cId="129631323" sldId="2147483666"/>
        </pc:sldMasterMkLst>
        <pc:sldLayoutChg chg="del">
          <pc:chgData name="Zouras-Wieneke, Alexandra (Alex)" userId="2586273c-cd5b-4253-bad0-c8cea1eab8ac" providerId="ADAL" clId="{8F6085D8-18D0-4CB5-856C-4868EFBFD754}" dt="2023-09-12T17:33:18.557" v="1013" actId="700"/>
          <pc:sldLayoutMkLst>
            <pc:docMk/>
            <pc:sldMasterMk cId="129631323" sldId="2147483666"/>
            <pc:sldLayoutMk cId="2292363782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7458E-4348-483A-B7B3-3C54DEA8236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4AE5D-5419-487D-8A9A-D184C7A0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4AE5D-5419-487D-8A9A-D184C7A0033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2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0A1B5CC5-9F6F-4F47-B02D-757D77925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A8BF7-CEA4-AC41-9D59-B57B9B6BD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640" y="1656714"/>
            <a:ext cx="9316720" cy="16557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7CD26-EB16-9247-9A2C-9F5D667CB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7640" y="3545524"/>
            <a:ext cx="931672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17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A9C50-FF9C-4BE1-CFA1-F3BD6C1B2B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1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B945-4EA2-C365-C689-97BE71B0FB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3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2771F-E297-28C4-74A9-E179CF681B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8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383DF9-3791-C245-E106-2BF7FDD0D274}"/>
              </a:ext>
            </a:extLst>
          </p:cNvPr>
          <p:cNvSpPr txBox="1"/>
          <p:nvPr userDrawn="1"/>
        </p:nvSpPr>
        <p:spPr>
          <a:xfrm>
            <a:off x="415636" y="6502400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Slide (#)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2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E45A0-7F5E-331C-E376-682B66B28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04548-AEF9-4309-95BD-AE9BD54A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0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nfidential-secret-classified-1726367/" TargetMode="External"/><Relationship Id="rId7" Type="http://schemas.openxmlformats.org/officeDocument/2006/relationships/hyperlink" Target="https://www.pngall.com/no-entry-symbol-p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pixabay.com/en/door-lock-castle-key-fitting-407427/" TargetMode="Externa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student-financial-services/university-cashier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educator-resources/owl-across-disciplines/owl-across-the-disciplines-grammar-and-usag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controller/unclaimed-revenue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question-response-1020004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spac/sponsored-projects-accounting-and-compliance-spac/policies-and-procedures/" TargetMode="External"/><Relationship Id="rId2" Type="http://schemas.openxmlformats.org/officeDocument/2006/relationships/hyperlink" Target="https://cf.umaryland.edu/upk/quantum/PlayerPackage/data/toc.html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student-financial-services/university-cashier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fapps.umaryland.edu/admin_fin/deposit_form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spaccollections@umaryland.edu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question-mark-help-2309042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fragezeichen-frage-antwort-1019983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policies-and-procedures/library/financial-affairs/procedures/controller/handling-cash-and-depositing-umb-funds.php" TargetMode="External"/><Relationship Id="rId7" Type="http://schemas.openxmlformats.org/officeDocument/2006/relationships/hyperlink" Target="https://www.umaryland.edu/controller/unclaimed-paymen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maryland.edu/controller/general-accounting/customer-billing-forms/" TargetMode="External"/><Relationship Id="rId5" Type="http://schemas.openxmlformats.org/officeDocument/2006/relationships/hyperlink" Target="https://www.umaryland.edu/policies-and-procedures/library/financial-affairs/procedures/controller/customer-billing-and-collections.php" TargetMode="External"/><Relationship Id="rId4" Type="http://schemas.openxmlformats.org/officeDocument/2006/relationships/hyperlink" Target="https://www.umaryland.edu/student-financial-services/university-cashie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policies-and-procedures/library/financial-affairs/procedures/controller/handling-cash-and-depositing-umb-funds.php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D153-2D8E-7042-833E-0BD9C507A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35" y="1211856"/>
            <a:ext cx="9316720" cy="1811791"/>
          </a:xfrm>
        </p:spPr>
        <p:txBody>
          <a:bodyPr/>
          <a:lstStyle/>
          <a:p>
            <a:r>
              <a:rPr lang="en-US" sz="5400" dirty="0"/>
              <a:t>Cash Receipts and Deposit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3B552-0EA4-F547-9FFC-7AA9CDDD2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7640" y="3236096"/>
            <a:ext cx="9316720" cy="2281814"/>
          </a:xfrm>
        </p:spPr>
        <p:txBody>
          <a:bodyPr/>
          <a:lstStyle/>
          <a:p>
            <a:r>
              <a:rPr lang="en-US" dirty="0"/>
              <a:t>Presenters</a:t>
            </a:r>
          </a:p>
          <a:p>
            <a:r>
              <a:rPr lang="en-US" dirty="0"/>
              <a:t>Alexandra Zouras-Wieneke, Deputy Controller (OOTC)</a:t>
            </a:r>
          </a:p>
          <a:p>
            <a:r>
              <a:rPr lang="en-US" dirty="0"/>
              <a:t>Jordan Nixon, Assistant Controller/Bursar (OOTC)</a:t>
            </a:r>
          </a:p>
          <a:p>
            <a:r>
              <a:rPr lang="en-US" dirty="0"/>
              <a:t>Rama </a:t>
            </a:r>
            <a:r>
              <a:rPr lang="pt-BR" dirty="0"/>
              <a:t>Camara Spasic, Director (</a:t>
            </a:r>
            <a:r>
              <a:rPr lang="en-US" dirty="0"/>
              <a:t>SPAC)</a:t>
            </a:r>
          </a:p>
          <a:p>
            <a:r>
              <a:rPr lang="en-US" dirty="0"/>
              <a:t>Jennifer Thompson, Director (MAS)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229FC-790C-0720-4B89-018197DA165A}"/>
              </a:ext>
            </a:extLst>
          </p:cNvPr>
          <p:cNvSpPr txBox="1"/>
          <p:nvPr/>
        </p:nvSpPr>
        <p:spPr>
          <a:xfrm>
            <a:off x="4949243" y="5653488"/>
            <a:ext cx="229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September 19, 2023</a:t>
            </a:r>
          </a:p>
        </p:txBody>
      </p:sp>
    </p:spTree>
    <p:extLst>
      <p:ext uri="{BB962C8B-B14F-4D97-AF65-F5344CB8AC3E}">
        <p14:creationId xmlns:p14="http://schemas.microsoft.com/office/powerpoint/2010/main" val="508391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5EFC1B-DD20-5F8F-2424-1CD42A7A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6936"/>
            <a:ext cx="10972800" cy="74338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Calibri light (Headings)"/>
              </a:rPr>
              <a:t>Procedural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3B552-0EA4-F547-9FFC-7AA9CDDD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779" y="2463838"/>
            <a:ext cx="10972800" cy="3485427"/>
          </a:xfrm>
        </p:spPr>
        <p:txBody>
          <a:bodyPr/>
          <a:lstStyle/>
          <a:p>
            <a:pPr marL="112713" indent="0" algn="l">
              <a:spcBef>
                <a:spcPts val="1800"/>
              </a:spcBef>
              <a:buNone/>
            </a:pPr>
            <a:r>
              <a:rPr lang="en-US" sz="2800" dirty="0"/>
              <a:t>Cash/Checks must be kept in secure location </a:t>
            </a:r>
          </a:p>
          <a:p>
            <a:pPr marL="912813" lvl="1" algn="l">
              <a:spcBef>
                <a:spcPts val="1800"/>
              </a:spcBef>
            </a:pPr>
            <a:endParaRPr lang="en-US" sz="2400" dirty="0"/>
          </a:p>
          <a:p>
            <a:pPr marL="455613" algn="l"/>
            <a:endParaRPr lang="en-US" dirty="0"/>
          </a:p>
          <a:p>
            <a:pPr marL="455613" algn="l"/>
            <a:endParaRPr lang="en-US" dirty="0"/>
          </a:p>
          <a:p>
            <a:pPr marL="455613" algn="l"/>
            <a:endParaRPr lang="en-US" dirty="0"/>
          </a:p>
          <a:p>
            <a:pPr marL="455613" algn="l"/>
            <a:endParaRPr lang="en-US" dirty="0"/>
          </a:p>
          <a:p>
            <a:pPr marL="455613" algn="l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3C9B63D-65ED-6E59-840B-17DEE1F97D32}"/>
              </a:ext>
            </a:extLst>
          </p:cNvPr>
          <p:cNvSpPr txBox="1">
            <a:spLocks/>
          </p:cNvSpPr>
          <p:nvPr/>
        </p:nvSpPr>
        <p:spPr>
          <a:xfrm>
            <a:off x="4219179" y="1514331"/>
            <a:ext cx="4039985" cy="4655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Calibri light (Headings)"/>
                <a:ea typeface="+mj-ea"/>
                <a:cs typeface="+mj-cs"/>
              </a:rPr>
              <a:t>Securing Cash/Checks </a:t>
            </a:r>
          </a:p>
        </p:txBody>
      </p:sp>
      <p:pic>
        <p:nvPicPr>
          <p:cNvPr id="15" name="Picture 14" descr="A black safe with a round dial&#10;&#10;Description automatically generated">
            <a:extLst>
              <a:ext uri="{FF2B5EF4-FFF2-40B4-BE49-F238E27FC236}">
                <a16:creationId xmlns:a16="http://schemas.microsoft.com/office/drawing/2014/main" id="{A737CA5C-219F-A2AA-BA24-D3B1CB2CC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95498" y="3631066"/>
            <a:ext cx="2424138" cy="2111994"/>
          </a:xfrm>
          <a:prstGeom prst="rect">
            <a:avLst/>
          </a:prstGeom>
        </p:spPr>
      </p:pic>
      <p:pic>
        <p:nvPicPr>
          <p:cNvPr id="16" name="Picture 15" descr="A close-up of a key in a lock&#10;&#10;Description automatically generated">
            <a:extLst>
              <a:ext uri="{FF2B5EF4-FFF2-40B4-BE49-F238E27FC236}">
                <a16:creationId xmlns:a16="http://schemas.microsoft.com/office/drawing/2014/main" id="{673D909F-B56B-C740-3508-7EFE6E314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1286" y="3631066"/>
            <a:ext cx="2718561" cy="1922815"/>
          </a:xfrm>
          <a:prstGeom prst="rect">
            <a:avLst/>
          </a:prstGeom>
        </p:spPr>
      </p:pic>
      <p:pic>
        <p:nvPicPr>
          <p:cNvPr id="22" name="Picture 21" descr="A red and white sign&#10;&#10;Description automatically generated">
            <a:extLst>
              <a:ext uri="{FF2B5EF4-FFF2-40B4-BE49-F238E27FC236}">
                <a16:creationId xmlns:a16="http://schemas.microsoft.com/office/drawing/2014/main" id="{01485667-DFF3-F397-ACBA-6C8BD459C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41953" y="3626005"/>
            <a:ext cx="2197973" cy="20419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29113AB-FB3E-2DCE-1ADF-E1BA95168043}"/>
              </a:ext>
            </a:extLst>
          </p:cNvPr>
          <p:cNvSpPr/>
          <p:nvPr/>
        </p:nvSpPr>
        <p:spPr>
          <a:xfrm>
            <a:off x="837779" y="3394355"/>
            <a:ext cx="3308533" cy="250525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sym typeface="Wingdings 2" panose="05020102010507070707" pitchFamily="18" charset="2"/>
              </a:rPr>
              <a:t>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Locked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4114BC-DB8B-9B2C-5BAC-48E35D26ADD8}"/>
              </a:ext>
            </a:extLst>
          </p:cNvPr>
          <p:cNvSpPr/>
          <p:nvPr/>
        </p:nvSpPr>
        <p:spPr>
          <a:xfrm>
            <a:off x="4169719" y="3423407"/>
            <a:ext cx="3113236" cy="2324263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sym typeface="Wingdings 2" panose="05020102010507070707" pitchFamily="18" charset="2"/>
              </a:rPr>
              <a:t>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Safe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    Cabinet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DE1E0E-DF1F-5BD6-9146-0B53932535BC}"/>
              </a:ext>
            </a:extLst>
          </p:cNvPr>
          <p:cNvSpPr/>
          <p:nvPr/>
        </p:nvSpPr>
        <p:spPr>
          <a:xfrm>
            <a:off x="7365318" y="3231472"/>
            <a:ext cx="3113236" cy="250525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sym typeface="Wingdings 2" panose="05020102010507070707" pitchFamily="18" charset="2"/>
              </a:rPr>
              <a:t>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sym typeface="Wingdings 2" panose="05020102010507070707" pitchFamily="18" charset="2"/>
              </a:rPr>
              <a:t>Access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sym typeface="Wingdings 2" panose="05020102010507070707" pitchFamily="18" charset="2"/>
              </a:rPr>
              <a:t>Restricted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05AB8-BB98-B08B-62B7-CB69CE052B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5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5EFC1B-DD20-5F8F-2424-1CD42A7A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80803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 light (Headings)"/>
              </a:rPr>
              <a:t>Procedural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3B552-0EA4-F547-9FFC-7AA9CDDD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1" y="1969656"/>
            <a:ext cx="10972800" cy="4751819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spcBef>
                <a:spcPts val="2400"/>
              </a:spcBef>
              <a:buNone/>
            </a:pPr>
            <a:r>
              <a:rPr lang="en-US" sz="2600" dirty="0"/>
              <a:t>Prepare online deposit summary form </a:t>
            </a:r>
          </a:p>
          <a:p>
            <a:pPr marL="971550" lvl="1" indent="-51435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Located on </a:t>
            </a:r>
            <a:r>
              <a:rPr lang="en-US" sz="2400" dirty="0">
                <a:hlinkClick r:id="rId2"/>
              </a:rPr>
              <a:t>Student Financial Services - University Cashier </a:t>
            </a:r>
            <a:r>
              <a:rPr lang="en-US" sz="2400" dirty="0"/>
              <a:t>website </a:t>
            </a:r>
          </a:p>
          <a:p>
            <a:pPr marL="971550" lvl="1" indent="-51435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Complete online deposit form, print form, and take form, funds, and documentation required per deposit type to the Cashier’s Office for processing </a:t>
            </a:r>
          </a:p>
          <a:p>
            <a:pPr marL="1371600" lvl="2" indent="-5143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Follow deposit instructions so that revenue is applied correctly</a:t>
            </a:r>
          </a:p>
          <a:p>
            <a:pPr marL="971550" lvl="1" indent="-51435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Cashier will provide a receipt which confirms deposit was taken to/received by the cashier – Important for the deposit verification</a:t>
            </a:r>
          </a:p>
          <a:p>
            <a:pPr marL="971550" lvl="1" indent="-51435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Funds must be deposited the 1</a:t>
            </a:r>
            <a:r>
              <a:rPr lang="en-US" sz="2400" baseline="30000" dirty="0"/>
              <a:t>st</a:t>
            </a:r>
            <a:r>
              <a:rPr lang="en-US" sz="2400" dirty="0"/>
              <a:t> working day after funds are received </a:t>
            </a:r>
          </a:p>
          <a:p>
            <a:pPr marL="0" indent="0" algn="l">
              <a:spcBef>
                <a:spcPts val="2400"/>
              </a:spcBef>
              <a:buNone/>
            </a:pPr>
            <a:r>
              <a:rPr lang="en-US" sz="2600" dirty="0"/>
              <a:t>Deposits accepted at Cashier's Office during business hours</a:t>
            </a:r>
          </a:p>
          <a:p>
            <a:pPr marL="0" indent="0" algn="l">
              <a:spcBef>
                <a:spcPts val="1800"/>
              </a:spcBef>
              <a:buNone/>
            </a:pPr>
            <a:r>
              <a:rPr lang="en-US" sz="2600" dirty="0"/>
              <a:t>Operational Units must not leave deposits at the cashier window unattended</a:t>
            </a:r>
          </a:p>
          <a:p>
            <a:pPr marL="798513" indent="-342900" algn="l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3C9B63D-65ED-6E59-840B-17DEE1F97D32}"/>
              </a:ext>
            </a:extLst>
          </p:cNvPr>
          <p:cNvSpPr txBox="1">
            <a:spLocks/>
          </p:cNvSpPr>
          <p:nvPr/>
        </p:nvSpPr>
        <p:spPr>
          <a:xfrm>
            <a:off x="4008583" y="1320496"/>
            <a:ext cx="4165600" cy="4655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Calibri light (Headings)"/>
                <a:ea typeface="+mj-ea"/>
                <a:cs typeface="+mj-cs"/>
              </a:rPr>
              <a:t>Depositing Cash/Checks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55370-EA0A-5EA5-98BA-64F68D0C83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639110BA-E13E-39D7-D8B6-A89DC9678CAE}"/>
              </a:ext>
            </a:extLst>
          </p:cNvPr>
          <p:cNvSpPr txBox="1">
            <a:spLocks/>
          </p:cNvSpPr>
          <p:nvPr/>
        </p:nvSpPr>
        <p:spPr>
          <a:xfrm>
            <a:off x="766171" y="2343034"/>
            <a:ext cx="9792392" cy="433474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400"/>
              </a:spcBef>
            </a:pPr>
            <a:r>
              <a:rPr lang="en-US" sz="2800" dirty="0"/>
              <a:t>Deposits must be verified by Operational Units</a:t>
            </a:r>
          </a:p>
          <a:p>
            <a:pPr marL="744538" indent="-457200" algn="l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/>
              <a:t>Performed within 2 business days after funds are taken to cashier’s office </a:t>
            </a:r>
          </a:p>
          <a:p>
            <a:pPr marL="744538" indent="-457200" algn="l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/>
              <a:t>Performed by an independent person </a:t>
            </a:r>
          </a:p>
          <a:p>
            <a:pPr marL="744538" indent="-457200" algn="l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/>
              <a:t>Verify cashier receipt against the initial recordation log </a:t>
            </a:r>
          </a:p>
          <a:p>
            <a:pPr marL="744538" indent="-457200" algn="l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/>
              <a:t>Document the verification by initialing and dating the log/receipt </a:t>
            </a:r>
            <a:r>
              <a:rPr lang="en-US" dirty="0">
                <a:hlinkClick r:id="" action="ppaction://hlinkshowjump?jump=nextslide"/>
              </a:rPr>
              <a:t>Example on next slide</a:t>
            </a:r>
            <a:endParaRPr lang="en-US" dirty="0"/>
          </a:p>
          <a:p>
            <a:pPr algn="l">
              <a:spcBef>
                <a:spcPts val="2400"/>
              </a:spcBef>
            </a:pPr>
            <a:r>
              <a:rPr lang="en-US" sz="2800" dirty="0"/>
              <a:t>Legislative Audit Finding!</a:t>
            </a:r>
          </a:p>
          <a:p>
            <a:pPr algn="l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BD865F-BC19-0DE3-954A-5223EEEFF1E9}"/>
              </a:ext>
            </a:extLst>
          </p:cNvPr>
          <p:cNvSpPr txBox="1">
            <a:spLocks/>
          </p:cNvSpPr>
          <p:nvPr/>
        </p:nvSpPr>
        <p:spPr>
          <a:xfrm>
            <a:off x="2023620" y="951752"/>
            <a:ext cx="9144000" cy="60386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Calibri light (Headings)"/>
              </a:rPr>
              <a:t>Procedural Overview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F418D9F-2AD9-8E5F-FF40-54AAF09702EE}"/>
              </a:ext>
            </a:extLst>
          </p:cNvPr>
          <p:cNvSpPr txBox="1">
            <a:spLocks/>
          </p:cNvSpPr>
          <p:nvPr/>
        </p:nvSpPr>
        <p:spPr>
          <a:xfrm>
            <a:off x="4856909" y="1563881"/>
            <a:ext cx="4039985" cy="4655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Calibri light (Headings)"/>
                <a:ea typeface="+mj-ea"/>
                <a:cs typeface="+mj-cs"/>
              </a:rPr>
              <a:t>Deposit Verifications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9F0D9-FBA1-939F-6D9A-42865568AE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10060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A6F5A7-7D99-E9D9-6FD5-B163FCD09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5" y="1437623"/>
            <a:ext cx="4175343" cy="4904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7C5755-4D77-151C-1102-EACD013D9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215" y="2000985"/>
            <a:ext cx="6891825" cy="3969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B24F153-5C7A-4832-CA3E-EA36AAF31C7D}"/>
              </a:ext>
            </a:extLst>
          </p:cNvPr>
          <p:cNvSpPr txBox="1">
            <a:spLocks/>
          </p:cNvSpPr>
          <p:nvPr/>
        </p:nvSpPr>
        <p:spPr>
          <a:xfrm>
            <a:off x="3631895" y="765375"/>
            <a:ext cx="4928210" cy="4655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Calibri light (Headings)"/>
                <a:ea typeface="+mj-ea"/>
                <a:cs typeface="+mj-cs"/>
              </a:rPr>
              <a:t>Deposit Verification Example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85528A-5E02-44FA-78C7-CED548436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8640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B3B552-0EA4-F547-9FFC-7AA9CDDD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5875"/>
            <a:ext cx="10972800" cy="4525963"/>
          </a:xfrm>
        </p:spPr>
        <p:txBody>
          <a:bodyPr>
            <a:normAutofit/>
          </a:bodyPr>
          <a:lstStyle/>
          <a:p>
            <a:pPr marL="0" indent="0" algn="l">
              <a:spcBef>
                <a:spcPts val="2400"/>
              </a:spcBef>
              <a:buNone/>
            </a:pPr>
            <a:r>
              <a:rPr lang="en-US" sz="2400" dirty="0"/>
              <a:t>Deposit Transactions must be reconciled monthly</a:t>
            </a:r>
          </a:p>
          <a:p>
            <a:pPr marL="625475" indent="-342900" algn="l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Compare the deposit logs against the general ledger activity to confirm deposits were properly recorded (Trans Union Report, Misc. Receipt transaction type)</a:t>
            </a:r>
          </a:p>
          <a:p>
            <a:pPr marL="625475" indent="-342900" algn="l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Document the reconciliation by signing and dating rec docs </a:t>
            </a:r>
          </a:p>
          <a:p>
            <a:pPr marL="625475" indent="-342900" algn="l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The reconciliation must be reviewed by Dept. Head or Designee and documented (sign/date) </a:t>
            </a:r>
          </a:p>
          <a:p>
            <a:pPr marL="0" indent="0" algn="l">
              <a:spcBef>
                <a:spcPts val="2400"/>
              </a:spcBef>
              <a:buNone/>
            </a:pPr>
            <a:r>
              <a:rPr lang="en-US" sz="2400" dirty="0"/>
              <a:t>Discrepancies must be investigated/resolved, report unresolved differences to unit supervisor and Management Advisory Services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8D17D9-A38F-EA34-DC97-5D5E599D4525}"/>
              </a:ext>
            </a:extLst>
          </p:cNvPr>
          <p:cNvSpPr txBox="1">
            <a:spLocks/>
          </p:cNvSpPr>
          <p:nvPr/>
        </p:nvSpPr>
        <p:spPr>
          <a:xfrm>
            <a:off x="2021840" y="673936"/>
            <a:ext cx="9144000" cy="78139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Calibri light (Headings)"/>
              </a:rPr>
              <a:t>Procedural Overview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9D060C7-8B96-6593-E19E-1D1853A51E34}"/>
              </a:ext>
            </a:extLst>
          </p:cNvPr>
          <p:cNvSpPr txBox="1">
            <a:spLocks/>
          </p:cNvSpPr>
          <p:nvPr/>
        </p:nvSpPr>
        <p:spPr>
          <a:xfrm>
            <a:off x="5140967" y="1302498"/>
            <a:ext cx="3873730" cy="4655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latin typeface="Calibri light (Headings)"/>
                <a:ea typeface="+mj-ea"/>
                <a:cs typeface="+mj-cs"/>
              </a:rPr>
              <a:t>Reconciliations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A4C5F-E5BF-8736-EFAF-DF88EF423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1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8B24F153-5C7A-4832-CA3E-EA36AAF31C7D}"/>
              </a:ext>
            </a:extLst>
          </p:cNvPr>
          <p:cNvSpPr txBox="1">
            <a:spLocks/>
          </p:cNvSpPr>
          <p:nvPr/>
        </p:nvSpPr>
        <p:spPr>
          <a:xfrm>
            <a:off x="3631894" y="765375"/>
            <a:ext cx="8007655" cy="4655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Calibri light (Headings)"/>
                <a:ea typeface="+mj-ea"/>
                <a:cs typeface="+mj-cs"/>
              </a:rPr>
              <a:t>Deposit Verification and Reconciliation Example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85528A-5E02-44FA-78C7-CED548436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15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A8FB45-285D-13FC-40AE-74DDE6460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507" y="5183563"/>
            <a:ext cx="8106913" cy="1172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000D39-DC1E-2206-B765-739EB6B2A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112" y="2143918"/>
            <a:ext cx="7810500" cy="1800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E0E450-D604-4CEC-B0FD-B59C78DFA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1141612"/>
            <a:ext cx="2570592" cy="5397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E1E1D6-B545-4235-B648-85DCEC38D370}"/>
              </a:ext>
            </a:extLst>
          </p:cNvPr>
          <p:cNvSpPr txBox="1"/>
          <p:nvPr/>
        </p:nvSpPr>
        <p:spPr>
          <a:xfrm>
            <a:off x="2089215" y="600453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AZW 8/18/23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39F185-2077-422E-0F62-BB08D713ED93}"/>
              </a:ext>
            </a:extLst>
          </p:cNvPr>
          <p:cNvSpPr txBox="1"/>
          <p:nvPr/>
        </p:nvSpPr>
        <p:spPr>
          <a:xfrm>
            <a:off x="2056821" y="571638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 2" panose="05020102010507070707" pitchFamily="18" charset="2"/>
              </a:rPr>
              <a:t>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982196-03FF-085A-5EFE-59B0F8BF12BD}"/>
              </a:ext>
            </a:extLst>
          </p:cNvPr>
          <p:cNvSpPr txBox="1"/>
          <p:nvPr/>
        </p:nvSpPr>
        <p:spPr>
          <a:xfrm>
            <a:off x="3874046" y="1502737"/>
            <a:ext cx="690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Deposit verification - compare the initial log with the cashier receipt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98DBD7-0FBB-6BC7-ED41-32E7AEC68AC8}"/>
              </a:ext>
            </a:extLst>
          </p:cNvPr>
          <p:cNvSpPr txBox="1"/>
          <p:nvPr/>
        </p:nvSpPr>
        <p:spPr>
          <a:xfrm>
            <a:off x="5962650" y="2212122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Initial Recordation Log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F27F0D-E985-70AD-90D1-9E77F20F0FF8}"/>
              </a:ext>
            </a:extLst>
          </p:cNvPr>
          <p:cNvSpPr txBox="1"/>
          <p:nvPr/>
        </p:nvSpPr>
        <p:spPr>
          <a:xfrm>
            <a:off x="949319" y="1358563"/>
            <a:ext cx="163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Cashier Receipt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9D64C9-90DE-144B-74E8-5889C34FCD79}"/>
              </a:ext>
            </a:extLst>
          </p:cNvPr>
          <p:cNvSpPr txBox="1"/>
          <p:nvPr/>
        </p:nvSpPr>
        <p:spPr>
          <a:xfrm>
            <a:off x="3755905" y="4542382"/>
            <a:ext cx="713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Reconciliation – confirming the deposit posted in the financial system  </a:t>
            </a:r>
          </a:p>
        </p:txBody>
      </p:sp>
    </p:spTree>
    <p:extLst>
      <p:ext uri="{BB962C8B-B14F-4D97-AF65-F5344CB8AC3E}">
        <p14:creationId xmlns:p14="http://schemas.microsoft.com/office/powerpoint/2010/main" val="141812699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A02F2A8-8968-B0E6-E646-C09E771BB32F}"/>
              </a:ext>
            </a:extLst>
          </p:cNvPr>
          <p:cNvSpPr txBox="1">
            <a:spLocks/>
          </p:cNvSpPr>
          <p:nvPr/>
        </p:nvSpPr>
        <p:spPr>
          <a:xfrm>
            <a:off x="2475783" y="1279406"/>
            <a:ext cx="6764184" cy="98391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 (Headings)"/>
              </a:rPr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4325A-B7F1-9B21-6CB5-4B958B3E8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 descr="A person leaning on a question mark&#10;&#10;Description automatically generated">
            <a:extLst>
              <a:ext uri="{FF2B5EF4-FFF2-40B4-BE49-F238E27FC236}">
                <a16:creationId xmlns:a16="http://schemas.microsoft.com/office/drawing/2014/main" id="{A0F76CB5-B8F2-3645-C345-21D3044B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54305" y="2549236"/>
            <a:ext cx="3930939" cy="3930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C03B02-6BE1-C142-803D-D1DB6D7D030A}"/>
              </a:ext>
            </a:extLst>
          </p:cNvPr>
          <p:cNvSpPr txBox="1"/>
          <p:nvPr/>
        </p:nvSpPr>
        <p:spPr>
          <a:xfrm>
            <a:off x="3259176" y="749935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wl.excelsior.edu/educator-resources/owl-across-disciplines/owl-across-the-disciplines-grammar-and-usag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9778222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C11055-79C0-1AB7-F6B0-93CDFA09B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2568575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Calibri light (Headings)"/>
              </a:rPr>
              <a:t>Collections Billing </a:t>
            </a:r>
            <a:br>
              <a:rPr lang="en-US" sz="6000" dirty="0">
                <a:latin typeface="Calibri light (Headings)"/>
              </a:rPr>
            </a:br>
            <a:r>
              <a:rPr lang="en-US" sz="6000" dirty="0">
                <a:latin typeface="Calibri light (Headings)"/>
              </a:rPr>
              <a:t>and Revenue</a:t>
            </a:r>
          </a:p>
        </p:txBody>
      </p:sp>
    </p:spTree>
    <p:extLst>
      <p:ext uri="{BB962C8B-B14F-4D97-AF65-F5344CB8AC3E}">
        <p14:creationId xmlns:p14="http://schemas.microsoft.com/office/powerpoint/2010/main" val="301057555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B3B552-0EA4-F547-9FFC-7AA9CDDD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54" y="1752599"/>
            <a:ext cx="10972800" cy="4758435"/>
          </a:xfrm>
        </p:spPr>
        <p:txBody>
          <a:bodyPr>
            <a:normAutofit/>
          </a:bodyPr>
          <a:lstStyle/>
          <a:p>
            <a:pPr marL="0" indent="0" algn="l">
              <a:spcBef>
                <a:spcPts val="2400"/>
              </a:spcBef>
              <a:buNone/>
            </a:pPr>
            <a:r>
              <a:rPr lang="en-US" sz="2400" dirty="0"/>
              <a:t>Operational Units who bill external customers for goods and services </a:t>
            </a:r>
            <a:r>
              <a:rPr lang="en-US" sz="2400" b="1" u="sng" dirty="0"/>
              <a:t>must</a:t>
            </a:r>
            <a:r>
              <a:rPr lang="en-US" sz="2400" dirty="0"/>
              <a:t> do so through the appropriate billing system:</a:t>
            </a:r>
          </a:p>
          <a:p>
            <a:pPr marL="857250" indent="-4572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Non-Sponsored – Customer Billing System</a:t>
            </a:r>
          </a:p>
          <a:p>
            <a:pPr marL="857250" indent="-457200" algn="l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Sponsored – Sponsored Billing System  </a:t>
            </a:r>
          </a:p>
          <a:p>
            <a:pPr marL="0" indent="0" algn="l">
              <a:spcBef>
                <a:spcPts val="2400"/>
              </a:spcBef>
              <a:buNone/>
            </a:pPr>
            <a:r>
              <a:rPr lang="en-US" sz="2400" dirty="0"/>
              <a:t>Using a billing system makes it easier for SPAC and General Accounting to identify and post the revenue </a:t>
            </a:r>
          </a:p>
          <a:p>
            <a:pPr marL="858838" indent="-461963" algn="l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Unidentified revenue remains unclaimed, not applied to unit </a:t>
            </a:r>
          </a:p>
          <a:p>
            <a:pPr marL="0" indent="0" algn="l">
              <a:spcBef>
                <a:spcPts val="1800"/>
              </a:spcBef>
              <a:buNone/>
            </a:pPr>
            <a:r>
              <a:rPr lang="en-US" sz="2400" dirty="0"/>
              <a:t>Operational Units will not receive revenue until the bill is paid (</a:t>
            </a:r>
            <a:r>
              <a:rPr lang="en-US" sz="2000" dirty="0"/>
              <a:t>except for Foundation bills)</a:t>
            </a:r>
          </a:p>
          <a:p>
            <a:pPr marL="0" indent="0" algn="l">
              <a:spcBef>
                <a:spcPts val="2400"/>
              </a:spcBef>
              <a:buNone/>
            </a:pPr>
            <a:endParaRPr lang="en-US" sz="25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633A85D-2EC2-2912-72B5-842EA77F095E}"/>
              </a:ext>
            </a:extLst>
          </p:cNvPr>
          <p:cNvSpPr txBox="1">
            <a:spLocks/>
          </p:cNvSpPr>
          <p:nvPr/>
        </p:nvSpPr>
        <p:spPr>
          <a:xfrm>
            <a:off x="3163652" y="819831"/>
            <a:ext cx="6180373" cy="68514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atin typeface="Calibri light (Headings)"/>
                <a:ea typeface="+mj-ea"/>
                <a:cs typeface="+mj-cs"/>
              </a:rPr>
              <a:t>Collections Billing &amp; Revenue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3C41F-4A76-CEAC-9A6B-E66AD5F420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2772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B3B552-0EA4-F547-9FFC-7AA9CDDD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54" y="1504973"/>
            <a:ext cx="10972800" cy="500606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Non-Sponsored – Customer Billing System (CBS)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Operational Unit is responsible for </a:t>
            </a:r>
          </a:p>
          <a:p>
            <a:pPr marL="85725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Initiating the bill in the CBS  </a:t>
            </a:r>
          </a:p>
          <a:p>
            <a:pPr marL="85725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Sending out the initial invoice to the customer </a:t>
            </a:r>
          </a:p>
          <a:p>
            <a:pPr marL="85725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Following up with customers to collect on the bill</a:t>
            </a:r>
            <a:endParaRPr lang="en-US" sz="2800" dirty="0"/>
          </a:p>
          <a:p>
            <a:pPr marL="0" indent="0" algn="l">
              <a:spcBef>
                <a:spcPts val="1200"/>
              </a:spcBef>
              <a:buNone/>
            </a:pPr>
            <a:r>
              <a:rPr lang="en-US" sz="2400" dirty="0"/>
              <a:t>General Accounting is responsible for</a:t>
            </a:r>
          </a:p>
          <a:p>
            <a:pPr marL="858838" indent="-461963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Add new customers and memo lines upon request using request forms on GA website</a:t>
            </a:r>
          </a:p>
          <a:p>
            <a:pPr marL="858838" indent="-461963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Sending out dunning notices (reminder invoices)</a:t>
            </a:r>
          </a:p>
          <a:p>
            <a:pPr marL="858838" indent="-461963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Reporting unpaid bills to the State Central Collections Unit (SCCU)  </a:t>
            </a:r>
          </a:p>
          <a:p>
            <a:pPr algn="l">
              <a:spcBef>
                <a:spcPts val="2400"/>
              </a:spcBef>
            </a:pPr>
            <a:endParaRPr lang="en-US" sz="25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633A85D-2EC2-2912-72B5-842EA77F095E}"/>
              </a:ext>
            </a:extLst>
          </p:cNvPr>
          <p:cNvSpPr txBox="1">
            <a:spLocks/>
          </p:cNvSpPr>
          <p:nvPr/>
        </p:nvSpPr>
        <p:spPr>
          <a:xfrm>
            <a:off x="3163652" y="819831"/>
            <a:ext cx="6180373" cy="68514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atin typeface="Calibri light (Headings)"/>
                <a:ea typeface="+mj-ea"/>
                <a:cs typeface="+mj-cs"/>
              </a:rPr>
              <a:t>Collections Billing &amp; Revenue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3C41F-4A76-CEAC-9A6B-E66AD5F420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7357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494C3-21C6-D8F4-CE22-E722F840FE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78B2AC-E991-E536-0D7C-23148A5726BB}"/>
              </a:ext>
            </a:extLst>
          </p:cNvPr>
          <p:cNvSpPr txBox="1">
            <a:spLocks/>
          </p:cNvSpPr>
          <p:nvPr/>
        </p:nvSpPr>
        <p:spPr>
          <a:xfrm>
            <a:off x="914400" y="1022063"/>
            <a:ext cx="10363200" cy="80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 light (Headings)"/>
              </a:rPr>
              <a:t>Agenda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56E2789-381F-58EF-CC2E-2D7E73441F86}"/>
              </a:ext>
            </a:extLst>
          </p:cNvPr>
          <p:cNvSpPr txBox="1">
            <a:spLocks/>
          </p:cNvSpPr>
          <p:nvPr/>
        </p:nvSpPr>
        <p:spPr>
          <a:xfrm>
            <a:off x="914400" y="2288308"/>
            <a:ext cx="8534400" cy="434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200"/>
              </a:spcBef>
              <a:buFont typeface="Arial"/>
              <a:buAutoNum type="arabicPeriod"/>
            </a:pPr>
            <a:r>
              <a:rPr lang="en-US" sz="2800" dirty="0"/>
              <a:t>Introductions</a:t>
            </a:r>
          </a:p>
          <a:p>
            <a:pPr marL="514350" indent="-514350">
              <a:spcBef>
                <a:spcPts val="1200"/>
              </a:spcBef>
              <a:buFont typeface="Arial"/>
              <a:buAutoNum type="arabicPeriod"/>
            </a:pPr>
            <a:r>
              <a:rPr lang="en-US" sz="2800" dirty="0"/>
              <a:t>Cash Handling Procedures Definitions &amp; Concepts</a:t>
            </a:r>
          </a:p>
          <a:p>
            <a:pPr marL="514350" indent="-514350">
              <a:spcBef>
                <a:spcPts val="1200"/>
              </a:spcBef>
              <a:buFont typeface="Arial"/>
              <a:buAutoNum type="arabicPeriod"/>
            </a:pPr>
            <a:r>
              <a:rPr lang="en-US" sz="2800" dirty="0"/>
              <a:t>Cash Handling Procedural Overview </a:t>
            </a:r>
          </a:p>
          <a:p>
            <a:pPr marL="514350" indent="-514350">
              <a:spcBef>
                <a:spcPts val="1200"/>
              </a:spcBef>
              <a:buFont typeface="Arial"/>
              <a:buAutoNum type="arabicPeriod"/>
            </a:pPr>
            <a:r>
              <a:rPr lang="en-US" sz="2800" dirty="0"/>
              <a:t>Collections Process - Billing &amp; Revenue</a:t>
            </a:r>
          </a:p>
          <a:p>
            <a:pPr marL="514350" indent="-514350">
              <a:spcBef>
                <a:spcPts val="1200"/>
              </a:spcBef>
              <a:buFont typeface="Arial"/>
              <a:buAutoNum type="arabicPeriod"/>
            </a:pPr>
            <a:r>
              <a:rPr lang="en-US" sz="2800" dirty="0"/>
              <a:t>SPAC Billing &amp; Revenue</a:t>
            </a:r>
          </a:p>
          <a:p>
            <a:pPr marL="514350" indent="-514350">
              <a:spcBef>
                <a:spcPts val="1200"/>
              </a:spcBef>
              <a:buFont typeface="Arial"/>
              <a:buAutoNum type="arabicPeriod"/>
            </a:pPr>
            <a:r>
              <a:rPr lang="en-US" sz="2800" dirty="0"/>
              <a:t>Compliance</a:t>
            </a:r>
          </a:p>
          <a:p>
            <a:pPr marL="514350" indent="-514350">
              <a:spcBef>
                <a:spcPts val="1200"/>
              </a:spcBef>
              <a:buFont typeface="Arial"/>
              <a:buAutoNum type="arabicPeriod"/>
            </a:pPr>
            <a:r>
              <a:rPr lang="en-US" sz="2800" dirty="0"/>
              <a:t>Important Reminders</a:t>
            </a:r>
          </a:p>
        </p:txBody>
      </p:sp>
    </p:spTree>
    <p:extLst>
      <p:ext uri="{BB962C8B-B14F-4D97-AF65-F5344CB8AC3E}">
        <p14:creationId xmlns:p14="http://schemas.microsoft.com/office/powerpoint/2010/main" val="3195568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689E9BC6-008D-F33E-DDFC-2DE79F5A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8370"/>
            <a:ext cx="10972800" cy="4680542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800" dirty="0"/>
              <a:t>Collections revenue (or payments from customers) are received in multiple ways</a:t>
            </a:r>
          </a:p>
          <a:p>
            <a:pPr marL="574675" indent="-342900" algn="l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ACH/Wires</a:t>
            </a:r>
          </a:p>
          <a:p>
            <a:pPr marL="574675" indent="-34290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Lockbox (checks)</a:t>
            </a:r>
          </a:p>
          <a:p>
            <a:pPr marL="574675" indent="-34290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Online Payments (credit card)</a:t>
            </a:r>
          </a:p>
          <a:p>
            <a:pPr marL="574675" indent="-34290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RSTARS Transfers (from other state agencies)</a:t>
            </a:r>
          </a:p>
          <a:p>
            <a:pPr marL="0" indent="0" algn="l">
              <a:spcBef>
                <a:spcPts val="2400"/>
              </a:spcBef>
              <a:buNone/>
            </a:pPr>
            <a:r>
              <a:rPr lang="en-US" sz="2600" dirty="0">
                <a:hlinkClick r:id="rId2"/>
              </a:rPr>
              <a:t>Unclaimed revenue </a:t>
            </a:r>
            <a:r>
              <a:rPr lang="en-US" sz="2600" dirty="0"/>
              <a:t>lists are posted on the OOTC website for Operational Units to review to locate a customer payment. To claim funds, contact:</a:t>
            </a:r>
          </a:p>
          <a:p>
            <a:pPr marL="5746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General Accounting (non-sponsor funds) - GeneralAccounting@umaryland.edu</a:t>
            </a:r>
          </a:p>
          <a:p>
            <a:pPr marL="574675" algn="l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SPAC (sponsor funds) – SPACcollections@umaryland.edu</a:t>
            </a:r>
            <a:endParaRPr lang="en-US" sz="2400" u="sng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B4E844-11B0-5E41-478A-8B4B847CA6BC}"/>
              </a:ext>
            </a:extLst>
          </p:cNvPr>
          <p:cNvSpPr txBox="1">
            <a:spLocks/>
          </p:cNvSpPr>
          <p:nvPr/>
        </p:nvSpPr>
        <p:spPr>
          <a:xfrm>
            <a:off x="1641106" y="844382"/>
            <a:ext cx="9144000" cy="78139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Calibri light (Headings)"/>
              </a:rPr>
              <a:t>Collections Revenue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6F79E-73A5-8DAB-9618-D27AF77B1B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A02F2A8-8968-B0E6-E646-C09E771BB32F}"/>
              </a:ext>
            </a:extLst>
          </p:cNvPr>
          <p:cNvSpPr txBox="1">
            <a:spLocks/>
          </p:cNvSpPr>
          <p:nvPr/>
        </p:nvSpPr>
        <p:spPr>
          <a:xfrm>
            <a:off x="2475783" y="1279406"/>
            <a:ext cx="6764184" cy="98391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 (Headings)"/>
              </a:rPr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4325A-B7F1-9B21-6CB5-4B958B3E8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21</a:t>
            </a:fld>
            <a:endParaRPr lang="en-US" dirty="0"/>
          </a:p>
        </p:txBody>
      </p:sp>
      <p:pic>
        <p:nvPicPr>
          <p:cNvPr id="2" name="Picture 1" descr="A person holding a question mark&#10;&#10;Description automatically generated">
            <a:extLst>
              <a:ext uri="{FF2B5EF4-FFF2-40B4-BE49-F238E27FC236}">
                <a16:creationId xmlns:a16="http://schemas.microsoft.com/office/drawing/2014/main" id="{A355935E-8A3F-4EB1-0C9F-B52674388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67438" y="2319396"/>
            <a:ext cx="3980873" cy="39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1675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C11055-79C0-1AB7-F6B0-93CDFA09B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2568575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Calibri light (Headings)"/>
              </a:rPr>
              <a:t>SPAC Billing &amp; Collections  </a:t>
            </a:r>
            <a:br>
              <a:rPr lang="en-US" sz="6000" dirty="0">
                <a:latin typeface="Calibri light (Headings)"/>
              </a:rPr>
            </a:br>
            <a:r>
              <a:rPr lang="en-US" sz="6000" dirty="0">
                <a:latin typeface="Calibri light (Headings)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63737020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8D17D9-A38F-EA34-DC97-5D5E599D4525}"/>
              </a:ext>
            </a:extLst>
          </p:cNvPr>
          <p:cNvSpPr txBox="1">
            <a:spLocks/>
          </p:cNvSpPr>
          <p:nvPr/>
        </p:nvSpPr>
        <p:spPr>
          <a:xfrm>
            <a:off x="1135078" y="660054"/>
            <a:ext cx="9144000" cy="78139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 light (Headings)"/>
              </a:rPr>
              <a:t>SPAC Billing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2AC7D-86CD-D692-B15E-8FBC1AE9C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23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36DB4F4-4725-2AB8-4163-74470750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3050"/>
            <a:ext cx="11182350" cy="507682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/>
              <a:t>Only SPAC is authorized to create sponsored invoices for the University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SPAC creates </a:t>
            </a:r>
            <a:r>
              <a:rPr lang="en-US" sz="2400" u="sng" dirty="0"/>
              <a:t>all</a:t>
            </a:r>
            <a:r>
              <a:rPr lang="en-US" sz="2400" dirty="0"/>
              <a:t> Cost, LOC (Letter of Credit) and Schedule invoices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Volume and Milestone invoices are created by the department, but they must submit “events” in the OSN “Social” platform in Quantum Financials</a:t>
            </a:r>
          </a:p>
          <a:p>
            <a:pPr marL="742950" lvl="2" indent="-400050" algn="l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Tutorials on how to create events can be found within the UPK system at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https://cf.umaryland.edu/upk/quantum/PlayerPackage/data/toc.html</a:t>
            </a:r>
            <a:endParaRPr lang="en-US" sz="2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2" indent="-400050" algn="l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00"/>
                </a:solidFill>
                <a:cs typeface="Calibri" panose="020F0502020204030204" pitchFamily="34" charset="0"/>
              </a:rPr>
              <a:t>The department must upload a copy of the invoice to the event </a:t>
            </a:r>
          </a:p>
          <a:p>
            <a:pPr marL="742950" lvl="2" indent="-400050" algn="l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00"/>
                </a:solidFill>
                <a:cs typeface="Calibri" panose="020F0502020204030204" pitchFamily="34" charset="0"/>
              </a:rPr>
              <a:t>Through this process, SPAC will create an internal invoice that will show in QA under “Award Detail”</a:t>
            </a:r>
          </a:p>
          <a:p>
            <a:pPr marL="742950" lvl="2" indent="-400050" algn="l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00"/>
                </a:solidFill>
                <a:cs typeface="Calibri" panose="020F0502020204030204" pitchFamily="34" charset="0"/>
              </a:rPr>
              <a:t>Additional guidance on creating a Volume and Milestone Invoice can be found at </a:t>
            </a:r>
            <a:r>
              <a:rPr lang="en-US" sz="22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3"/>
              </a:rPr>
              <a:t>Policies and Procedures - Sponsored Projects Accounting and Compliance (SPAC) (umaryland.edu)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lvl="3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5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8D17D9-A38F-EA34-DC97-5D5E599D4525}"/>
              </a:ext>
            </a:extLst>
          </p:cNvPr>
          <p:cNvSpPr txBox="1">
            <a:spLocks/>
          </p:cNvSpPr>
          <p:nvPr/>
        </p:nvSpPr>
        <p:spPr>
          <a:xfrm>
            <a:off x="1249378" y="812308"/>
            <a:ext cx="9144000" cy="78139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 light (Headings)"/>
              </a:rPr>
              <a:t>SPAC Collections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2AC7D-86CD-D692-B15E-8FBC1AE9C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24</a:t>
            </a:fld>
            <a:endParaRPr lang="en-US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EDF66D91-E2CE-8BD4-CC1E-EA3EAE558528}"/>
              </a:ext>
            </a:extLst>
          </p:cNvPr>
          <p:cNvSpPr txBox="1">
            <a:spLocks/>
          </p:cNvSpPr>
          <p:nvPr/>
        </p:nvSpPr>
        <p:spPr>
          <a:xfrm>
            <a:off x="809625" y="1704513"/>
            <a:ext cx="10223050" cy="484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u="sng" dirty="0"/>
              <a:t>Make Checks Payable to</a:t>
            </a:r>
            <a:r>
              <a:rPr lang="en-US" sz="2600" dirty="0"/>
              <a:t>: </a:t>
            </a:r>
          </a:p>
          <a:p>
            <a:pPr marL="0" indent="0">
              <a:buNone/>
            </a:pPr>
            <a:r>
              <a:rPr lang="en-US" sz="2600" dirty="0"/>
              <a:t>University of Maryland, Baltimore</a:t>
            </a:r>
          </a:p>
          <a:p>
            <a:pPr marL="0" indent="0">
              <a:buNone/>
            </a:pPr>
            <a:r>
              <a:rPr lang="en-US" sz="2600" u="sng" dirty="0"/>
              <a:t>Sponsored Projects Payments </a:t>
            </a:r>
          </a:p>
          <a:p>
            <a:pPr marL="0" indent="0">
              <a:buNone/>
            </a:pPr>
            <a:r>
              <a:rPr lang="en-US" sz="2600" dirty="0"/>
              <a:t>Remit to: University of Maryland, Baltimore </a:t>
            </a:r>
          </a:p>
          <a:p>
            <a:pPr marL="0" indent="0">
              <a:buNone/>
            </a:pPr>
            <a:r>
              <a:rPr lang="en-US" sz="2600" dirty="0"/>
              <a:t>PO Box 41428 Baltimore, MD 21203-6428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600" dirty="0"/>
              <a:t>The site Address: 220 N. Arch Street Baltimore MD 21201 should not be used as the payment address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600" dirty="0"/>
              <a:t>If a payment by check is received in error by the department, the check should be deposited via </a:t>
            </a:r>
            <a:r>
              <a:rPr lang="en-US" sz="2600" dirty="0">
                <a:hlinkClick r:id="rId2"/>
              </a:rPr>
              <a:t>cashier’s office</a:t>
            </a:r>
            <a:r>
              <a:rPr lang="en-US" sz="2600" dirty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8D17D9-A38F-EA34-DC97-5D5E599D4525}"/>
              </a:ext>
            </a:extLst>
          </p:cNvPr>
          <p:cNvSpPr txBox="1">
            <a:spLocks/>
          </p:cNvSpPr>
          <p:nvPr/>
        </p:nvSpPr>
        <p:spPr>
          <a:xfrm>
            <a:off x="1249378" y="812308"/>
            <a:ext cx="9144000" cy="78139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 light (Headings)"/>
              </a:rPr>
              <a:t>SPAC Collections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2AC7D-86CD-D692-B15E-8FBC1AE9C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25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2F46565-8BE9-2006-2C0E-42C2DEF01B65}"/>
              </a:ext>
            </a:extLst>
          </p:cNvPr>
          <p:cNvSpPr txBox="1">
            <a:spLocks/>
          </p:cNvSpPr>
          <p:nvPr/>
        </p:nvSpPr>
        <p:spPr>
          <a:xfrm>
            <a:off x="838200" y="1785937"/>
            <a:ext cx="9728200" cy="4743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On the </a:t>
            </a:r>
            <a:r>
              <a:rPr lang="en-US" sz="3000" dirty="0">
                <a:hlinkClick r:id="rId2"/>
              </a:rPr>
              <a:t>Deposit Form </a:t>
            </a:r>
            <a:endParaRPr lang="en-US" sz="30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“SPON Invoice Payment” deposit type.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Deposit Distribution will default to object 7126, SOAPF all zeros. SPAC will apply the payment to the open invoice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be sure to include the Maker of the Check on the form.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Deposit Description field, please reference the PI, Project ID Invoice Number (if known)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bring a copy of the printable deposit summary form, photocopy of the check, along with additional backup such as Award Number and PI to assist SPAC with posting the payment.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Clinical Trial payment identification purposes, please include additional backup with the project title or protocol number (if known)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8D17D9-A38F-EA34-DC97-5D5E599D4525}"/>
              </a:ext>
            </a:extLst>
          </p:cNvPr>
          <p:cNvSpPr txBox="1">
            <a:spLocks/>
          </p:cNvSpPr>
          <p:nvPr/>
        </p:nvSpPr>
        <p:spPr>
          <a:xfrm>
            <a:off x="1249378" y="812308"/>
            <a:ext cx="9144000" cy="78139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 light (Headings)"/>
              </a:rPr>
              <a:t>SPAC Collections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2AC7D-86CD-D692-B15E-8FBC1AE9C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26</a:t>
            </a:fld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02D0E41-81C9-163F-2F19-36311DD01795}"/>
              </a:ext>
            </a:extLst>
          </p:cNvPr>
          <p:cNvSpPr txBox="1">
            <a:spLocks/>
          </p:cNvSpPr>
          <p:nvPr/>
        </p:nvSpPr>
        <p:spPr>
          <a:xfrm>
            <a:off x="857448" y="2181224"/>
            <a:ext cx="9728200" cy="3723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u="sng" dirty="0"/>
              <a:t>ACH Forms</a:t>
            </a:r>
            <a:r>
              <a:rPr lang="en-US" sz="2600" dirty="0"/>
              <a:t>: forms should be sent to </a:t>
            </a:r>
            <a:r>
              <a:rPr lang="en-US" sz="2600" dirty="0">
                <a:hlinkClick r:id="rId2"/>
              </a:rPr>
              <a:t>spaccollections@umaryland.edu</a:t>
            </a:r>
            <a:r>
              <a:rPr lang="en-US" sz="2600" dirty="0"/>
              <a:t> for completion. This will ensure that all bank/financial information is completed accurately. 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u="sng" dirty="0"/>
              <a:t>Remittance Advice</a:t>
            </a:r>
            <a:r>
              <a:rPr lang="en-US" sz="2600" dirty="0"/>
              <a:t>: all payment advices should be sent to </a:t>
            </a:r>
            <a:r>
              <a:rPr lang="en-US" sz="2600" dirty="0">
                <a:hlinkClick r:id="rId2"/>
              </a:rPr>
              <a:t>spaccollections@umaryland.edu</a:t>
            </a:r>
            <a:r>
              <a:rPr lang="en-US" sz="2600" dirty="0"/>
              <a:t> to aid in posting funds accurately to each project.</a:t>
            </a:r>
          </a:p>
          <a:p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A02F2A8-8968-B0E6-E646-C09E771BB32F}"/>
              </a:ext>
            </a:extLst>
          </p:cNvPr>
          <p:cNvSpPr txBox="1">
            <a:spLocks/>
          </p:cNvSpPr>
          <p:nvPr/>
        </p:nvSpPr>
        <p:spPr>
          <a:xfrm>
            <a:off x="2475783" y="1279406"/>
            <a:ext cx="6764184" cy="98391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 (Headings)"/>
              </a:rPr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4325A-B7F1-9B21-6CB5-4B958B3E8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 descr="A cartoon character leaning on a red question mark&#10;&#10;Description automatically generated">
            <a:extLst>
              <a:ext uri="{FF2B5EF4-FFF2-40B4-BE49-F238E27FC236}">
                <a16:creationId xmlns:a16="http://schemas.microsoft.com/office/drawing/2014/main" id="{020FEB82-2D11-9D50-6A23-8AE067482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64762" y="2410830"/>
            <a:ext cx="3786225" cy="37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7688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8D17D9-A38F-EA34-DC97-5D5E599D4525}"/>
              </a:ext>
            </a:extLst>
          </p:cNvPr>
          <p:cNvSpPr txBox="1">
            <a:spLocks/>
          </p:cNvSpPr>
          <p:nvPr/>
        </p:nvSpPr>
        <p:spPr>
          <a:xfrm>
            <a:off x="1592279" y="3195321"/>
            <a:ext cx="9144000" cy="78139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 (Headings)"/>
              </a:rPr>
              <a:t>Compliance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1C19F-5308-FDF0-C90A-CD04ADEAD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FC2D7-C3A0-3D2B-241F-4E63E4915275}"/>
              </a:ext>
            </a:extLst>
          </p:cNvPr>
          <p:cNvSpPr txBox="1">
            <a:spLocks/>
          </p:cNvSpPr>
          <p:nvPr/>
        </p:nvSpPr>
        <p:spPr>
          <a:xfrm>
            <a:off x="2595419" y="515795"/>
            <a:ext cx="6764184" cy="98391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Calibri light (Headings)"/>
              </a:rPr>
              <a:t>Compliance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F41603-ECBD-01B4-BC4B-D2C8D174EC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29</a:t>
            </a:fld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0AD5BE-66F5-79E4-C9A5-1FA6D0E2C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20673"/>
          </a:xfrm>
        </p:spPr>
        <p:txBody>
          <a:bodyPr>
            <a:noAutofit/>
          </a:bodyPr>
          <a:lstStyle/>
          <a:p>
            <a:pPr marL="0" indent="0" algn="l">
              <a:spcBef>
                <a:spcPts val="2400"/>
              </a:spcBef>
              <a:buNone/>
            </a:pPr>
            <a:r>
              <a:rPr lang="en-US" sz="2400" dirty="0"/>
              <a:t>Legislative Audit Finding:</a:t>
            </a:r>
          </a:p>
          <a:p>
            <a:pPr marL="865188" indent="-342900" algn="l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865188" indent="-342900" algn="l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865188" indent="-342900" algn="l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865188" indent="-342900" algn="l">
              <a:buFont typeface="Wingdings" panose="05000000000000000000" pitchFamily="2" charset="2"/>
              <a:buChar char="Ø"/>
            </a:pPr>
            <a:r>
              <a:rPr lang="en-US" sz="2000" dirty="0"/>
              <a:t>Key words: “</a:t>
            </a:r>
            <a:r>
              <a:rPr lang="en-US" sz="2000" i="1" u="sng" dirty="0"/>
              <a:t>Documented</a:t>
            </a:r>
            <a:r>
              <a:rPr lang="en-US" sz="2000" dirty="0"/>
              <a:t>” and “</a:t>
            </a:r>
            <a:r>
              <a:rPr lang="en-US" sz="2000" i="1" u="sng" dirty="0"/>
              <a:t>Independent</a:t>
            </a:r>
            <a:r>
              <a:rPr lang="en-US" sz="2000" dirty="0"/>
              <a:t>”</a:t>
            </a:r>
          </a:p>
          <a:p>
            <a:pPr marL="1265238" lvl="1" indent="-342900">
              <a:buFont typeface="Wingdings" panose="05000000000000000000" pitchFamily="2" charset="2"/>
              <a:buChar char="q"/>
            </a:pPr>
            <a:r>
              <a:rPr lang="en-US" sz="1600" dirty="0"/>
              <a:t>Properly maintained initial recordation log is necessary for deposit verifications</a:t>
            </a:r>
          </a:p>
          <a:p>
            <a:pPr marL="1265238" lvl="1" indent="-342900">
              <a:buFont typeface="Wingdings" panose="05000000000000000000" pitchFamily="2" charset="2"/>
              <a:buChar char="q"/>
            </a:pPr>
            <a:r>
              <a:rPr lang="en-US" sz="1600" dirty="0"/>
              <a:t>An “independent” verification must be performed by someone without access to cash receipts</a:t>
            </a:r>
          </a:p>
          <a:p>
            <a:pPr marL="1265238" lvl="1" indent="-342900">
              <a:buFont typeface="Wingdings" panose="05000000000000000000" pitchFamily="2" charset="2"/>
              <a:buChar char="q"/>
            </a:pPr>
            <a:r>
              <a:rPr lang="en-US" sz="1600" dirty="0"/>
              <a:t>A “documented” verification must include signature/initials, date, and be retained!</a:t>
            </a:r>
          </a:p>
          <a:p>
            <a:pPr marL="0" indent="0" algn="l">
              <a:spcBef>
                <a:spcPts val="2400"/>
              </a:spcBef>
              <a:buNone/>
            </a:pPr>
            <a:r>
              <a:rPr lang="en-US" sz="2400" dirty="0"/>
              <a:t>Follow-Up Timing</a:t>
            </a:r>
          </a:p>
          <a:p>
            <a:pPr marL="914400" indent="-457200" algn="l">
              <a:buFont typeface="Wingdings" panose="05000000000000000000" pitchFamily="2" charset="2"/>
              <a:buChar char="Ø"/>
            </a:pPr>
            <a:r>
              <a:rPr lang="en-US" sz="2000" dirty="0"/>
              <a:t>Management Advisory Services performs audit follow up reviews in preparation for auditors</a:t>
            </a:r>
          </a:p>
          <a:p>
            <a:pPr marL="914400" indent="-457200" algn="l">
              <a:buFont typeface="Wingdings" panose="05000000000000000000" pitchFamily="2" charset="2"/>
              <a:buChar char="Ø"/>
            </a:pPr>
            <a:r>
              <a:rPr lang="en-US" sz="2000" dirty="0"/>
              <a:t>USM auditors start assessing the current-status this month!</a:t>
            </a:r>
          </a:p>
          <a:p>
            <a:pPr marL="914400" indent="-457200" algn="l">
              <a:buFont typeface="Wingdings" panose="05000000000000000000" pitchFamily="2" charset="2"/>
              <a:buChar char="Ø"/>
            </a:pPr>
            <a:r>
              <a:rPr lang="en-US" sz="2000" dirty="0"/>
              <a:t>Legislative Auditors expected back summer/fall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DDCD45-66D0-C68C-7F08-116086B22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18" y="2106007"/>
            <a:ext cx="53625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C11055-79C0-1AB7-F6B0-93CDFA09B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2568575"/>
            <a:ext cx="10363200" cy="147002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alibri light (Headings)"/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2203522874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A02F2A8-8968-B0E6-E646-C09E771BB32F}"/>
              </a:ext>
            </a:extLst>
          </p:cNvPr>
          <p:cNvSpPr txBox="1">
            <a:spLocks/>
          </p:cNvSpPr>
          <p:nvPr/>
        </p:nvSpPr>
        <p:spPr>
          <a:xfrm>
            <a:off x="2538129" y="2718256"/>
            <a:ext cx="6764184" cy="98391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 (Headings)"/>
              </a:rPr>
              <a:t>Important Reminders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1E5C91-3307-0C6D-E684-223BCB831F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6359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F5B586-2138-DB73-458E-5844D6977A58}"/>
              </a:ext>
            </a:extLst>
          </p:cNvPr>
          <p:cNvSpPr txBox="1">
            <a:spLocks/>
          </p:cNvSpPr>
          <p:nvPr/>
        </p:nvSpPr>
        <p:spPr>
          <a:xfrm>
            <a:off x="2550424" y="1011143"/>
            <a:ext cx="6764184" cy="98391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 (Headings)"/>
              </a:rPr>
              <a:t>Important Reminders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E50A2C-214C-D0F6-E178-7CAF9CD3C394}"/>
              </a:ext>
            </a:extLst>
          </p:cNvPr>
          <p:cNvSpPr txBox="1"/>
          <p:nvPr/>
        </p:nvSpPr>
        <p:spPr>
          <a:xfrm>
            <a:off x="4241669" y="1995053"/>
            <a:ext cx="30731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rgbClr val="00B050"/>
                </a:solidFill>
                <a:sym typeface="Wingdings 2" panose="05020102010507070707" pitchFamily="18" charset="2"/>
              </a:rPr>
              <a:t></a:t>
            </a:r>
            <a:endParaRPr lang="en-US" sz="30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AABEBE-21BC-26EC-47B1-37D66573BDB6}"/>
              </a:ext>
            </a:extLst>
          </p:cNvPr>
          <p:cNvSpPr/>
          <p:nvPr/>
        </p:nvSpPr>
        <p:spPr>
          <a:xfrm>
            <a:off x="1895474" y="2333626"/>
            <a:ext cx="8239125" cy="391477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1. Record funds on log immediately</a:t>
            </a:r>
          </a:p>
          <a:p>
            <a:pPr algn="ctr"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2. Deposit funds timely, don’t hold funds</a:t>
            </a:r>
          </a:p>
          <a:p>
            <a:pPr algn="ctr"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3. Get cashier receipt, don’t leave deposits at window</a:t>
            </a:r>
          </a:p>
          <a:p>
            <a:pPr algn="ctr"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4. Follow deposit instructions so funds are applied easily</a:t>
            </a:r>
          </a:p>
          <a:p>
            <a:pPr algn="ctr"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4. Verify and reconcile deposits and document</a:t>
            </a:r>
          </a:p>
          <a:p>
            <a:pPr algn="ctr"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5. Use AR Billing System to collect revenue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DE271-A6DB-1BE5-8FE9-F4E2BC07A1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6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character leaning on a question mark&#10;&#10;Description automatically generated">
            <a:extLst>
              <a:ext uri="{FF2B5EF4-FFF2-40B4-BE49-F238E27FC236}">
                <a16:creationId xmlns:a16="http://schemas.microsoft.com/office/drawing/2014/main" id="{47D142C8-1061-F422-E963-6186F9AF5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74288" y="2606460"/>
            <a:ext cx="3678549" cy="367854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A02F2A8-8968-B0E6-E646-C09E771BB32F}"/>
              </a:ext>
            </a:extLst>
          </p:cNvPr>
          <p:cNvSpPr txBox="1">
            <a:spLocks/>
          </p:cNvSpPr>
          <p:nvPr/>
        </p:nvSpPr>
        <p:spPr>
          <a:xfrm>
            <a:off x="2475783" y="1439766"/>
            <a:ext cx="6764184" cy="98391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 (Headings)"/>
              </a:rPr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4325A-B7F1-9B21-6CB5-4B958B3E8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8719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AAF4-93C5-5BA9-FCC4-8B73F3F4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Links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964C9-D202-6161-DBDE-27DBA71B7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sz="2400" dirty="0"/>
              <a:t>Cash Handling Procedures - </a:t>
            </a:r>
            <a:r>
              <a:rPr lang="en-US" sz="2400" dirty="0">
                <a:hlinkClick r:id="rId3"/>
              </a:rPr>
              <a:t>https://www.umaryland.edu/policies-and-procedures/library/financial-affairs/procedures/controller/handling-cash-and-depositing-umb-funds.php - </a:t>
            </a:r>
            <a:endParaRPr lang="en-US" sz="2400" dirty="0"/>
          </a:p>
          <a:p>
            <a:pPr marL="0" indent="0" algn="l">
              <a:spcBef>
                <a:spcPts val="1800"/>
              </a:spcBef>
              <a:buNone/>
            </a:pPr>
            <a:r>
              <a:rPr lang="en-US" sz="2400" dirty="0"/>
              <a:t>SFS University Cashier - </a:t>
            </a:r>
            <a:r>
              <a:rPr lang="en-US" sz="2400" dirty="0">
                <a:hlinkClick r:id="rId4"/>
              </a:rPr>
              <a:t>https://www.umaryland.edu/student-financial-services/university-cashier/ - </a:t>
            </a:r>
            <a:endParaRPr lang="en-US" sz="2400" dirty="0"/>
          </a:p>
          <a:p>
            <a:pPr marL="0" indent="0" algn="l">
              <a:spcBef>
                <a:spcPts val="1800"/>
              </a:spcBef>
              <a:buNone/>
            </a:pPr>
            <a:r>
              <a:rPr lang="en-US" sz="2400" dirty="0"/>
              <a:t>Customer Billing - </a:t>
            </a:r>
            <a:r>
              <a:rPr lang="en-US" sz="2400" dirty="0">
                <a:hlinkClick r:id="rId5"/>
              </a:rPr>
              <a:t>https://www.umaryland.edu/policies-and-procedures/library/financial-affairs/procedures/controller/customer-billing-and-collections.php</a:t>
            </a:r>
            <a:r>
              <a:rPr lang="en-US" sz="2400" dirty="0"/>
              <a:t> </a:t>
            </a:r>
          </a:p>
          <a:p>
            <a:pPr marL="0" indent="0" algn="l">
              <a:spcBef>
                <a:spcPts val="1800"/>
              </a:spcBef>
              <a:buNone/>
            </a:pPr>
            <a:r>
              <a:rPr lang="en-US" sz="2400" dirty="0"/>
              <a:t>Customer Billing Forms - </a:t>
            </a:r>
            <a:r>
              <a:rPr lang="en-US" sz="2400" dirty="0">
                <a:hlinkClick r:id="rId6"/>
              </a:rPr>
              <a:t>https://www.umaryland.edu/controller/general-accounting/customer-billing-forms/</a:t>
            </a:r>
            <a:r>
              <a:rPr lang="en-US" sz="2400" dirty="0"/>
              <a:t> </a:t>
            </a:r>
          </a:p>
          <a:p>
            <a:pPr marL="0" indent="0" algn="l">
              <a:spcBef>
                <a:spcPts val="1800"/>
              </a:spcBef>
              <a:buNone/>
            </a:pPr>
            <a:r>
              <a:rPr lang="en-US" sz="2400" dirty="0"/>
              <a:t>OOTC Unclaimed Revenue - </a:t>
            </a:r>
            <a:r>
              <a:rPr lang="en-US" sz="2400" dirty="0">
                <a:hlinkClick r:id="rId7"/>
              </a:rPr>
              <a:t>https://www.umaryland.edu/controller/unclaimed-payments/ - </a:t>
            </a:r>
            <a:endParaRPr lang="en-US" sz="2400" dirty="0"/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A6011-EB05-1D1F-26EC-81221B958069}"/>
              </a:ext>
            </a:extLst>
          </p:cNvPr>
          <p:cNvSpPr txBox="1"/>
          <p:nvPr/>
        </p:nvSpPr>
        <p:spPr>
          <a:xfrm>
            <a:off x="11569411" y="64638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43EC1-42E2-F0B3-E7A5-01C7ABFA5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3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D153-2D8E-7042-833E-0BD9C507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834358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 light (Headings)"/>
              </a:rPr>
              <a:t>Introductions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3B552-0EA4-F547-9FFC-7AA9CDDD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84" y="2888916"/>
            <a:ext cx="10972800" cy="385603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000"/>
              </a:spcBef>
              <a:buNone/>
            </a:pPr>
            <a:r>
              <a:rPr lang="en-US" sz="2800" dirty="0"/>
              <a:t>Ajibola Akintola, Director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dirty="0"/>
              <a:t>Roshaun Nelson, </a:t>
            </a:r>
            <a:r>
              <a:rPr lang="en-US" sz="2800"/>
              <a:t>Accountant Supervisor</a:t>
            </a:r>
            <a:endParaRPr lang="en-US" sz="2800" dirty="0"/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dirty="0"/>
              <a:t>Nicole King, Accountant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dirty="0"/>
              <a:t>Briana Griffin, Accounting Associate  </a:t>
            </a:r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298BBE-CF1E-177A-1192-557B438D00EB}"/>
              </a:ext>
            </a:extLst>
          </p:cNvPr>
          <p:cNvSpPr txBox="1">
            <a:spLocks/>
          </p:cNvSpPr>
          <p:nvPr/>
        </p:nvSpPr>
        <p:spPr>
          <a:xfrm>
            <a:off x="4036291" y="1744602"/>
            <a:ext cx="4119418" cy="4655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Calibri light (Headings)"/>
                <a:ea typeface="+mj-ea"/>
                <a:cs typeface="+mj-cs"/>
              </a:rPr>
              <a:t>General Accounting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4E7C3-A007-D175-E058-C19DFB3924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9310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C11055-79C0-1AB7-F6B0-93CDFA09B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2568575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Calibri light (Headings)"/>
              </a:rPr>
              <a:t>Procedural</a:t>
            </a:r>
            <a:br>
              <a:rPr lang="en-US" sz="6000" dirty="0">
                <a:latin typeface="Calibri light (Headings)"/>
              </a:rPr>
            </a:br>
            <a:r>
              <a:rPr lang="en-US" sz="6000" dirty="0">
                <a:latin typeface="Calibri light (Headings)"/>
              </a:rPr>
              <a:t>Definitions &amp; Concepts</a:t>
            </a:r>
          </a:p>
        </p:txBody>
      </p:sp>
    </p:spTree>
    <p:extLst>
      <p:ext uri="{BB962C8B-B14F-4D97-AF65-F5344CB8AC3E}">
        <p14:creationId xmlns:p14="http://schemas.microsoft.com/office/powerpoint/2010/main" val="10852488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D153-2D8E-7042-833E-0BD9C507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602917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 light (Headings)"/>
              </a:rPr>
              <a:t>Procedural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3B552-0EA4-F547-9FFC-7AA9CDDD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84" y="2218991"/>
            <a:ext cx="109728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/>
              <a:t>Link to procedures - </a:t>
            </a:r>
            <a:r>
              <a:rPr lang="en-US" sz="2400" dirty="0">
                <a:hlinkClick r:id="rId2"/>
              </a:rPr>
              <a:t>Handling Cash and Depositing UMB Funds</a:t>
            </a:r>
          </a:p>
          <a:p>
            <a:pPr marL="0" indent="0" algn="l">
              <a:spcBef>
                <a:spcPts val="2000"/>
              </a:spcBef>
              <a:buNone/>
            </a:pPr>
            <a:r>
              <a:rPr lang="en-US" sz="2400" b="1" dirty="0"/>
              <a:t>Cash receipts</a:t>
            </a:r>
            <a:r>
              <a:rPr lang="en-US" sz="2400" dirty="0"/>
              <a:t> - are cash and checks received by an operating unit through the mail or in-person </a:t>
            </a:r>
          </a:p>
          <a:p>
            <a:pPr marL="914400" algn="l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Inherently risky process – controls are necessary!</a:t>
            </a:r>
          </a:p>
          <a:p>
            <a:pPr marL="914400" algn="l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Why are checks received by unit versus other available collections avenues (e.g., lockbox)?	</a:t>
            </a:r>
          </a:p>
          <a:p>
            <a:pPr marL="914400" algn="l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Operational units are encouraged to use alternate collections avenues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298BBE-CF1E-177A-1192-557B438D00EB}"/>
              </a:ext>
            </a:extLst>
          </p:cNvPr>
          <p:cNvSpPr txBox="1">
            <a:spLocks/>
          </p:cNvSpPr>
          <p:nvPr/>
        </p:nvSpPr>
        <p:spPr>
          <a:xfrm>
            <a:off x="4036291" y="1447691"/>
            <a:ext cx="4119418" cy="4655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Calibri light (Headings)"/>
                <a:ea typeface="+mj-ea"/>
                <a:cs typeface="+mj-cs"/>
              </a:rPr>
              <a:t>Definitions &amp; Concepts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4E7C3-A007-D175-E058-C19DFB3924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8776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D153-2D8E-7042-833E-0BD9C507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766618"/>
            <a:ext cx="10972800" cy="76054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 light (Headings)"/>
              </a:rPr>
              <a:t>Procedural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3B552-0EA4-F547-9FFC-7AA9CDDD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2087418"/>
            <a:ext cx="10972800" cy="4553527"/>
          </a:xfr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400" b="1" dirty="0"/>
              <a:t>UMB Funds </a:t>
            </a:r>
            <a:r>
              <a:rPr lang="en-US" sz="2400" dirty="0"/>
              <a:t>- All funds administered by UMB, regardless of fund source.  UMB funds include State appropriated general funds, tuition, fees, and other income, as well as auxiliary funds, revolving/discretionary funds, Designated Research Initiative Funds, gifts, contract or grant revenues, and other restricted funds.</a:t>
            </a:r>
          </a:p>
          <a:p>
            <a:pPr marL="0" indent="0" algn="l">
              <a:spcBef>
                <a:spcPts val="3000"/>
              </a:spcBef>
              <a:buNone/>
            </a:pPr>
            <a:r>
              <a:rPr lang="en-US" sz="2400" dirty="0"/>
              <a:t>UMB funds are the property of the State of Maryland</a:t>
            </a:r>
          </a:p>
          <a:p>
            <a:pPr marL="573088" indent="-34290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State regulations apply to the management, safekeeping, and use of UMB funds</a:t>
            </a:r>
          </a:p>
          <a:p>
            <a:pPr marL="0" indent="0" algn="l">
              <a:spcBef>
                <a:spcPts val="2000"/>
              </a:spcBef>
              <a:buNone/>
            </a:pPr>
            <a:r>
              <a:rPr lang="en-US" sz="2400" dirty="0"/>
              <a:t>UMB Funds must be deposited into the State Treasury the first working day after the funds are received</a:t>
            </a:r>
          </a:p>
          <a:p>
            <a:pPr marL="681038" indent="-45720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preference is to deposit funds on the day received </a:t>
            </a:r>
          </a:p>
          <a:p>
            <a:pPr marL="0" indent="0" algn="l">
              <a:spcBef>
                <a:spcPts val="2400"/>
              </a:spcBef>
              <a:buNone/>
            </a:pP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DD8407F-1CDE-EBB2-453F-DD56A41A91CF}"/>
              </a:ext>
            </a:extLst>
          </p:cNvPr>
          <p:cNvSpPr txBox="1">
            <a:spLocks/>
          </p:cNvSpPr>
          <p:nvPr/>
        </p:nvSpPr>
        <p:spPr>
          <a:xfrm>
            <a:off x="4036291" y="1425560"/>
            <a:ext cx="4119418" cy="4655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Calibri light (Headings)"/>
                <a:ea typeface="+mj-ea"/>
                <a:cs typeface="+mj-cs"/>
              </a:rPr>
              <a:t>Definitions &amp; Concepts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97285-3B63-19C4-E7A1-38D2B2D96D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5638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C11055-79C0-1AB7-F6B0-93CDFA09B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2568575"/>
            <a:ext cx="10363200" cy="147002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alibri light (Headings)"/>
              </a:rPr>
              <a:t>Procedural Overview</a:t>
            </a:r>
          </a:p>
        </p:txBody>
      </p:sp>
    </p:spTree>
    <p:extLst>
      <p:ext uri="{BB962C8B-B14F-4D97-AF65-F5344CB8AC3E}">
        <p14:creationId xmlns:p14="http://schemas.microsoft.com/office/powerpoint/2010/main" val="342758496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5EFC1B-DD20-5F8F-2424-1CD42A7A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9047"/>
            <a:ext cx="10972800" cy="589725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 light (Headings)"/>
              </a:rPr>
              <a:t>Procedural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3B552-0EA4-F547-9FFC-7AA9CDDD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4606"/>
            <a:ext cx="10972800" cy="790167"/>
          </a:xfrm>
        </p:spPr>
        <p:txBody>
          <a:bodyPr>
            <a:normAutofit lnSpcReduction="10000"/>
          </a:bodyPr>
          <a:lstStyle/>
          <a:p>
            <a:pPr marL="0" indent="0" algn="l">
              <a:spcBef>
                <a:spcPts val="1800"/>
              </a:spcBef>
              <a:buNone/>
            </a:pPr>
            <a:r>
              <a:rPr lang="en-US" sz="2400" dirty="0"/>
              <a:t>Funds must be recorded on a log immediately upon receiving and restrictively endorse checks/money orders.</a:t>
            </a:r>
          </a:p>
          <a:p>
            <a:pPr marL="455613" algn="l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3C9B63D-65ED-6E59-840B-17DEE1F97D32}"/>
              </a:ext>
            </a:extLst>
          </p:cNvPr>
          <p:cNvSpPr txBox="1">
            <a:spLocks/>
          </p:cNvSpPr>
          <p:nvPr/>
        </p:nvSpPr>
        <p:spPr>
          <a:xfrm>
            <a:off x="4027055" y="1246621"/>
            <a:ext cx="4119418" cy="4655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Calibri light (Headings)"/>
                <a:ea typeface="+mj-ea"/>
                <a:cs typeface="+mj-cs"/>
              </a:rPr>
              <a:t>Receiving Cash/Checks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53A0D6-6A95-BE0D-8CED-FF13B3CD4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45" y="2564773"/>
            <a:ext cx="8216746" cy="4034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5CFE3-7A8B-8760-6965-5A94AD19C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4548-AEF9-4309-95BD-AE9BD54ACA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1559</Words>
  <Application>Microsoft Office PowerPoint</Application>
  <PresentationFormat>Widescreen</PresentationFormat>
  <Paragraphs>212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</vt:lpstr>
      <vt:lpstr>Arial</vt:lpstr>
      <vt:lpstr>Calibri</vt:lpstr>
      <vt:lpstr>Calibri Light</vt:lpstr>
      <vt:lpstr>Calibri light (Headings)</vt:lpstr>
      <vt:lpstr>Wingdings</vt:lpstr>
      <vt:lpstr>Office Theme</vt:lpstr>
      <vt:lpstr>5_Office Theme</vt:lpstr>
      <vt:lpstr>Cash Receipts and Deposit Workshop</vt:lpstr>
      <vt:lpstr>PowerPoint Presentation</vt:lpstr>
      <vt:lpstr>Introductions</vt:lpstr>
      <vt:lpstr>Introductions</vt:lpstr>
      <vt:lpstr>Procedural Definitions &amp; Concepts</vt:lpstr>
      <vt:lpstr>Procedural</vt:lpstr>
      <vt:lpstr>Procedural </vt:lpstr>
      <vt:lpstr>Procedural Overview</vt:lpstr>
      <vt:lpstr>Procedural Overview</vt:lpstr>
      <vt:lpstr>Procedural Overview</vt:lpstr>
      <vt:lpstr>Procedural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Collections Billing  and Revenue</vt:lpstr>
      <vt:lpstr>PowerPoint Presentation</vt:lpstr>
      <vt:lpstr>PowerPoint Presentation</vt:lpstr>
      <vt:lpstr>PowerPoint Presentation</vt:lpstr>
      <vt:lpstr>PowerPoint Presentation</vt:lpstr>
      <vt:lpstr>SPAC Billing &amp; Collections  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Bower, Zachary J</dc:creator>
  <cp:lastModifiedBy>Zouras-Wieneke, Alexandra (Alex)</cp:lastModifiedBy>
  <cp:revision>14</cp:revision>
  <dcterms:created xsi:type="dcterms:W3CDTF">2022-01-24T13:44:44Z</dcterms:created>
  <dcterms:modified xsi:type="dcterms:W3CDTF">2023-09-19T13:21:47Z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95e5178-20cb-4c9f-b31a-2c16abe10585_Enabled">
    <vt:lpwstr>true</vt:lpwstr>
  </property>
  <property fmtid="{D5CDD505-2E9C-101B-9397-08002B2CF9AE}" pid="3" name="MSIP_Label_a95e5178-20cb-4c9f-b31a-2c16abe10585_SetDate">
    <vt:lpwstr>2022-01-24T13:44:44Z</vt:lpwstr>
  </property>
  <property fmtid="{D5CDD505-2E9C-101B-9397-08002B2CF9AE}" pid="4" name="MSIP_Label_a95e5178-20cb-4c9f-b31a-2c16abe10585_Method">
    <vt:lpwstr>Standard</vt:lpwstr>
  </property>
  <property fmtid="{D5CDD505-2E9C-101B-9397-08002B2CF9AE}" pid="5" name="MSIP_Label_a95e5178-20cb-4c9f-b31a-2c16abe10585_Name">
    <vt:lpwstr>General</vt:lpwstr>
  </property>
  <property fmtid="{D5CDD505-2E9C-101B-9397-08002B2CF9AE}" pid="6" name="MSIP_Label_a95e5178-20cb-4c9f-b31a-2c16abe10585_SiteId">
    <vt:lpwstr>b7d27e93-356b-4ad8-8a70-89c35df207c0</vt:lpwstr>
  </property>
  <property fmtid="{D5CDD505-2E9C-101B-9397-08002B2CF9AE}" pid="7" name="MSIP_Label_a95e5178-20cb-4c9f-b31a-2c16abe10585_ActionId">
    <vt:lpwstr>1844f53c-d5fa-4ffe-b66c-55b5f2a2d9a0</vt:lpwstr>
  </property>
  <property fmtid="{D5CDD505-2E9C-101B-9397-08002B2CF9AE}" pid="8" name="MSIP_Label_a95e5178-20cb-4c9f-b31a-2c16abe10585_ContentBits">
    <vt:lpwstr>0</vt:lpwstr>
  </property>
</Properties>
</file>