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8" r:id="rId5"/>
    <p:sldId id="287" r:id="rId6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4" pos="3888" userDrawn="1">
          <p15:clr>
            <a:srgbClr val="A4A3A4"/>
          </p15:clr>
        </p15:guide>
        <p15:guide id="5" pos="432" userDrawn="1">
          <p15:clr>
            <a:srgbClr val="A4A3A4"/>
          </p15:clr>
        </p15:guide>
        <p15:guide id="6" orient="horz" pos="2735" userDrawn="1">
          <p15:clr>
            <a:srgbClr val="A4A3A4"/>
          </p15:clr>
        </p15:guide>
        <p15:guide id="7" orient="horz" pos="3025" userDrawn="1">
          <p15:clr>
            <a:srgbClr val="A4A3A4"/>
          </p15:clr>
        </p15:guide>
        <p15:guide id="8" orient="horz" pos="21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000D"/>
    <a:srgbClr val="1C0A0A"/>
    <a:srgbClr val="0A1624"/>
    <a:srgbClr val="1E0009"/>
    <a:srgbClr val="37674B"/>
    <a:srgbClr val="376746"/>
    <a:srgbClr val="2B100F"/>
    <a:srgbClr val="0E1F34"/>
    <a:srgbClr val="0F223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41" autoAdjust="0"/>
    <p:restoredTop sz="94660"/>
  </p:normalViewPr>
  <p:slideViewPr>
    <p:cSldViewPr>
      <p:cViewPr varScale="1">
        <p:scale>
          <a:sx n="70" d="100"/>
          <a:sy n="70" d="100"/>
        </p:scale>
        <p:origin x="2550" y="72"/>
      </p:cViewPr>
      <p:guideLst>
        <p:guide orient="horz" pos="2880"/>
        <p:guide pos="2160"/>
        <p:guide pos="3888"/>
        <p:guide pos="432"/>
        <p:guide orient="horz" pos="2735"/>
        <p:guide orient="horz" pos="3025"/>
        <p:guide orient="horz"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57150" cy="571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8D022-100C-4137-8E73-1530DFB985E4}" type="datetimeFigureOut">
              <a:rPr lang="en-US" smtClean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4E61-4279-4CD2-A513-2279DB79F9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 flipH="1">
            <a:off x="868215" y="331633"/>
            <a:ext cx="1647" cy="83439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 flipH="1" flipV="1">
            <a:off x="5999922" y="331633"/>
            <a:ext cx="15195" cy="83439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>
            <a:off x="868214" y="2011305"/>
            <a:ext cx="5131708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868214" y="2976189"/>
            <a:ext cx="51393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868214" y="3374727"/>
            <a:ext cx="5139305" cy="334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 flipV="1">
            <a:off x="868214" y="4342353"/>
            <a:ext cx="5146903" cy="387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868215" y="4740890"/>
            <a:ext cx="5146902" cy="1055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868214" y="5715000"/>
            <a:ext cx="514690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880826" y="6121274"/>
            <a:ext cx="5134291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868214" y="7088112"/>
            <a:ext cx="51393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>
            <a:off x="868214" y="7486650"/>
            <a:ext cx="51393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868214" y="8459789"/>
            <a:ext cx="514690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868214" y="633666"/>
            <a:ext cx="514690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</p:cNvCxnSpPr>
          <p:nvPr/>
        </p:nvCxnSpPr>
        <p:spPr>
          <a:xfrm flipV="1">
            <a:off x="868214" y="1599777"/>
            <a:ext cx="5139305" cy="280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5510" y="805965"/>
            <a:ext cx="5486400" cy="6400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Karen Cohen Sanders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136" y="7645260"/>
            <a:ext cx="5059585" cy="719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>
              <a:solidFill>
                <a:prstClr val="black"/>
              </a:solidFill>
              <a:latin typeface="TheSans-Plain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5800" y="4947135"/>
            <a:ext cx="5486400" cy="6400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Office of Global Health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8405" y="2184762"/>
            <a:ext cx="5486765" cy="6400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Anthony </a:t>
            </a:r>
            <a:r>
              <a:rPr lang="en-US" sz="3600" dirty="0" err="1">
                <a:solidFill>
                  <a:prstClr val="black"/>
                </a:solidFill>
                <a:latin typeface="TheSans-Plain" pitchFamily="34" charset="0"/>
              </a:rPr>
              <a:t>Cromb</a:t>
            </a:r>
            <a:endParaRPr lang="en-US" sz="3600" dirty="0">
              <a:solidFill>
                <a:prstClr val="black"/>
              </a:solidFill>
              <a:latin typeface="TheSans-Plain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5430" y="3417064"/>
            <a:ext cx="5466480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600" dirty="0">
                <a:solidFill>
                  <a:prstClr val="black"/>
                </a:solidFill>
                <a:latin typeface="TheSans-Plain" pitchFamily="34" charset="0"/>
              </a:rPr>
              <a:t>Chief Administrator of </a:t>
            </a:r>
          </a:p>
          <a:p>
            <a:pPr algn="ctr"/>
            <a:r>
              <a:rPr lang="en-US" sz="2600" dirty="0">
                <a:solidFill>
                  <a:prstClr val="black"/>
                </a:solidFill>
                <a:latin typeface="TheSans-Plain" pitchFamily="34" charset="0"/>
              </a:rPr>
              <a:t>Sharing/Digital Archives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6304797"/>
            <a:ext cx="54864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CLASSROOM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2100" y="7653062"/>
            <a:ext cx="5457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CONFERENCE ROOM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0FDE26E-CB5A-7941-03C5-A31B70626AB7}"/>
              </a:ext>
            </a:extLst>
          </p:cNvPr>
          <p:cNvCxnSpPr>
            <a:cxnSpLocks/>
          </p:cNvCxnSpPr>
          <p:nvPr/>
        </p:nvCxnSpPr>
        <p:spPr>
          <a:xfrm flipH="1">
            <a:off x="463550" y="685800"/>
            <a:ext cx="221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5DC70C3-FF0F-3A6E-870A-318B4178174F}"/>
              </a:ext>
            </a:extLst>
          </p:cNvPr>
          <p:cNvCxnSpPr>
            <a:cxnSpLocks/>
          </p:cNvCxnSpPr>
          <p:nvPr/>
        </p:nvCxnSpPr>
        <p:spPr>
          <a:xfrm>
            <a:off x="469562" y="1543050"/>
            <a:ext cx="221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830B53C-5380-69A5-6F7E-FF46C4CEFBD5}"/>
              </a:ext>
            </a:extLst>
          </p:cNvPr>
          <p:cNvCxnSpPr>
            <a:cxnSpLocks/>
          </p:cNvCxnSpPr>
          <p:nvPr/>
        </p:nvCxnSpPr>
        <p:spPr>
          <a:xfrm>
            <a:off x="463550" y="2057400"/>
            <a:ext cx="228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8FB6D9E-CCC0-D138-E142-3DC064CA209F}"/>
              </a:ext>
            </a:extLst>
          </p:cNvPr>
          <p:cNvCxnSpPr>
            <a:cxnSpLocks/>
          </p:cNvCxnSpPr>
          <p:nvPr/>
        </p:nvCxnSpPr>
        <p:spPr>
          <a:xfrm>
            <a:off x="6171910" y="2057400"/>
            <a:ext cx="222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FFEC325-9B09-FF83-AE94-CE8E7F040A68}"/>
              </a:ext>
            </a:extLst>
          </p:cNvPr>
          <p:cNvCxnSpPr>
            <a:cxnSpLocks/>
          </p:cNvCxnSpPr>
          <p:nvPr/>
        </p:nvCxnSpPr>
        <p:spPr>
          <a:xfrm>
            <a:off x="6172200" y="1548410"/>
            <a:ext cx="215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83B0FBF8-E964-46A4-380F-C8D7806E5FD8}"/>
              </a:ext>
            </a:extLst>
          </p:cNvPr>
          <p:cNvCxnSpPr>
            <a:cxnSpLocks/>
          </p:cNvCxnSpPr>
          <p:nvPr/>
        </p:nvCxnSpPr>
        <p:spPr>
          <a:xfrm>
            <a:off x="6165080" y="4289081"/>
            <a:ext cx="2322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3BE2418-2865-E275-300D-556BFE3C4808}"/>
              </a:ext>
            </a:extLst>
          </p:cNvPr>
          <p:cNvCxnSpPr>
            <a:cxnSpLocks/>
          </p:cNvCxnSpPr>
          <p:nvPr/>
        </p:nvCxnSpPr>
        <p:spPr>
          <a:xfrm>
            <a:off x="6171910" y="4801033"/>
            <a:ext cx="228890" cy="2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ECEE94B-6CCB-DA5A-E6F0-6BCB0F4EFA38}"/>
              </a:ext>
            </a:extLst>
          </p:cNvPr>
          <p:cNvCxnSpPr>
            <a:cxnSpLocks/>
          </p:cNvCxnSpPr>
          <p:nvPr/>
        </p:nvCxnSpPr>
        <p:spPr>
          <a:xfrm>
            <a:off x="6165170" y="5657850"/>
            <a:ext cx="23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F3838E0F-80B5-3652-9001-A985762C8D92}"/>
              </a:ext>
            </a:extLst>
          </p:cNvPr>
          <p:cNvCxnSpPr>
            <a:cxnSpLocks/>
          </p:cNvCxnSpPr>
          <p:nvPr/>
        </p:nvCxnSpPr>
        <p:spPr>
          <a:xfrm flipV="1">
            <a:off x="6168540" y="6172817"/>
            <a:ext cx="228890" cy="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6B8D630-3F61-F066-2997-A994E91CC12F}"/>
              </a:ext>
            </a:extLst>
          </p:cNvPr>
          <p:cNvCxnSpPr>
            <a:cxnSpLocks/>
          </p:cNvCxnSpPr>
          <p:nvPr/>
        </p:nvCxnSpPr>
        <p:spPr>
          <a:xfrm flipV="1">
            <a:off x="6178261" y="7029450"/>
            <a:ext cx="222539" cy="1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AD44B43-CB1B-D100-B919-13F18F4A9965}"/>
              </a:ext>
            </a:extLst>
          </p:cNvPr>
          <p:cNvCxnSpPr>
            <a:cxnSpLocks/>
          </p:cNvCxnSpPr>
          <p:nvPr/>
        </p:nvCxnSpPr>
        <p:spPr>
          <a:xfrm>
            <a:off x="6168540" y="7543800"/>
            <a:ext cx="2288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882A763-E3A5-8B34-6E4F-7C72737A5964}"/>
              </a:ext>
            </a:extLst>
          </p:cNvPr>
          <p:cNvCxnSpPr>
            <a:cxnSpLocks/>
          </p:cNvCxnSpPr>
          <p:nvPr/>
        </p:nvCxnSpPr>
        <p:spPr>
          <a:xfrm>
            <a:off x="6178261" y="8394821"/>
            <a:ext cx="2079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05919BA3-3490-939F-1AB6-1F4638E2DADB}"/>
              </a:ext>
            </a:extLst>
          </p:cNvPr>
          <p:cNvCxnSpPr>
            <a:cxnSpLocks/>
          </p:cNvCxnSpPr>
          <p:nvPr/>
        </p:nvCxnSpPr>
        <p:spPr>
          <a:xfrm>
            <a:off x="456052" y="8395736"/>
            <a:ext cx="231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C619CC1-08F9-DFEB-4AF3-7189A9118AD2}"/>
              </a:ext>
            </a:extLst>
          </p:cNvPr>
          <p:cNvCxnSpPr>
            <a:cxnSpLocks/>
          </p:cNvCxnSpPr>
          <p:nvPr/>
        </p:nvCxnSpPr>
        <p:spPr>
          <a:xfrm>
            <a:off x="454159" y="7543800"/>
            <a:ext cx="231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50BE6FB3-B153-7D4A-6321-5FF7DFC85E57}"/>
              </a:ext>
            </a:extLst>
          </p:cNvPr>
          <p:cNvCxnSpPr>
            <a:cxnSpLocks/>
          </p:cNvCxnSpPr>
          <p:nvPr/>
        </p:nvCxnSpPr>
        <p:spPr>
          <a:xfrm>
            <a:off x="454084" y="7029450"/>
            <a:ext cx="238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C5E5CAA1-645B-45AE-F232-4C2BBF8557C8}"/>
              </a:ext>
            </a:extLst>
          </p:cNvPr>
          <p:cNvCxnSpPr>
            <a:cxnSpLocks/>
          </p:cNvCxnSpPr>
          <p:nvPr/>
        </p:nvCxnSpPr>
        <p:spPr>
          <a:xfrm>
            <a:off x="460748" y="6172200"/>
            <a:ext cx="2358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228E7BAC-FE4F-079B-D289-0CDED22081DF}"/>
              </a:ext>
            </a:extLst>
          </p:cNvPr>
          <p:cNvCxnSpPr>
            <a:cxnSpLocks/>
          </p:cNvCxnSpPr>
          <p:nvPr/>
        </p:nvCxnSpPr>
        <p:spPr>
          <a:xfrm>
            <a:off x="460748" y="5657850"/>
            <a:ext cx="221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6323FA11-7709-2B96-E74E-6647F0DC522C}"/>
              </a:ext>
            </a:extLst>
          </p:cNvPr>
          <p:cNvCxnSpPr>
            <a:cxnSpLocks/>
          </p:cNvCxnSpPr>
          <p:nvPr/>
        </p:nvCxnSpPr>
        <p:spPr>
          <a:xfrm>
            <a:off x="454159" y="4802982"/>
            <a:ext cx="231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3782A53-1F90-58F2-77DD-485F6FC01A1D}"/>
              </a:ext>
            </a:extLst>
          </p:cNvPr>
          <p:cNvCxnSpPr>
            <a:cxnSpLocks/>
          </p:cNvCxnSpPr>
          <p:nvPr/>
        </p:nvCxnSpPr>
        <p:spPr>
          <a:xfrm>
            <a:off x="469562" y="4286250"/>
            <a:ext cx="222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710182B0-E987-C4D6-632B-62C95D39902B}"/>
              </a:ext>
            </a:extLst>
          </p:cNvPr>
          <p:cNvCxnSpPr>
            <a:cxnSpLocks/>
          </p:cNvCxnSpPr>
          <p:nvPr/>
        </p:nvCxnSpPr>
        <p:spPr>
          <a:xfrm>
            <a:off x="451415" y="3429000"/>
            <a:ext cx="234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6BEB38A3-80B9-B5BC-531A-EB505C2D413A}"/>
              </a:ext>
            </a:extLst>
          </p:cNvPr>
          <p:cNvCxnSpPr>
            <a:cxnSpLocks/>
          </p:cNvCxnSpPr>
          <p:nvPr/>
        </p:nvCxnSpPr>
        <p:spPr>
          <a:xfrm>
            <a:off x="443314" y="2914650"/>
            <a:ext cx="2421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633C47C6-8542-3F67-9B00-B7BFC4A15EE6}"/>
              </a:ext>
            </a:extLst>
          </p:cNvPr>
          <p:cNvCxnSpPr>
            <a:cxnSpLocks/>
          </p:cNvCxnSpPr>
          <p:nvPr/>
        </p:nvCxnSpPr>
        <p:spPr>
          <a:xfrm>
            <a:off x="6164231" y="3429000"/>
            <a:ext cx="221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38148B-B637-386F-75F2-63F904128470}"/>
              </a:ext>
            </a:extLst>
          </p:cNvPr>
          <p:cNvCxnSpPr>
            <a:cxnSpLocks/>
          </p:cNvCxnSpPr>
          <p:nvPr/>
        </p:nvCxnSpPr>
        <p:spPr>
          <a:xfrm>
            <a:off x="6165536" y="2914650"/>
            <a:ext cx="221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47126A6-4406-2CF2-27D1-3B8B0AEC247C}"/>
              </a:ext>
            </a:extLst>
          </p:cNvPr>
          <p:cNvCxnSpPr>
            <a:cxnSpLocks/>
          </p:cNvCxnSpPr>
          <p:nvPr/>
        </p:nvCxnSpPr>
        <p:spPr>
          <a:xfrm>
            <a:off x="6159034" y="685800"/>
            <a:ext cx="215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Box 236">
            <a:extLst>
              <a:ext uri="{FF2B5EF4-FFF2-40B4-BE49-F238E27FC236}">
                <a16:creationId xmlns:a16="http://schemas.microsoft.com/office/drawing/2014/main" id="{53DCDC68-18B0-C326-0183-F1DD899C6ACC}"/>
              </a:ext>
            </a:extLst>
          </p:cNvPr>
          <p:cNvSpPr txBox="1"/>
          <p:nvPr/>
        </p:nvSpPr>
        <p:spPr>
          <a:xfrm>
            <a:off x="880826" y="172002"/>
            <a:ext cx="510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800" dirty="0"/>
              <a:t>Center text horizontally and vertically.  The sign window is 1” high but the insert itself is 1/8” taller. </a:t>
            </a:r>
          </a:p>
          <a:p>
            <a:pPr marL="228600" indent="-228600">
              <a:buAutoNum type="arabicPeriod"/>
            </a:pPr>
            <a:r>
              <a:rPr lang="en-US" sz="800" dirty="0"/>
              <a:t>Edit </a:t>
            </a:r>
            <a:r>
              <a:rPr lang="en-US" sz="800" dirty="0" err="1"/>
              <a:t>TheSans</a:t>
            </a:r>
            <a:r>
              <a:rPr lang="en-US" sz="800" dirty="0"/>
              <a:t>-Plain text below. Smaller text okay, but do not use condensed text. </a:t>
            </a:r>
          </a:p>
          <a:p>
            <a:pPr marL="228600" indent="-228600">
              <a:buAutoNum type="arabicPeriod"/>
            </a:pPr>
            <a:r>
              <a:rPr lang="en-US" sz="800" dirty="0"/>
              <a:t>Cut inserts slightly inside the red lines.</a:t>
            </a:r>
          </a:p>
        </p:txBody>
      </p:sp>
    </p:spTree>
    <p:extLst>
      <p:ext uri="{BB962C8B-B14F-4D97-AF65-F5344CB8AC3E}">
        <p14:creationId xmlns:p14="http://schemas.microsoft.com/office/powerpoint/2010/main" val="106523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 flipH="1">
            <a:off x="868215" y="331633"/>
            <a:ext cx="1647" cy="83439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 flipH="1" flipV="1">
            <a:off x="5999922" y="331633"/>
            <a:ext cx="15195" cy="83439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868214" y="2976189"/>
            <a:ext cx="51393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868214" y="3374727"/>
            <a:ext cx="5139305" cy="334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868214" y="5715000"/>
            <a:ext cx="514690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880826" y="6121274"/>
            <a:ext cx="5134291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868214" y="8459789"/>
            <a:ext cx="514690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868214" y="633666"/>
            <a:ext cx="514690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14136" y="7645260"/>
            <a:ext cx="5059585" cy="719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>
              <a:solidFill>
                <a:prstClr val="black"/>
              </a:solidFill>
              <a:latin typeface="TheSans-Plain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75814" y="3725097"/>
            <a:ext cx="5139304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Annabella Rosenstein, MD</a:t>
            </a:r>
          </a:p>
          <a:p>
            <a:pPr algn="ctr"/>
            <a:r>
              <a:rPr lang="en-US" sz="3200" dirty="0">
                <a:solidFill>
                  <a:prstClr val="black"/>
                </a:solidFill>
                <a:latin typeface="TheSans-Plain" pitchFamily="34" charset="0"/>
              </a:rPr>
              <a:t>Clinical Research</a:t>
            </a:r>
          </a:p>
          <a:p>
            <a:pPr algn="ctr"/>
            <a:r>
              <a:rPr lang="en-US" sz="3200" dirty="0">
                <a:solidFill>
                  <a:prstClr val="black"/>
                </a:solidFill>
                <a:latin typeface="TheSans-Plain" pitchFamily="34" charset="0"/>
              </a:rPr>
              <a:t>Dept. of </a:t>
            </a:r>
            <a:r>
              <a:rPr lang="en-US" sz="3200" dirty="0" err="1">
                <a:solidFill>
                  <a:prstClr val="black"/>
                </a:solidFill>
                <a:latin typeface="TheSans-Plain" pitchFamily="34" charset="0"/>
              </a:rPr>
              <a:t>Epidemology</a:t>
            </a:r>
            <a:endParaRPr lang="en-US" sz="3200" dirty="0">
              <a:solidFill>
                <a:prstClr val="black"/>
              </a:solidFill>
              <a:latin typeface="TheSans-Plain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9176" y="1218738"/>
            <a:ext cx="527599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Annapolis</a:t>
            </a:r>
          </a:p>
          <a:p>
            <a:pPr algn="ctr"/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Room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74804" y="6457793"/>
            <a:ext cx="5110860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err="1">
                <a:solidFill>
                  <a:prstClr val="black"/>
                </a:solidFill>
                <a:latin typeface="TheSans-Plain" pitchFamily="34" charset="0"/>
              </a:rPr>
              <a:t>TheSans</a:t>
            </a:r>
            <a:r>
              <a:rPr lang="en-US" sz="3600" dirty="0">
                <a:solidFill>
                  <a:prstClr val="black"/>
                </a:solidFill>
                <a:latin typeface="TheSans-Plain" pitchFamily="34" charset="0"/>
              </a:rPr>
              <a:t>-Plain 36pt </a:t>
            </a:r>
          </a:p>
          <a:p>
            <a:pPr algn="ctr"/>
            <a:r>
              <a:rPr lang="en-US" sz="3200" dirty="0">
                <a:solidFill>
                  <a:prstClr val="black"/>
                </a:solidFill>
                <a:latin typeface="TheSans-Plain" pitchFamily="34" charset="0"/>
              </a:rPr>
              <a:t>2</a:t>
            </a:r>
            <a:r>
              <a:rPr lang="en-US" sz="3200" baseline="30000" dirty="0">
                <a:solidFill>
                  <a:prstClr val="black"/>
                </a:solidFill>
                <a:latin typeface="TheSans-Plain" pitchFamily="34" charset="0"/>
              </a:rPr>
              <a:t>nd</a:t>
            </a:r>
            <a:r>
              <a:rPr lang="en-US" sz="3200" dirty="0">
                <a:solidFill>
                  <a:prstClr val="black"/>
                </a:solidFill>
                <a:latin typeface="TheSans-Plain" pitchFamily="34" charset="0"/>
              </a:rPr>
              <a:t> &amp; 3</a:t>
            </a:r>
            <a:r>
              <a:rPr lang="en-US" sz="3200" baseline="30000" dirty="0">
                <a:solidFill>
                  <a:prstClr val="black"/>
                </a:solidFill>
                <a:latin typeface="TheSans-Plain" pitchFamily="34" charset="0"/>
              </a:rPr>
              <a:t>rd</a:t>
            </a:r>
            <a:r>
              <a:rPr lang="en-US" sz="3200" dirty="0">
                <a:solidFill>
                  <a:prstClr val="black"/>
                </a:solidFill>
                <a:latin typeface="TheSans-Plain" pitchFamily="34" charset="0"/>
              </a:rPr>
              <a:t> lines optional, can be 36pt, 32pt or 24pt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0FDE26E-CB5A-7941-03C5-A31B70626AB7}"/>
              </a:ext>
            </a:extLst>
          </p:cNvPr>
          <p:cNvCxnSpPr>
            <a:cxnSpLocks/>
          </p:cNvCxnSpPr>
          <p:nvPr/>
        </p:nvCxnSpPr>
        <p:spPr>
          <a:xfrm flipH="1">
            <a:off x="463550" y="685800"/>
            <a:ext cx="221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5DC70C3-FF0F-3A6E-870A-318B4178174F}"/>
              </a:ext>
            </a:extLst>
          </p:cNvPr>
          <p:cNvCxnSpPr>
            <a:cxnSpLocks/>
          </p:cNvCxnSpPr>
          <p:nvPr/>
        </p:nvCxnSpPr>
        <p:spPr>
          <a:xfrm>
            <a:off x="469562" y="1543050"/>
            <a:ext cx="221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830B53C-5380-69A5-6F7E-FF46C4CEFBD5}"/>
              </a:ext>
            </a:extLst>
          </p:cNvPr>
          <p:cNvCxnSpPr>
            <a:cxnSpLocks/>
          </p:cNvCxnSpPr>
          <p:nvPr/>
        </p:nvCxnSpPr>
        <p:spPr>
          <a:xfrm>
            <a:off x="463550" y="2057400"/>
            <a:ext cx="228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8FB6D9E-CCC0-D138-E142-3DC064CA209F}"/>
              </a:ext>
            </a:extLst>
          </p:cNvPr>
          <p:cNvCxnSpPr>
            <a:cxnSpLocks/>
          </p:cNvCxnSpPr>
          <p:nvPr/>
        </p:nvCxnSpPr>
        <p:spPr>
          <a:xfrm>
            <a:off x="6171910" y="2057400"/>
            <a:ext cx="222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FFEC325-9B09-FF83-AE94-CE8E7F040A68}"/>
              </a:ext>
            </a:extLst>
          </p:cNvPr>
          <p:cNvCxnSpPr>
            <a:cxnSpLocks/>
          </p:cNvCxnSpPr>
          <p:nvPr/>
        </p:nvCxnSpPr>
        <p:spPr>
          <a:xfrm>
            <a:off x="6172200" y="1548410"/>
            <a:ext cx="215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83B0FBF8-E964-46A4-380F-C8D7806E5FD8}"/>
              </a:ext>
            </a:extLst>
          </p:cNvPr>
          <p:cNvCxnSpPr>
            <a:cxnSpLocks/>
          </p:cNvCxnSpPr>
          <p:nvPr/>
        </p:nvCxnSpPr>
        <p:spPr>
          <a:xfrm>
            <a:off x="6165080" y="4289081"/>
            <a:ext cx="2322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3BE2418-2865-E275-300D-556BFE3C4808}"/>
              </a:ext>
            </a:extLst>
          </p:cNvPr>
          <p:cNvCxnSpPr>
            <a:cxnSpLocks/>
          </p:cNvCxnSpPr>
          <p:nvPr/>
        </p:nvCxnSpPr>
        <p:spPr>
          <a:xfrm>
            <a:off x="6171910" y="4801033"/>
            <a:ext cx="228890" cy="2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ECEE94B-6CCB-DA5A-E6F0-6BCB0F4EFA38}"/>
              </a:ext>
            </a:extLst>
          </p:cNvPr>
          <p:cNvCxnSpPr>
            <a:cxnSpLocks/>
          </p:cNvCxnSpPr>
          <p:nvPr/>
        </p:nvCxnSpPr>
        <p:spPr>
          <a:xfrm>
            <a:off x="6165170" y="5657850"/>
            <a:ext cx="23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F3838E0F-80B5-3652-9001-A985762C8D92}"/>
              </a:ext>
            </a:extLst>
          </p:cNvPr>
          <p:cNvCxnSpPr>
            <a:cxnSpLocks/>
          </p:cNvCxnSpPr>
          <p:nvPr/>
        </p:nvCxnSpPr>
        <p:spPr>
          <a:xfrm flipV="1">
            <a:off x="6168540" y="6172817"/>
            <a:ext cx="228890" cy="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6B8D630-3F61-F066-2997-A994E91CC12F}"/>
              </a:ext>
            </a:extLst>
          </p:cNvPr>
          <p:cNvCxnSpPr>
            <a:cxnSpLocks/>
          </p:cNvCxnSpPr>
          <p:nvPr/>
        </p:nvCxnSpPr>
        <p:spPr>
          <a:xfrm flipV="1">
            <a:off x="6178261" y="7029450"/>
            <a:ext cx="222539" cy="1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AD44B43-CB1B-D100-B919-13F18F4A9965}"/>
              </a:ext>
            </a:extLst>
          </p:cNvPr>
          <p:cNvCxnSpPr>
            <a:cxnSpLocks/>
          </p:cNvCxnSpPr>
          <p:nvPr/>
        </p:nvCxnSpPr>
        <p:spPr>
          <a:xfrm>
            <a:off x="6168540" y="7543800"/>
            <a:ext cx="2288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882A763-E3A5-8B34-6E4F-7C72737A5964}"/>
              </a:ext>
            </a:extLst>
          </p:cNvPr>
          <p:cNvCxnSpPr>
            <a:cxnSpLocks/>
          </p:cNvCxnSpPr>
          <p:nvPr/>
        </p:nvCxnSpPr>
        <p:spPr>
          <a:xfrm>
            <a:off x="6178261" y="8394821"/>
            <a:ext cx="2079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05919BA3-3490-939F-1AB6-1F4638E2DADB}"/>
              </a:ext>
            </a:extLst>
          </p:cNvPr>
          <p:cNvCxnSpPr>
            <a:cxnSpLocks/>
          </p:cNvCxnSpPr>
          <p:nvPr/>
        </p:nvCxnSpPr>
        <p:spPr>
          <a:xfrm>
            <a:off x="456052" y="8395736"/>
            <a:ext cx="231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C619CC1-08F9-DFEB-4AF3-7189A9118AD2}"/>
              </a:ext>
            </a:extLst>
          </p:cNvPr>
          <p:cNvCxnSpPr>
            <a:cxnSpLocks/>
          </p:cNvCxnSpPr>
          <p:nvPr/>
        </p:nvCxnSpPr>
        <p:spPr>
          <a:xfrm>
            <a:off x="454159" y="7543800"/>
            <a:ext cx="231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50BE6FB3-B153-7D4A-6321-5FF7DFC85E57}"/>
              </a:ext>
            </a:extLst>
          </p:cNvPr>
          <p:cNvCxnSpPr>
            <a:cxnSpLocks/>
          </p:cNvCxnSpPr>
          <p:nvPr/>
        </p:nvCxnSpPr>
        <p:spPr>
          <a:xfrm>
            <a:off x="454084" y="7029450"/>
            <a:ext cx="238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C5E5CAA1-645B-45AE-F232-4C2BBF8557C8}"/>
              </a:ext>
            </a:extLst>
          </p:cNvPr>
          <p:cNvCxnSpPr>
            <a:cxnSpLocks/>
          </p:cNvCxnSpPr>
          <p:nvPr/>
        </p:nvCxnSpPr>
        <p:spPr>
          <a:xfrm>
            <a:off x="460748" y="6172200"/>
            <a:ext cx="2358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228E7BAC-FE4F-079B-D289-0CDED22081DF}"/>
              </a:ext>
            </a:extLst>
          </p:cNvPr>
          <p:cNvCxnSpPr>
            <a:cxnSpLocks/>
          </p:cNvCxnSpPr>
          <p:nvPr/>
        </p:nvCxnSpPr>
        <p:spPr>
          <a:xfrm>
            <a:off x="460748" y="5657850"/>
            <a:ext cx="221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6323FA11-7709-2B96-E74E-6647F0DC522C}"/>
              </a:ext>
            </a:extLst>
          </p:cNvPr>
          <p:cNvCxnSpPr>
            <a:cxnSpLocks/>
          </p:cNvCxnSpPr>
          <p:nvPr/>
        </p:nvCxnSpPr>
        <p:spPr>
          <a:xfrm>
            <a:off x="454159" y="4802982"/>
            <a:ext cx="231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3782A53-1F90-58F2-77DD-485F6FC01A1D}"/>
              </a:ext>
            </a:extLst>
          </p:cNvPr>
          <p:cNvCxnSpPr>
            <a:cxnSpLocks/>
          </p:cNvCxnSpPr>
          <p:nvPr/>
        </p:nvCxnSpPr>
        <p:spPr>
          <a:xfrm>
            <a:off x="469562" y="4286250"/>
            <a:ext cx="222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710182B0-E987-C4D6-632B-62C95D39902B}"/>
              </a:ext>
            </a:extLst>
          </p:cNvPr>
          <p:cNvCxnSpPr>
            <a:cxnSpLocks/>
          </p:cNvCxnSpPr>
          <p:nvPr/>
        </p:nvCxnSpPr>
        <p:spPr>
          <a:xfrm>
            <a:off x="451415" y="3429000"/>
            <a:ext cx="234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6BEB38A3-80B9-B5BC-531A-EB505C2D413A}"/>
              </a:ext>
            </a:extLst>
          </p:cNvPr>
          <p:cNvCxnSpPr>
            <a:cxnSpLocks/>
          </p:cNvCxnSpPr>
          <p:nvPr/>
        </p:nvCxnSpPr>
        <p:spPr>
          <a:xfrm>
            <a:off x="443314" y="2914650"/>
            <a:ext cx="2421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633C47C6-8542-3F67-9B00-B7BFC4A15EE6}"/>
              </a:ext>
            </a:extLst>
          </p:cNvPr>
          <p:cNvCxnSpPr>
            <a:cxnSpLocks/>
          </p:cNvCxnSpPr>
          <p:nvPr/>
        </p:nvCxnSpPr>
        <p:spPr>
          <a:xfrm>
            <a:off x="6164231" y="3429000"/>
            <a:ext cx="221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38148B-B637-386F-75F2-63F904128470}"/>
              </a:ext>
            </a:extLst>
          </p:cNvPr>
          <p:cNvCxnSpPr>
            <a:cxnSpLocks/>
          </p:cNvCxnSpPr>
          <p:nvPr/>
        </p:nvCxnSpPr>
        <p:spPr>
          <a:xfrm>
            <a:off x="6165536" y="2914650"/>
            <a:ext cx="221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47126A6-4406-2CF2-27D1-3B8B0AEC247C}"/>
              </a:ext>
            </a:extLst>
          </p:cNvPr>
          <p:cNvCxnSpPr>
            <a:cxnSpLocks/>
          </p:cNvCxnSpPr>
          <p:nvPr/>
        </p:nvCxnSpPr>
        <p:spPr>
          <a:xfrm>
            <a:off x="6159034" y="685800"/>
            <a:ext cx="215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Box 236">
            <a:extLst>
              <a:ext uri="{FF2B5EF4-FFF2-40B4-BE49-F238E27FC236}">
                <a16:creationId xmlns:a16="http://schemas.microsoft.com/office/drawing/2014/main" id="{53DCDC68-18B0-C326-0183-F1DD899C6ACC}"/>
              </a:ext>
            </a:extLst>
          </p:cNvPr>
          <p:cNvSpPr txBox="1"/>
          <p:nvPr/>
        </p:nvSpPr>
        <p:spPr>
          <a:xfrm>
            <a:off x="880826" y="172002"/>
            <a:ext cx="510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800" dirty="0"/>
              <a:t>Center text horizontally and vertically.  The sign window is 2 ½” high but the insert itself is 1/8” taller. </a:t>
            </a:r>
          </a:p>
          <a:p>
            <a:pPr marL="228600" indent="-228600">
              <a:buAutoNum type="arabicPeriod"/>
            </a:pPr>
            <a:r>
              <a:rPr lang="en-US" sz="800" dirty="0"/>
              <a:t>Edit </a:t>
            </a:r>
            <a:r>
              <a:rPr lang="en-US" sz="800" dirty="0" err="1"/>
              <a:t>TheSans</a:t>
            </a:r>
            <a:r>
              <a:rPr lang="en-US" sz="800" dirty="0"/>
              <a:t>-Plain text below. Do not use condensed text.  </a:t>
            </a:r>
          </a:p>
          <a:p>
            <a:pPr marL="228600" indent="-228600">
              <a:buAutoNum type="arabicPeriod"/>
            </a:pPr>
            <a:r>
              <a:rPr lang="en-US" sz="800" dirty="0"/>
              <a:t>Cut inserts slightly inside the red lines.</a:t>
            </a:r>
          </a:p>
        </p:txBody>
      </p:sp>
    </p:spTree>
    <p:extLst>
      <p:ext uri="{BB962C8B-B14F-4D97-AF65-F5344CB8AC3E}">
        <p14:creationId xmlns:p14="http://schemas.microsoft.com/office/powerpoint/2010/main" val="331716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12" ma:contentTypeDescription="Create a new document." ma:contentTypeScope="" ma:versionID="1d326763c1f2a234224515abb38e7a9e">
  <xsd:schema xmlns:xsd="http://www.w3.org/2001/XMLSchema" xmlns:xs="http://www.w3.org/2001/XMLSchema" xmlns:p="http://schemas.microsoft.com/office/2006/metadata/properties" xmlns:ns1="http://schemas.microsoft.com/sharepoint/v3" xmlns:ns3="3c156842-e5e0-4116-9ee5-a12c122bd811" targetNamespace="http://schemas.microsoft.com/office/2006/metadata/properties" ma:root="true" ma:fieldsID="fdef3e034da7a4e2a8f6e38e16de904a" ns1:_="" ns3:_="">
    <xsd:import namespace="http://schemas.microsoft.com/sharepoint/v3"/>
    <xsd:import namespace="3c156842-e5e0-4116-9ee5-a12c122bd81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127065-1F5D-45A2-9572-D95F0BE66A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156842-e5e0-4116-9ee5-a12c122bd8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318FD7-6EDE-4B91-96CC-17A5A6FEB3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3c156842-e5e0-4116-9ee5-a12c122bd81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68CC577-F483-4831-9C1D-337E827FDA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8552</TotalTime>
  <Words>133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UMB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Hinzman</dc:creator>
  <cp:lastModifiedBy>Hollon, Terry</cp:lastModifiedBy>
  <cp:revision>350</cp:revision>
  <cp:lastPrinted>2023-01-13T18:43:17Z</cp:lastPrinted>
  <dcterms:created xsi:type="dcterms:W3CDTF">2011-01-20T16:18:40Z</dcterms:created>
  <dcterms:modified xsi:type="dcterms:W3CDTF">2023-11-22T14:37:04Z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0x0101007DA9AEB31DECCE4DAC8FD68DB3B1E7C1</vt:lpwstr>
  </property>
</Properties>
</file>