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C000D"/>
    <a:srgbClr val="1C0A0A"/>
    <a:srgbClr val="0A1624"/>
    <a:srgbClr val="1E0009"/>
    <a:srgbClr val="37674B"/>
    <a:srgbClr val="376746"/>
    <a:srgbClr val="2B100F"/>
    <a:srgbClr val="0E1F34"/>
    <a:srgbClr val="0F2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59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14300" cy="1143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8D022-100C-4137-8E73-1530DFB985E4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4E61-4279-4CD2-A513-2279DB79F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685800" y="7543800"/>
            <a:ext cx="5486400" cy="914400"/>
          </a:xfrm>
          <a:prstGeom prst="rect">
            <a:avLst/>
          </a:prstGeom>
          <a:solidFill>
            <a:srgbClr val="3767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85800" y="6172200"/>
            <a:ext cx="5486400" cy="914400"/>
          </a:xfrm>
          <a:prstGeom prst="rect">
            <a:avLst/>
          </a:prstGeom>
          <a:solidFill>
            <a:srgbClr val="1C0A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85800" y="4800600"/>
            <a:ext cx="5486400" cy="914400"/>
          </a:xfrm>
          <a:prstGeom prst="rect">
            <a:avLst/>
          </a:prstGeom>
          <a:solidFill>
            <a:srgbClr val="0A16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85800" y="3429000"/>
            <a:ext cx="5486400" cy="914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85800" y="1943100"/>
            <a:ext cx="5486400" cy="1028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3890962" y="4567238"/>
            <a:ext cx="9144000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1600200" y="45720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85800" y="19431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" y="29718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5800" y="34290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5800" y="43434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5800" y="48006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85800" y="57150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85800" y="61722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85800" y="70866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5800" y="75438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85800" y="84582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43000" y="2171700"/>
            <a:ext cx="5029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Director, External Relations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" y="3543300"/>
            <a:ext cx="491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Kathleen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Gatchalian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TheSansLight-Plain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43000" y="4914900"/>
            <a:ext cx="491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Nicole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Willhide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TheSansLight-Plain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43000" y="6286500"/>
            <a:ext cx="491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Juan Ortega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" y="7658100"/>
            <a:ext cx="4914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Tracy Jones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5800" y="16002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Black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" y="30861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Dark Grey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5800" y="44577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Blue Grey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58293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Dark Brown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" y="72009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Forest Green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85800" y="457200"/>
            <a:ext cx="5486400" cy="1028700"/>
          </a:xfrm>
          <a:prstGeom prst="rect">
            <a:avLst/>
          </a:prstGeom>
          <a:solidFill>
            <a:srgbClr val="2C00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685800" y="4572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5800" y="1485900"/>
            <a:ext cx="5486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028700" y="6858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heSansLight-Plain" pitchFamily="34" charset="0"/>
              </a:rPr>
              <a:t>Public Relations Manager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800" y="1143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Black" pitchFamily="34" charset="0"/>
              </a:rPr>
              <a:t>Burgundy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25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UMB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Hinzman</dc:creator>
  <cp:lastModifiedBy>Hollon, Terry</cp:lastModifiedBy>
  <cp:revision>158</cp:revision>
  <cp:lastPrinted>2023-09-20T19:08:35Z</cp:lastPrinted>
  <dcterms:created xsi:type="dcterms:W3CDTF">2011-01-20T16:18:40Z</dcterms:created>
  <dcterms:modified xsi:type="dcterms:W3CDTF">2023-11-22T14:36:55Z</dcterms:modified>
</cp:coreProperties>
</file>