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256" r:id="rId4"/>
    <p:sldId id="296" r:id="rId5"/>
    <p:sldId id="260" r:id="rId6"/>
    <p:sldId id="259" r:id="rId7"/>
    <p:sldId id="297" r:id="rId8"/>
    <p:sldId id="298" r:id="rId9"/>
    <p:sldId id="294" r:id="rId10"/>
    <p:sldId id="262" r:id="rId11"/>
    <p:sldId id="261" r:id="rId12"/>
    <p:sldId id="258" r:id="rId13"/>
    <p:sldId id="264" r:id="rId14"/>
    <p:sldId id="263" r:id="rId15"/>
    <p:sldId id="282" r:id="rId16"/>
    <p:sldId id="284" r:id="rId17"/>
    <p:sldId id="283"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A2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C6AB86-93D4-492F-8B75-ED9C83CCDF25}" v="318" dt="2025-06-04T12:48:19.7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0" autoAdjust="0"/>
    <p:restoredTop sz="85472" autoAdjust="0"/>
  </p:normalViewPr>
  <p:slideViewPr>
    <p:cSldViewPr snapToGrid="0">
      <p:cViewPr varScale="1">
        <p:scale>
          <a:sx n="94" d="100"/>
          <a:sy n="94" d="100"/>
        </p:scale>
        <p:origin x="11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tos, Jenna" userId="7edb563a-e92a-4ad9-850b-7f5e35cf8e40" providerId="ADAL" clId="{04751B27-61E2-4F2F-9C83-4DB7C237606D}"/>
    <pc:docChg chg="custSel addSld modSld sldOrd">
      <pc:chgData name="Antos, Jenna" userId="7edb563a-e92a-4ad9-850b-7f5e35cf8e40" providerId="ADAL" clId="{04751B27-61E2-4F2F-9C83-4DB7C237606D}" dt="2025-04-24T18:03:40.495" v="355" actId="2890"/>
      <pc:docMkLst>
        <pc:docMk/>
      </pc:docMkLst>
      <pc:sldChg chg="modSp mod">
        <pc:chgData name="Antos, Jenna" userId="7edb563a-e92a-4ad9-850b-7f5e35cf8e40" providerId="ADAL" clId="{04751B27-61E2-4F2F-9C83-4DB7C237606D}" dt="2025-04-04T14:28:30.497" v="340" actId="20577"/>
        <pc:sldMkLst>
          <pc:docMk/>
          <pc:sldMk cId="672876133" sldId="256"/>
        </pc:sldMkLst>
        <pc:spChg chg="mod">
          <ac:chgData name="Antos, Jenna" userId="7edb563a-e92a-4ad9-850b-7f5e35cf8e40" providerId="ADAL" clId="{04751B27-61E2-4F2F-9C83-4DB7C237606D}" dt="2025-04-04T12:49:43.915" v="158" actId="20577"/>
          <ac:spMkLst>
            <pc:docMk/>
            <pc:sldMk cId="672876133" sldId="256"/>
            <ac:spMk id="2" creationId="{9AF4A46F-0D11-8F3A-3A78-E2D1D8FF24E6}"/>
          </ac:spMkLst>
        </pc:spChg>
        <pc:spChg chg="mod">
          <ac:chgData name="Antos, Jenna" userId="7edb563a-e92a-4ad9-850b-7f5e35cf8e40" providerId="ADAL" clId="{04751B27-61E2-4F2F-9C83-4DB7C237606D}" dt="2025-04-04T14:28:30.497" v="340" actId="20577"/>
          <ac:spMkLst>
            <pc:docMk/>
            <pc:sldMk cId="672876133" sldId="256"/>
            <ac:spMk id="3" creationId="{01722761-899C-B2E0-DDC5-19E3AAE3155B}"/>
          </ac:spMkLst>
        </pc:spChg>
      </pc:sldChg>
      <pc:sldChg chg="modSp new mod ord">
        <pc:chgData name="Antos, Jenna" userId="7edb563a-e92a-4ad9-850b-7f5e35cf8e40" providerId="ADAL" clId="{04751B27-61E2-4F2F-9C83-4DB7C237606D}" dt="2025-04-15T18:56:59.099" v="354"/>
        <pc:sldMkLst>
          <pc:docMk/>
          <pc:sldMk cId="1828045202" sldId="257"/>
        </pc:sldMkLst>
      </pc:sldChg>
      <pc:sldChg chg="modSp add mod ord">
        <pc:chgData name="Antos, Jenna" userId="7edb563a-e92a-4ad9-850b-7f5e35cf8e40" providerId="ADAL" clId="{04751B27-61E2-4F2F-9C83-4DB7C237606D}" dt="2025-04-15T18:56:28.541" v="346"/>
        <pc:sldMkLst>
          <pc:docMk/>
          <pc:sldMk cId="2004901806" sldId="258"/>
        </pc:sldMkLst>
        <pc:spChg chg="mod">
          <ac:chgData name="Antos, Jenna" userId="7edb563a-e92a-4ad9-850b-7f5e35cf8e40" providerId="ADAL" clId="{04751B27-61E2-4F2F-9C83-4DB7C237606D}" dt="2025-04-04T12:48:31.759" v="32" actId="20577"/>
          <ac:spMkLst>
            <pc:docMk/>
            <pc:sldMk cId="2004901806" sldId="258"/>
            <ac:spMk id="2" creationId="{4BD81DBF-D1D9-736C-1B9F-C3AF334E60C1}"/>
          </ac:spMkLst>
        </pc:spChg>
      </pc:sldChg>
      <pc:sldChg chg="modSp add mod ord">
        <pc:chgData name="Antos, Jenna" userId="7edb563a-e92a-4ad9-850b-7f5e35cf8e40" providerId="ADAL" clId="{04751B27-61E2-4F2F-9C83-4DB7C237606D}" dt="2025-04-15T18:56:22.861" v="342"/>
        <pc:sldMkLst>
          <pc:docMk/>
          <pc:sldMk cId="1310093702" sldId="259"/>
        </pc:sldMkLst>
        <pc:spChg chg="mod">
          <ac:chgData name="Antos, Jenna" userId="7edb563a-e92a-4ad9-850b-7f5e35cf8e40" providerId="ADAL" clId="{04751B27-61E2-4F2F-9C83-4DB7C237606D}" dt="2025-04-04T12:48:41.981" v="58" actId="20577"/>
          <ac:spMkLst>
            <pc:docMk/>
            <pc:sldMk cId="1310093702" sldId="259"/>
            <ac:spMk id="2" creationId="{DA0484FC-C4B6-C2D1-8D64-C8831558792D}"/>
          </ac:spMkLst>
        </pc:spChg>
      </pc:sldChg>
      <pc:sldChg chg="modSp add mod ord">
        <pc:chgData name="Antos, Jenna" userId="7edb563a-e92a-4ad9-850b-7f5e35cf8e40" providerId="ADAL" clId="{04751B27-61E2-4F2F-9C83-4DB7C237606D}" dt="2025-04-15T18:56:57.557" v="352"/>
        <pc:sldMkLst>
          <pc:docMk/>
          <pc:sldMk cId="4023121123" sldId="260"/>
        </pc:sldMkLst>
        <pc:spChg chg="mod">
          <ac:chgData name="Antos, Jenna" userId="7edb563a-e92a-4ad9-850b-7f5e35cf8e40" providerId="ADAL" clId="{04751B27-61E2-4F2F-9C83-4DB7C237606D}" dt="2025-04-04T12:48:52.734" v="88" actId="20577"/>
          <ac:spMkLst>
            <pc:docMk/>
            <pc:sldMk cId="4023121123" sldId="260"/>
            <ac:spMk id="2" creationId="{ABDDAC12-15C3-BE6D-F5A4-CF3CF68F39E1}"/>
          </ac:spMkLst>
        </pc:spChg>
      </pc:sldChg>
      <pc:sldChg chg="modSp add mod ord">
        <pc:chgData name="Antos, Jenna" userId="7edb563a-e92a-4ad9-850b-7f5e35cf8e40" providerId="ADAL" clId="{04751B27-61E2-4F2F-9C83-4DB7C237606D}" dt="2025-04-15T18:56:41.564" v="348"/>
        <pc:sldMkLst>
          <pc:docMk/>
          <pc:sldMk cId="1520100919" sldId="261"/>
        </pc:sldMkLst>
        <pc:spChg chg="mod">
          <ac:chgData name="Antos, Jenna" userId="7edb563a-e92a-4ad9-850b-7f5e35cf8e40" providerId="ADAL" clId="{04751B27-61E2-4F2F-9C83-4DB7C237606D}" dt="2025-04-04T12:48:59.930" v="94" actId="20577"/>
          <ac:spMkLst>
            <pc:docMk/>
            <pc:sldMk cId="1520100919" sldId="261"/>
            <ac:spMk id="2" creationId="{7BEE3DBC-7815-23B6-1E7F-393687F50D2B}"/>
          </ac:spMkLst>
        </pc:spChg>
      </pc:sldChg>
      <pc:sldChg chg="modSp new mod ord">
        <pc:chgData name="Antos, Jenna" userId="7edb563a-e92a-4ad9-850b-7f5e35cf8e40" providerId="ADAL" clId="{04751B27-61E2-4F2F-9C83-4DB7C237606D}" dt="2025-04-15T18:56:49.748" v="350"/>
        <pc:sldMkLst>
          <pc:docMk/>
          <pc:sldMk cId="758244616" sldId="262"/>
        </pc:sldMkLst>
        <pc:spChg chg="mod">
          <ac:chgData name="Antos, Jenna" userId="7edb563a-e92a-4ad9-850b-7f5e35cf8e40" providerId="ADAL" clId="{04751B27-61E2-4F2F-9C83-4DB7C237606D}" dt="2025-04-04T12:49:08.411" v="97" actId="20577"/>
          <ac:spMkLst>
            <pc:docMk/>
            <pc:sldMk cId="758244616" sldId="262"/>
            <ac:spMk id="2" creationId="{D97300B2-F4BA-A1B5-0F13-4C393C0F716A}"/>
          </ac:spMkLst>
        </pc:spChg>
      </pc:sldChg>
      <pc:sldChg chg="modSp add mod">
        <pc:chgData name="Antos, Jenna" userId="7edb563a-e92a-4ad9-850b-7f5e35cf8e40" providerId="ADAL" clId="{04751B27-61E2-4F2F-9C83-4DB7C237606D}" dt="2025-04-04T12:49:17.994" v="112" actId="20577"/>
        <pc:sldMkLst>
          <pc:docMk/>
          <pc:sldMk cId="988944841" sldId="263"/>
        </pc:sldMkLst>
        <pc:spChg chg="mod">
          <ac:chgData name="Antos, Jenna" userId="7edb563a-e92a-4ad9-850b-7f5e35cf8e40" providerId="ADAL" clId="{04751B27-61E2-4F2F-9C83-4DB7C237606D}" dt="2025-04-04T12:49:17.994" v="112" actId="20577"/>
          <ac:spMkLst>
            <pc:docMk/>
            <pc:sldMk cId="988944841" sldId="263"/>
            <ac:spMk id="2" creationId="{E5AF624A-3E23-FE76-ACCB-356E3A9A5EDB}"/>
          </ac:spMkLst>
        </pc:spChg>
      </pc:sldChg>
      <pc:sldChg chg="modSp add mod">
        <pc:chgData name="Antos, Jenna" userId="7edb563a-e92a-4ad9-850b-7f5e35cf8e40" providerId="ADAL" clId="{04751B27-61E2-4F2F-9C83-4DB7C237606D}" dt="2025-04-04T12:49:28.508" v="130" actId="20577"/>
        <pc:sldMkLst>
          <pc:docMk/>
          <pc:sldMk cId="4254285574" sldId="264"/>
        </pc:sldMkLst>
        <pc:spChg chg="mod">
          <ac:chgData name="Antos, Jenna" userId="7edb563a-e92a-4ad9-850b-7f5e35cf8e40" providerId="ADAL" clId="{04751B27-61E2-4F2F-9C83-4DB7C237606D}" dt="2025-04-04T12:49:28.508" v="130" actId="20577"/>
          <ac:spMkLst>
            <pc:docMk/>
            <pc:sldMk cId="4254285574" sldId="264"/>
            <ac:spMk id="2" creationId="{D1684873-738D-C252-5B1D-0D133CB1271A}"/>
          </ac:spMkLst>
        </pc:spChg>
      </pc:sldChg>
      <pc:sldChg chg="add">
        <pc:chgData name="Antos, Jenna" userId="7edb563a-e92a-4ad9-850b-7f5e35cf8e40" providerId="ADAL" clId="{04751B27-61E2-4F2F-9C83-4DB7C237606D}" dt="2025-04-24T18:03:40.495" v="355" actId="2890"/>
        <pc:sldMkLst>
          <pc:docMk/>
          <pc:sldMk cId="1752488395" sldId="265"/>
        </pc:sldMkLst>
      </pc:sldChg>
    </pc:docChg>
  </pc:docChgLst>
  <pc:docChgLst>
    <pc:chgData name="Antos, Jenna" userId="7edb563a-e92a-4ad9-850b-7f5e35cf8e40" providerId="ADAL" clId="{73C6AB86-93D4-492F-8B75-ED9C83CCDF25}"/>
    <pc:docChg chg="undo redo custSel addSld delSld modSld sldOrd modMainMaster">
      <pc:chgData name="Antos, Jenna" userId="7edb563a-e92a-4ad9-850b-7f5e35cf8e40" providerId="ADAL" clId="{73C6AB86-93D4-492F-8B75-ED9C83CCDF25}" dt="2025-06-04T15:45:18.749" v="7278" actId="20577"/>
      <pc:docMkLst>
        <pc:docMk/>
      </pc:docMkLst>
      <pc:sldChg chg="addSp delSp modSp mod modNotesTx">
        <pc:chgData name="Antos, Jenna" userId="7edb563a-e92a-4ad9-850b-7f5e35cf8e40" providerId="ADAL" clId="{73C6AB86-93D4-492F-8B75-ED9C83CCDF25}" dt="2025-06-03T17:22:21.732" v="7003" actId="20577"/>
        <pc:sldMkLst>
          <pc:docMk/>
          <pc:sldMk cId="672876133" sldId="256"/>
        </pc:sldMkLst>
        <pc:spChg chg="mod">
          <ac:chgData name="Antos, Jenna" userId="7edb563a-e92a-4ad9-850b-7f5e35cf8e40" providerId="ADAL" clId="{73C6AB86-93D4-492F-8B75-ED9C83CCDF25}" dt="2025-05-27T18:21:55.496" v="1798" actId="1076"/>
          <ac:spMkLst>
            <pc:docMk/>
            <pc:sldMk cId="672876133" sldId="256"/>
            <ac:spMk id="2" creationId="{9AF4A46F-0D11-8F3A-3A78-E2D1D8FF24E6}"/>
          </ac:spMkLst>
        </pc:spChg>
        <pc:spChg chg="mod">
          <ac:chgData name="Antos, Jenna" userId="7edb563a-e92a-4ad9-850b-7f5e35cf8e40" providerId="ADAL" clId="{73C6AB86-93D4-492F-8B75-ED9C83CCDF25}" dt="2025-05-30T13:50:09.550" v="3092" actId="113"/>
          <ac:spMkLst>
            <pc:docMk/>
            <pc:sldMk cId="672876133" sldId="256"/>
            <ac:spMk id="3" creationId="{01722761-899C-B2E0-DDC5-19E3AAE3155B}"/>
          </ac:spMkLst>
        </pc:spChg>
        <pc:picChg chg="add mod ord">
          <ac:chgData name="Antos, Jenna" userId="7edb563a-e92a-4ad9-850b-7f5e35cf8e40" providerId="ADAL" clId="{73C6AB86-93D4-492F-8B75-ED9C83CCDF25}" dt="2025-05-27T18:30:37.511" v="1844" actId="14100"/>
          <ac:picMkLst>
            <pc:docMk/>
            <pc:sldMk cId="672876133" sldId="256"/>
            <ac:picMk id="7" creationId="{F59AC4D5-6C8C-4168-07B1-D57600A4380E}"/>
          </ac:picMkLst>
        </pc:picChg>
      </pc:sldChg>
      <pc:sldChg chg="del">
        <pc:chgData name="Antos, Jenna" userId="7edb563a-e92a-4ad9-850b-7f5e35cf8e40" providerId="ADAL" clId="{73C6AB86-93D4-492F-8B75-ED9C83CCDF25}" dt="2025-05-20T13:53:11.148" v="268" actId="2696"/>
        <pc:sldMkLst>
          <pc:docMk/>
          <pc:sldMk cId="1828045202" sldId="257"/>
        </pc:sldMkLst>
      </pc:sldChg>
      <pc:sldChg chg="addSp delSp modSp mod setBg delAnim modAnim">
        <pc:chgData name="Antos, Jenna" userId="7edb563a-e92a-4ad9-850b-7f5e35cf8e40" providerId="ADAL" clId="{73C6AB86-93D4-492F-8B75-ED9C83CCDF25}" dt="2025-06-03T12:09:20.021" v="6617"/>
        <pc:sldMkLst>
          <pc:docMk/>
          <pc:sldMk cId="2004901806" sldId="258"/>
        </pc:sldMkLst>
        <pc:spChg chg="mod">
          <ac:chgData name="Antos, Jenna" userId="7edb563a-e92a-4ad9-850b-7f5e35cf8e40" providerId="ADAL" clId="{73C6AB86-93D4-492F-8B75-ED9C83CCDF25}" dt="2025-05-30T16:24:18.227" v="4268" actId="26606"/>
          <ac:spMkLst>
            <pc:docMk/>
            <pc:sldMk cId="2004901806" sldId="258"/>
            <ac:spMk id="2" creationId="{4BD81DBF-D1D9-736C-1B9F-C3AF334E60C1}"/>
          </ac:spMkLst>
        </pc:spChg>
        <pc:spChg chg="mod">
          <ac:chgData name="Antos, Jenna" userId="7edb563a-e92a-4ad9-850b-7f5e35cf8e40" providerId="ADAL" clId="{73C6AB86-93D4-492F-8B75-ED9C83CCDF25}" dt="2025-05-30T19:13:59.218" v="5880" actId="20577"/>
          <ac:spMkLst>
            <pc:docMk/>
            <pc:sldMk cId="2004901806" sldId="258"/>
            <ac:spMk id="3" creationId="{6079E95A-50D3-FEA9-4E50-4F10E57DD7EA}"/>
          </ac:spMkLst>
        </pc:spChg>
        <pc:spChg chg="add">
          <ac:chgData name="Antos, Jenna" userId="7edb563a-e92a-4ad9-850b-7f5e35cf8e40" providerId="ADAL" clId="{73C6AB86-93D4-492F-8B75-ED9C83CCDF25}" dt="2025-05-30T16:24:18.227" v="4268" actId="26606"/>
          <ac:spMkLst>
            <pc:docMk/>
            <pc:sldMk cId="2004901806" sldId="258"/>
            <ac:spMk id="42" creationId="{1ECAB1E8-8195-4748-BE71-FF806D86892E}"/>
          </ac:spMkLst>
        </pc:spChg>
        <pc:spChg chg="add">
          <ac:chgData name="Antos, Jenna" userId="7edb563a-e92a-4ad9-850b-7f5e35cf8e40" providerId="ADAL" clId="{73C6AB86-93D4-492F-8B75-ED9C83CCDF25}" dt="2025-05-30T16:24:18.227" v="4268" actId="26606"/>
          <ac:spMkLst>
            <pc:docMk/>
            <pc:sldMk cId="2004901806" sldId="258"/>
            <ac:spMk id="43" creationId="{57F6BDD4-E066-4008-8011-6CC31AEB4556}"/>
          </ac:spMkLst>
        </pc:spChg>
        <pc:spChg chg="add">
          <ac:chgData name="Antos, Jenna" userId="7edb563a-e92a-4ad9-850b-7f5e35cf8e40" providerId="ADAL" clId="{73C6AB86-93D4-492F-8B75-ED9C83CCDF25}" dt="2025-05-30T16:24:18.227" v="4268" actId="26606"/>
          <ac:spMkLst>
            <pc:docMk/>
            <pc:sldMk cId="2004901806" sldId="258"/>
            <ac:spMk id="44" creationId="{2711A8FB-68FC-45FC-B01E-38F809E2D439}"/>
          </ac:spMkLst>
        </pc:spChg>
        <pc:spChg chg="add">
          <ac:chgData name="Antos, Jenna" userId="7edb563a-e92a-4ad9-850b-7f5e35cf8e40" providerId="ADAL" clId="{73C6AB86-93D4-492F-8B75-ED9C83CCDF25}" dt="2025-05-30T16:24:18.227" v="4268" actId="26606"/>
          <ac:spMkLst>
            <pc:docMk/>
            <pc:sldMk cId="2004901806" sldId="258"/>
            <ac:spMk id="45" creationId="{2A865FE3-5FC9-4049-87CF-30019C46C0F5}"/>
          </ac:spMkLst>
        </pc:spChg>
        <pc:picChg chg="add mod ord">
          <ac:chgData name="Antos, Jenna" userId="7edb563a-e92a-4ad9-850b-7f5e35cf8e40" providerId="ADAL" clId="{73C6AB86-93D4-492F-8B75-ED9C83CCDF25}" dt="2025-05-30T16:24:18.227" v="4268" actId="26606"/>
          <ac:picMkLst>
            <pc:docMk/>
            <pc:sldMk cId="2004901806" sldId="258"/>
            <ac:picMk id="7" creationId="{2329372C-F119-CC4D-79DB-B1AAE82ABF30}"/>
          </ac:picMkLst>
        </pc:picChg>
      </pc:sldChg>
      <pc:sldChg chg="addSp delSp modSp mod setBg modClrScheme setClrOvrMap delDesignElem chgLayout modNotesTx">
        <pc:chgData name="Antos, Jenna" userId="7edb563a-e92a-4ad9-850b-7f5e35cf8e40" providerId="ADAL" clId="{73C6AB86-93D4-492F-8B75-ED9C83CCDF25}" dt="2025-06-03T17:50:36.206" v="7075" actId="208"/>
        <pc:sldMkLst>
          <pc:docMk/>
          <pc:sldMk cId="1310093702" sldId="259"/>
        </pc:sldMkLst>
        <pc:spChg chg="mod ord">
          <ac:chgData name="Antos, Jenna" userId="7edb563a-e92a-4ad9-850b-7f5e35cf8e40" providerId="ADAL" clId="{73C6AB86-93D4-492F-8B75-ED9C83CCDF25}" dt="2025-05-30T19:21:08.783" v="6130" actId="1076"/>
          <ac:spMkLst>
            <pc:docMk/>
            <pc:sldMk cId="1310093702" sldId="259"/>
            <ac:spMk id="2" creationId="{DA0484FC-C4B6-C2D1-8D64-C8831558792D}"/>
          </ac:spMkLst>
        </pc:spChg>
        <pc:spChg chg="add del mod ord">
          <ac:chgData name="Antos, Jenna" userId="7edb563a-e92a-4ad9-850b-7f5e35cf8e40" providerId="ADAL" clId="{73C6AB86-93D4-492F-8B75-ED9C83CCDF25}" dt="2025-05-30T19:19:40.173" v="6115" actId="1076"/>
          <ac:spMkLst>
            <pc:docMk/>
            <pc:sldMk cId="1310093702" sldId="259"/>
            <ac:spMk id="3" creationId="{2A139E18-6152-74D2-B60C-0E2E6C4A62BC}"/>
          </ac:spMkLst>
        </pc:spChg>
        <pc:spChg chg="add mod">
          <ac:chgData name="Antos, Jenna" userId="7edb563a-e92a-4ad9-850b-7f5e35cf8e40" providerId="ADAL" clId="{73C6AB86-93D4-492F-8B75-ED9C83CCDF25}" dt="2025-06-03T17:50:36.206" v="7075" actId="208"/>
          <ac:spMkLst>
            <pc:docMk/>
            <pc:sldMk cId="1310093702" sldId="259"/>
            <ac:spMk id="4" creationId="{D1BAB6AF-9A22-6FC6-B8D2-30EE869AC8DE}"/>
          </ac:spMkLst>
        </pc:spChg>
        <pc:spChg chg="add mod ord">
          <ac:chgData name="Antos, Jenna" userId="7edb563a-e92a-4ad9-850b-7f5e35cf8e40" providerId="ADAL" clId="{73C6AB86-93D4-492F-8B75-ED9C83CCDF25}" dt="2025-06-02T18:16:34.328" v="6534" actId="20577"/>
          <ac:spMkLst>
            <pc:docMk/>
            <pc:sldMk cId="1310093702" sldId="259"/>
            <ac:spMk id="6" creationId="{501D96FE-6892-FA30-D0C2-6E8E6F85CABF}"/>
          </ac:spMkLst>
        </pc:spChg>
        <pc:picChg chg="add mod ord">
          <ac:chgData name="Antos, Jenna" userId="7edb563a-e92a-4ad9-850b-7f5e35cf8e40" providerId="ADAL" clId="{73C6AB86-93D4-492F-8B75-ED9C83CCDF25}" dt="2025-05-30T18:27:37.377" v="5419" actId="1076"/>
          <ac:picMkLst>
            <pc:docMk/>
            <pc:sldMk cId="1310093702" sldId="259"/>
            <ac:picMk id="23" creationId="{DDC402D8-EF95-C280-BC3D-A8E614834F5A}"/>
          </ac:picMkLst>
        </pc:picChg>
      </pc:sldChg>
      <pc:sldChg chg="addSp delSp modSp mod setBg setClrOvrMap">
        <pc:chgData name="Antos, Jenna" userId="7edb563a-e92a-4ad9-850b-7f5e35cf8e40" providerId="ADAL" clId="{73C6AB86-93D4-492F-8B75-ED9C83CCDF25}" dt="2025-06-03T12:09:20.021" v="6617"/>
        <pc:sldMkLst>
          <pc:docMk/>
          <pc:sldMk cId="4023121123" sldId="260"/>
        </pc:sldMkLst>
        <pc:spChg chg="mod">
          <ac:chgData name="Antos, Jenna" userId="7edb563a-e92a-4ad9-850b-7f5e35cf8e40" providerId="ADAL" clId="{73C6AB86-93D4-492F-8B75-ED9C83CCDF25}" dt="2025-05-30T17:19:36.869" v="4526" actId="692"/>
          <ac:spMkLst>
            <pc:docMk/>
            <pc:sldMk cId="4023121123" sldId="260"/>
            <ac:spMk id="2" creationId="{ABDDAC12-15C3-BE6D-F5A4-CF3CF68F39E1}"/>
          </ac:spMkLst>
        </pc:spChg>
        <pc:spChg chg="mod">
          <ac:chgData name="Antos, Jenna" userId="7edb563a-e92a-4ad9-850b-7f5e35cf8e40" providerId="ADAL" clId="{73C6AB86-93D4-492F-8B75-ED9C83CCDF25}" dt="2025-05-28T13:23:27.741" v="1972" actId="255"/>
          <ac:spMkLst>
            <pc:docMk/>
            <pc:sldMk cId="4023121123" sldId="260"/>
            <ac:spMk id="3" creationId="{7FE3CEF3-BDCD-C91E-5F73-D210C1EC9B36}"/>
          </ac:spMkLst>
        </pc:spChg>
        <pc:spChg chg="add mod">
          <ac:chgData name="Antos, Jenna" userId="7edb563a-e92a-4ad9-850b-7f5e35cf8e40" providerId="ADAL" clId="{73C6AB86-93D4-492F-8B75-ED9C83CCDF25}" dt="2025-05-28T13:24:26.902" v="1980" actId="20577"/>
          <ac:spMkLst>
            <pc:docMk/>
            <pc:sldMk cId="4023121123" sldId="260"/>
            <ac:spMk id="4" creationId="{E1B9A1D4-C5A5-A46D-A5A2-F2144E692B14}"/>
          </ac:spMkLst>
        </pc:spChg>
        <pc:spChg chg="add">
          <ac:chgData name="Antos, Jenna" userId="7edb563a-e92a-4ad9-850b-7f5e35cf8e40" providerId="ADAL" clId="{73C6AB86-93D4-492F-8B75-ED9C83CCDF25}" dt="2025-05-28T12:30:04.531" v="1914" actId="26606"/>
          <ac:spMkLst>
            <pc:docMk/>
            <pc:sldMk cId="4023121123" sldId="260"/>
            <ac:spMk id="18" creationId="{96AAAC3B-1954-46B7-BBAC-27DFF5B5295F}"/>
          </ac:spMkLst>
        </pc:spChg>
        <pc:spChg chg="add">
          <ac:chgData name="Antos, Jenna" userId="7edb563a-e92a-4ad9-850b-7f5e35cf8e40" providerId="ADAL" clId="{73C6AB86-93D4-492F-8B75-ED9C83CCDF25}" dt="2025-05-28T12:30:04.531" v="1914" actId="26606"/>
          <ac:spMkLst>
            <pc:docMk/>
            <pc:sldMk cId="4023121123" sldId="260"/>
            <ac:spMk id="26" creationId="{9F7D788E-2C1B-4EF4-8719-12613771FF98}"/>
          </ac:spMkLst>
        </pc:spChg>
        <pc:spChg chg="add">
          <ac:chgData name="Antos, Jenna" userId="7edb563a-e92a-4ad9-850b-7f5e35cf8e40" providerId="ADAL" clId="{73C6AB86-93D4-492F-8B75-ED9C83CCDF25}" dt="2025-05-28T12:30:04.531" v="1914" actId="26606"/>
          <ac:spMkLst>
            <pc:docMk/>
            <pc:sldMk cId="4023121123" sldId="260"/>
            <ac:spMk id="27" creationId="{7C54E824-C0F4-480B-BC88-689F50C45FBD}"/>
          </ac:spMkLst>
        </pc:spChg>
        <pc:spChg chg="add">
          <ac:chgData name="Antos, Jenna" userId="7edb563a-e92a-4ad9-850b-7f5e35cf8e40" providerId="ADAL" clId="{73C6AB86-93D4-492F-8B75-ED9C83CCDF25}" dt="2025-05-28T12:30:04.531" v="1914" actId="26606"/>
          <ac:spMkLst>
            <pc:docMk/>
            <pc:sldMk cId="4023121123" sldId="260"/>
            <ac:spMk id="28" creationId="{58DEA6A1-FC5C-4E6E-BBBF-7E472949B394}"/>
          </ac:spMkLst>
        </pc:spChg>
        <pc:spChg chg="add">
          <ac:chgData name="Antos, Jenna" userId="7edb563a-e92a-4ad9-850b-7f5e35cf8e40" providerId="ADAL" clId="{73C6AB86-93D4-492F-8B75-ED9C83CCDF25}" dt="2025-05-28T12:30:04.531" v="1914" actId="26606"/>
          <ac:spMkLst>
            <pc:docMk/>
            <pc:sldMk cId="4023121123" sldId="260"/>
            <ac:spMk id="29" creationId="{A5AD6500-BB62-4AAC-9D2F-C10DDC90CBB1}"/>
          </ac:spMkLst>
        </pc:spChg>
      </pc:sldChg>
      <pc:sldChg chg="addSp delSp modSp mod setBg">
        <pc:chgData name="Antos, Jenna" userId="7edb563a-e92a-4ad9-850b-7f5e35cf8e40" providerId="ADAL" clId="{73C6AB86-93D4-492F-8B75-ED9C83CCDF25}" dt="2025-06-04T15:45:18.749" v="7278" actId="20577"/>
        <pc:sldMkLst>
          <pc:docMk/>
          <pc:sldMk cId="1520100919" sldId="261"/>
        </pc:sldMkLst>
        <pc:spChg chg="mod ord">
          <ac:chgData name="Antos, Jenna" userId="7edb563a-e92a-4ad9-850b-7f5e35cf8e40" providerId="ADAL" clId="{73C6AB86-93D4-492F-8B75-ED9C83CCDF25}" dt="2025-05-28T17:30:45.576" v="2369" actId="26606"/>
          <ac:spMkLst>
            <pc:docMk/>
            <pc:sldMk cId="1520100919" sldId="261"/>
            <ac:spMk id="2" creationId="{7BEE3DBC-7815-23B6-1E7F-393687F50D2B}"/>
          </ac:spMkLst>
        </pc:spChg>
        <pc:spChg chg="mod ord">
          <ac:chgData name="Antos, Jenna" userId="7edb563a-e92a-4ad9-850b-7f5e35cf8e40" providerId="ADAL" clId="{73C6AB86-93D4-492F-8B75-ED9C83CCDF25}" dt="2025-06-04T15:45:18.749" v="7278" actId="20577"/>
          <ac:spMkLst>
            <pc:docMk/>
            <pc:sldMk cId="1520100919" sldId="261"/>
            <ac:spMk id="3" creationId="{416783D0-2AEB-C565-5763-C94098EC1FA8}"/>
          </ac:spMkLst>
        </pc:spChg>
        <pc:spChg chg="add">
          <ac:chgData name="Antos, Jenna" userId="7edb563a-e92a-4ad9-850b-7f5e35cf8e40" providerId="ADAL" clId="{73C6AB86-93D4-492F-8B75-ED9C83CCDF25}" dt="2025-05-28T17:30:45.576" v="2369" actId="26606"/>
          <ac:spMkLst>
            <pc:docMk/>
            <pc:sldMk cId="1520100919" sldId="261"/>
            <ac:spMk id="112" creationId="{F13C74B1-5B17-4795-BED0-7140497B445A}"/>
          </ac:spMkLst>
        </pc:spChg>
        <pc:spChg chg="add">
          <ac:chgData name="Antos, Jenna" userId="7edb563a-e92a-4ad9-850b-7f5e35cf8e40" providerId="ADAL" clId="{73C6AB86-93D4-492F-8B75-ED9C83CCDF25}" dt="2025-05-28T17:30:45.576" v="2369" actId="26606"/>
          <ac:spMkLst>
            <pc:docMk/>
            <pc:sldMk cId="1520100919" sldId="261"/>
            <ac:spMk id="113" creationId="{D4974D33-8DC5-464E-8C6D-BE58F0669C17}"/>
          </ac:spMkLst>
        </pc:spChg>
        <pc:picChg chg="add mod ord">
          <ac:chgData name="Antos, Jenna" userId="7edb563a-e92a-4ad9-850b-7f5e35cf8e40" providerId="ADAL" clId="{73C6AB86-93D4-492F-8B75-ED9C83CCDF25}" dt="2025-05-30T16:17:54.991" v="4214" actId="1076"/>
          <ac:picMkLst>
            <pc:docMk/>
            <pc:sldMk cId="1520100919" sldId="261"/>
            <ac:picMk id="7" creationId="{DB29D1A6-4E14-1FAE-5B25-5F8FEF7A3EE4}"/>
          </ac:picMkLst>
        </pc:picChg>
      </pc:sldChg>
      <pc:sldChg chg="addSp delSp modSp mod ord setBg">
        <pc:chgData name="Antos, Jenna" userId="7edb563a-e92a-4ad9-850b-7f5e35cf8e40" providerId="ADAL" clId="{73C6AB86-93D4-492F-8B75-ED9C83CCDF25}" dt="2025-06-03T18:07:26.747" v="7080"/>
        <pc:sldMkLst>
          <pc:docMk/>
          <pc:sldMk cId="758244616" sldId="262"/>
        </pc:sldMkLst>
        <pc:spChg chg="mod">
          <ac:chgData name="Antos, Jenna" userId="7edb563a-e92a-4ad9-850b-7f5e35cf8e40" providerId="ADAL" clId="{73C6AB86-93D4-492F-8B75-ED9C83CCDF25}" dt="2025-06-03T12:02:23.547" v="6601" actId="1076"/>
          <ac:spMkLst>
            <pc:docMk/>
            <pc:sldMk cId="758244616" sldId="262"/>
            <ac:spMk id="2" creationId="{D97300B2-F4BA-A1B5-0F13-4C393C0F716A}"/>
          </ac:spMkLst>
        </pc:spChg>
        <pc:spChg chg="mod">
          <ac:chgData name="Antos, Jenna" userId="7edb563a-e92a-4ad9-850b-7f5e35cf8e40" providerId="ADAL" clId="{73C6AB86-93D4-492F-8B75-ED9C83CCDF25}" dt="2025-06-03T12:12:20.335" v="6803" actId="14100"/>
          <ac:spMkLst>
            <pc:docMk/>
            <pc:sldMk cId="758244616" sldId="262"/>
            <ac:spMk id="3" creationId="{4340EA0D-0CFB-0AB6-5533-C09C8E7CCE67}"/>
          </ac:spMkLst>
        </pc:spChg>
        <pc:spChg chg="add">
          <ac:chgData name="Antos, Jenna" userId="7edb563a-e92a-4ad9-850b-7f5e35cf8e40" providerId="ADAL" clId="{73C6AB86-93D4-492F-8B75-ED9C83CCDF25}" dt="2025-05-28T17:36:54.354" v="2380" actId="26606"/>
          <ac:spMkLst>
            <pc:docMk/>
            <pc:sldMk cId="758244616" sldId="262"/>
            <ac:spMk id="14" creationId="{04812C46-200A-4DEB-A05E-3ED6C68C2387}"/>
          </ac:spMkLst>
        </pc:spChg>
        <pc:spChg chg="add">
          <ac:chgData name="Antos, Jenna" userId="7edb563a-e92a-4ad9-850b-7f5e35cf8e40" providerId="ADAL" clId="{73C6AB86-93D4-492F-8B75-ED9C83CCDF25}" dt="2025-05-28T17:36:54.354" v="2380" actId="26606"/>
          <ac:spMkLst>
            <pc:docMk/>
            <pc:sldMk cId="758244616" sldId="262"/>
            <ac:spMk id="16" creationId="{D1EA859B-E555-4109-94F3-6700E046E008}"/>
          </ac:spMkLst>
        </pc:spChg>
        <pc:picChg chg="add del mod">
          <ac:chgData name="Antos, Jenna" userId="7edb563a-e92a-4ad9-850b-7f5e35cf8e40" providerId="ADAL" clId="{73C6AB86-93D4-492F-8B75-ED9C83CCDF25}" dt="2025-06-03T12:11:28.125" v="6795" actId="478"/>
          <ac:picMkLst>
            <pc:docMk/>
            <pc:sldMk cId="758244616" sldId="262"/>
            <ac:picMk id="5" creationId="{00168AD3-8E57-3489-2A01-83364CF1FD57}"/>
          </ac:picMkLst>
        </pc:picChg>
        <pc:picChg chg="add del mod modCrop">
          <ac:chgData name="Antos, Jenna" userId="7edb563a-e92a-4ad9-850b-7f5e35cf8e40" providerId="ADAL" clId="{73C6AB86-93D4-492F-8B75-ED9C83CCDF25}" dt="2025-06-03T12:11:27.435" v="6794" actId="478"/>
          <ac:picMkLst>
            <pc:docMk/>
            <pc:sldMk cId="758244616" sldId="262"/>
            <ac:picMk id="7" creationId="{43365C16-AB0F-8EFD-599E-0C76B6C1F3DB}"/>
          </ac:picMkLst>
        </pc:picChg>
        <pc:picChg chg="add del mod ord">
          <ac:chgData name="Antos, Jenna" userId="7edb563a-e92a-4ad9-850b-7f5e35cf8e40" providerId="ADAL" clId="{73C6AB86-93D4-492F-8B75-ED9C83CCDF25}" dt="2025-06-03T12:09:42.413" v="6618" actId="478"/>
          <ac:picMkLst>
            <pc:docMk/>
            <pc:sldMk cId="758244616" sldId="262"/>
            <ac:picMk id="9" creationId="{3D988833-8B0D-26BC-8C2C-1CC35300DAD3}"/>
          </ac:picMkLst>
        </pc:picChg>
        <pc:picChg chg="add mod">
          <ac:chgData name="Antos, Jenna" userId="7edb563a-e92a-4ad9-850b-7f5e35cf8e40" providerId="ADAL" clId="{73C6AB86-93D4-492F-8B75-ED9C83CCDF25}" dt="2025-06-03T12:18:04.471" v="6852" actId="1076"/>
          <ac:picMkLst>
            <pc:docMk/>
            <pc:sldMk cId="758244616" sldId="262"/>
            <ac:picMk id="10" creationId="{64CF6162-EECB-7616-D40E-AE5719C9C1DF}"/>
          </ac:picMkLst>
        </pc:picChg>
      </pc:sldChg>
      <pc:sldChg chg="modSp mod">
        <pc:chgData name="Antos, Jenna" userId="7edb563a-e92a-4ad9-850b-7f5e35cf8e40" providerId="ADAL" clId="{73C6AB86-93D4-492F-8B75-ED9C83CCDF25}" dt="2025-06-02T18:56:31.541" v="6538" actId="14100"/>
        <pc:sldMkLst>
          <pc:docMk/>
          <pc:sldMk cId="988944841" sldId="263"/>
        </pc:sldMkLst>
        <pc:spChg chg="mod">
          <ac:chgData name="Antos, Jenna" userId="7edb563a-e92a-4ad9-850b-7f5e35cf8e40" providerId="ADAL" clId="{73C6AB86-93D4-492F-8B75-ED9C83CCDF25}" dt="2025-05-27T18:29:15.122" v="1835"/>
          <ac:spMkLst>
            <pc:docMk/>
            <pc:sldMk cId="988944841" sldId="263"/>
            <ac:spMk id="2" creationId="{E5AF624A-3E23-FE76-ACCB-356E3A9A5EDB}"/>
          </ac:spMkLst>
        </pc:spChg>
        <pc:spChg chg="mod">
          <ac:chgData name="Antos, Jenna" userId="7edb563a-e92a-4ad9-850b-7f5e35cf8e40" providerId="ADAL" clId="{73C6AB86-93D4-492F-8B75-ED9C83CCDF25}" dt="2025-06-02T18:56:31.541" v="6538" actId="14100"/>
          <ac:spMkLst>
            <pc:docMk/>
            <pc:sldMk cId="988944841" sldId="263"/>
            <ac:spMk id="3" creationId="{AB225677-FB0F-C7BB-66D3-F1D15782D77F}"/>
          </ac:spMkLst>
        </pc:spChg>
      </pc:sldChg>
      <pc:sldChg chg="addSp modSp mod ord setBg">
        <pc:chgData name="Antos, Jenna" userId="7edb563a-e92a-4ad9-850b-7f5e35cf8e40" providerId="ADAL" clId="{73C6AB86-93D4-492F-8B75-ED9C83CCDF25}" dt="2025-06-03T17:23:59.522" v="7059" actId="1076"/>
        <pc:sldMkLst>
          <pc:docMk/>
          <pc:sldMk cId="4254285574" sldId="264"/>
        </pc:sldMkLst>
        <pc:spChg chg="mod">
          <ac:chgData name="Antos, Jenna" userId="7edb563a-e92a-4ad9-850b-7f5e35cf8e40" providerId="ADAL" clId="{73C6AB86-93D4-492F-8B75-ED9C83CCDF25}" dt="2025-06-02T18:58:31.789" v="6592" actId="122"/>
          <ac:spMkLst>
            <pc:docMk/>
            <pc:sldMk cId="4254285574" sldId="264"/>
            <ac:spMk id="2" creationId="{D1684873-738D-C252-5B1D-0D133CB1271A}"/>
          </ac:spMkLst>
        </pc:spChg>
        <pc:spChg chg="mod ord">
          <ac:chgData name="Antos, Jenna" userId="7edb563a-e92a-4ad9-850b-7f5e35cf8e40" providerId="ADAL" clId="{73C6AB86-93D4-492F-8B75-ED9C83CCDF25}" dt="2025-06-03T17:23:51.399" v="7058" actId="948"/>
          <ac:spMkLst>
            <pc:docMk/>
            <pc:sldMk cId="4254285574" sldId="264"/>
            <ac:spMk id="3" creationId="{8889DC94-2129-7AE7-69F6-45E8296DB404}"/>
          </ac:spMkLst>
        </pc:spChg>
        <pc:spChg chg="add">
          <ac:chgData name="Antos, Jenna" userId="7edb563a-e92a-4ad9-850b-7f5e35cf8e40" providerId="ADAL" clId="{73C6AB86-93D4-492F-8B75-ED9C83CCDF25}" dt="2025-05-30T17:12:37.173" v="4385" actId="26606"/>
          <ac:spMkLst>
            <pc:docMk/>
            <pc:sldMk cId="4254285574" sldId="264"/>
            <ac:spMk id="10" creationId="{A2679492-7988-4050-9056-542444452411}"/>
          </ac:spMkLst>
        </pc:spChg>
        <pc:spChg chg="add">
          <ac:chgData name="Antos, Jenna" userId="7edb563a-e92a-4ad9-850b-7f5e35cf8e40" providerId="ADAL" clId="{73C6AB86-93D4-492F-8B75-ED9C83CCDF25}" dt="2025-05-30T17:12:37.173" v="4385" actId="26606"/>
          <ac:spMkLst>
            <pc:docMk/>
            <pc:sldMk cId="4254285574" sldId="264"/>
            <ac:spMk id="12" creationId="{B091B163-7D61-4891-ABCF-5C13D9C418D0}"/>
          </ac:spMkLst>
        </pc:spChg>
        <pc:picChg chg="add mod">
          <ac:chgData name="Antos, Jenna" userId="7edb563a-e92a-4ad9-850b-7f5e35cf8e40" providerId="ADAL" clId="{73C6AB86-93D4-492F-8B75-ED9C83CCDF25}" dt="2025-05-30T17:12:37.173" v="4385" actId="26606"/>
          <ac:picMkLst>
            <pc:docMk/>
            <pc:sldMk cId="4254285574" sldId="264"/>
            <ac:picMk id="5" creationId="{AAEB6899-0597-51C0-A63B-3B65CAEBC096}"/>
          </ac:picMkLst>
        </pc:picChg>
        <pc:cxnChg chg="add mod">
          <ac:chgData name="Antos, Jenna" userId="7edb563a-e92a-4ad9-850b-7f5e35cf8e40" providerId="ADAL" clId="{73C6AB86-93D4-492F-8B75-ED9C83CCDF25}" dt="2025-06-03T17:23:59.522" v="7059" actId="1076"/>
          <ac:cxnSpMkLst>
            <pc:docMk/>
            <pc:sldMk cId="4254285574" sldId="264"/>
            <ac:cxnSpMk id="6" creationId="{8119883D-E468-406C-A5CE-9AE5079AA736}"/>
          </ac:cxnSpMkLst>
        </pc:cxnChg>
        <pc:cxnChg chg="add">
          <ac:chgData name="Antos, Jenna" userId="7edb563a-e92a-4ad9-850b-7f5e35cf8e40" providerId="ADAL" clId="{73C6AB86-93D4-492F-8B75-ED9C83CCDF25}" dt="2025-05-30T17:12:37.173" v="4385" actId="26606"/>
          <ac:cxnSpMkLst>
            <pc:docMk/>
            <pc:sldMk cId="4254285574" sldId="264"/>
            <ac:cxnSpMk id="14" creationId="{C49DA8F6-BCC1-4447-B54C-57856834B94B}"/>
          </ac:cxnSpMkLst>
        </pc:cxnChg>
      </pc:sldChg>
      <pc:sldChg chg="modSp del mod">
        <pc:chgData name="Antos, Jenna" userId="7edb563a-e92a-4ad9-850b-7f5e35cf8e40" providerId="ADAL" clId="{73C6AB86-93D4-492F-8B75-ED9C83CCDF25}" dt="2025-06-02T18:55:50.122" v="6535" actId="2696"/>
        <pc:sldMkLst>
          <pc:docMk/>
          <pc:sldMk cId="1752488395" sldId="265"/>
        </pc:sldMkLst>
      </pc:sldChg>
      <pc:sldChg chg="new del">
        <pc:chgData name="Antos, Jenna" userId="7edb563a-e92a-4ad9-850b-7f5e35cf8e40" providerId="ADAL" clId="{73C6AB86-93D4-492F-8B75-ED9C83CCDF25}" dt="2025-05-15T18:31:01.278" v="200" actId="680"/>
        <pc:sldMkLst>
          <pc:docMk/>
          <pc:sldMk cId="3376945125" sldId="266"/>
        </pc:sldMkLst>
      </pc:sldChg>
      <pc:sldChg chg="modSp add mod modNotesTx">
        <pc:chgData name="Antos, Jenna" userId="7edb563a-e92a-4ad9-850b-7f5e35cf8e40" providerId="ADAL" clId="{73C6AB86-93D4-492F-8B75-ED9C83CCDF25}" dt="2025-06-03T18:07:03.334" v="7076" actId="20577"/>
        <pc:sldMkLst>
          <pc:docMk/>
          <pc:sldMk cId="1273520" sldId="282"/>
        </pc:sldMkLst>
        <pc:spChg chg="mod">
          <ac:chgData name="Antos, Jenna" userId="7edb563a-e92a-4ad9-850b-7f5e35cf8e40" providerId="ADAL" clId="{73C6AB86-93D4-492F-8B75-ED9C83CCDF25}" dt="2025-06-03T17:22:28.714" v="7004" actId="20577"/>
          <ac:spMkLst>
            <pc:docMk/>
            <pc:sldMk cId="1273520" sldId="282"/>
            <ac:spMk id="4" creationId="{809C62B5-A39E-9D36-74F1-F636193B14B1}"/>
          </ac:spMkLst>
        </pc:spChg>
      </pc:sldChg>
      <pc:sldChg chg="add modNotesTx">
        <pc:chgData name="Antos, Jenna" userId="7edb563a-e92a-4ad9-850b-7f5e35cf8e40" providerId="ADAL" clId="{73C6AB86-93D4-492F-8B75-ED9C83CCDF25}" dt="2025-06-03T18:07:14.559" v="7078" actId="20577"/>
        <pc:sldMkLst>
          <pc:docMk/>
          <pc:sldMk cId="965461230" sldId="283"/>
        </pc:sldMkLst>
      </pc:sldChg>
      <pc:sldChg chg="addSp modSp add mod modAnim modNotesTx">
        <pc:chgData name="Antos, Jenna" userId="7edb563a-e92a-4ad9-850b-7f5e35cf8e40" providerId="ADAL" clId="{73C6AB86-93D4-492F-8B75-ED9C83CCDF25}" dt="2025-06-03T18:07:09.760" v="7077" actId="20577"/>
        <pc:sldMkLst>
          <pc:docMk/>
          <pc:sldMk cId="17783978" sldId="284"/>
        </pc:sldMkLst>
        <pc:spChg chg="mod">
          <ac:chgData name="Antos, Jenna" userId="7edb563a-e92a-4ad9-850b-7f5e35cf8e40" providerId="ADAL" clId="{73C6AB86-93D4-492F-8B75-ED9C83CCDF25}" dt="2025-06-03T13:01:41.861" v="6952" actId="14100"/>
          <ac:spMkLst>
            <pc:docMk/>
            <pc:sldMk cId="17783978" sldId="284"/>
            <ac:spMk id="4" creationId="{2B046133-0EE8-F54B-6E15-3A6375E811B6}"/>
          </ac:spMkLst>
        </pc:spChg>
        <pc:picChg chg="add mod ord modCrop">
          <ac:chgData name="Antos, Jenna" userId="7edb563a-e92a-4ad9-850b-7f5e35cf8e40" providerId="ADAL" clId="{73C6AB86-93D4-492F-8B75-ED9C83CCDF25}" dt="2025-06-03T13:02:22.329" v="6959" actId="732"/>
          <ac:picMkLst>
            <pc:docMk/>
            <pc:sldMk cId="17783978" sldId="284"/>
            <ac:picMk id="5" creationId="{B3884764-FBFC-5810-7445-F0B0145C155A}"/>
          </ac:picMkLst>
        </pc:picChg>
      </pc:sldChg>
      <pc:sldChg chg="modSp add mod">
        <pc:chgData name="Antos, Jenna" userId="7edb563a-e92a-4ad9-850b-7f5e35cf8e40" providerId="ADAL" clId="{73C6AB86-93D4-492F-8B75-ED9C83CCDF25}" dt="2025-06-03T18:55:50.236" v="7089" actId="20577"/>
        <pc:sldMkLst>
          <pc:docMk/>
          <pc:sldMk cId="751661864" sldId="285"/>
        </pc:sldMkLst>
        <pc:spChg chg="mod">
          <ac:chgData name="Antos, Jenna" userId="7edb563a-e92a-4ad9-850b-7f5e35cf8e40" providerId="ADAL" clId="{73C6AB86-93D4-492F-8B75-ED9C83CCDF25}" dt="2025-06-03T18:55:50.236" v="7089" actId="20577"/>
          <ac:spMkLst>
            <pc:docMk/>
            <pc:sldMk cId="751661864" sldId="285"/>
            <ac:spMk id="4" creationId="{FD0511F6-9AE3-9891-46DA-FF5F7BA4FAB2}"/>
          </ac:spMkLst>
        </pc:spChg>
      </pc:sldChg>
      <pc:sldChg chg="addSp delSp modSp add del mod ord setBg delAnim delDesignElem modNotesTx">
        <pc:chgData name="Antos, Jenna" userId="7edb563a-e92a-4ad9-850b-7f5e35cf8e40" providerId="ADAL" clId="{73C6AB86-93D4-492F-8B75-ED9C83CCDF25}" dt="2025-06-03T18:08:26.535" v="7084"/>
        <pc:sldMkLst>
          <pc:docMk/>
          <pc:sldMk cId="2821470861" sldId="294"/>
        </pc:sldMkLst>
        <pc:spChg chg="add mod">
          <ac:chgData name="Antos, Jenna" userId="7edb563a-e92a-4ad9-850b-7f5e35cf8e40" providerId="ADAL" clId="{73C6AB86-93D4-492F-8B75-ED9C83CCDF25}" dt="2025-05-27T18:29:15.122" v="1835"/>
          <ac:spMkLst>
            <pc:docMk/>
            <pc:sldMk cId="2821470861" sldId="294"/>
            <ac:spMk id="6" creationId="{54BB27AF-AB59-FCDA-1D6A-148882C73539}"/>
          </ac:spMkLst>
        </pc:spChg>
        <pc:picChg chg="add mod modCrop">
          <ac:chgData name="Antos, Jenna" userId="7edb563a-e92a-4ad9-850b-7f5e35cf8e40" providerId="ADAL" clId="{73C6AB86-93D4-492F-8B75-ED9C83CCDF25}" dt="2025-05-30T13:31:05.531" v="2547" actId="14100"/>
          <ac:picMkLst>
            <pc:docMk/>
            <pc:sldMk cId="2821470861" sldId="294"/>
            <ac:picMk id="3" creationId="{8E18A1BD-02CF-13CB-332C-FED570FEBEC6}"/>
          </ac:picMkLst>
        </pc:picChg>
      </pc:sldChg>
      <pc:sldChg chg="addSp delSp modSp new del mod">
        <pc:chgData name="Antos, Jenna" userId="7edb563a-e92a-4ad9-850b-7f5e35cf8e40" providerId="ADAL" clId="{73C6AB86-93D4-492F-8B75-ED9C83CCDF25}" dt="2025-06-02T18:55:50.122" v="6535" actId="2696"/>
        <pc:sldMkLst>
          <pc:docMk/>
          <pc:sldMk cId="1677336237" sldId="295"/>
        </pc:sldMkLst>
      </pc:sldChg>
      <pc:sldChg chg="add del">
        <pc:chgData name="Antos, Jenna" userId="7edb563a-e92a-4ad9-850b-7f5e35cf8e40" providerId="ADAL" clId="{73C6AB86-93D4-492F-8B75-ED9C83CCDF25}" dt="2025-05-27T18:29:22.136" v="1837"/>
        <pc:sldMkLst>
          <pc:docMk/>
          <pc:sldMk cId="153091054" sldId="296"/>
        </pc:sldMkLst>
      </pc:sldChg>
      <pc:sldChg chg="addSp modSp new mod">
        <pc:chgData name="Antos, Jenna" userId="7edb563a-e92a-4ad9-850b-7f5e35cf8e40" providerId="ADAL" clId="{73C6AB86-93D4-492F-8B75-ED9C83CCDF25}" dt="2025-06-03T18:52:45.659" v="7088" actId="20578"/>
        <pc:sldMkLst>
          <pc:docMk/>
          <pc:sldMk cId="658607065" sldId="296"/>
        </pc:sldMkLst>
        <pc:spChg chg="mod">
          <ac:chgData name="Antos, Jenna" userId="7edb563a-e92a-4ad9-850b-7f5e35cf8e40" providerId="ADAL" clId="{73C6AB86-93D4-492F-8B75-ED9C83CCDF25}" dt="2025-06-02T12:35:28.869" v="6464" actId="20577"/>
          <ac:spMkLst>
            <pc:docMk/>
            <pc:sldMk cId="658607065" sldId="296"/>
            <ac:spMk id="2" creationId="{1B7D9A6A-5520-7264-2CFF-946D815BAAD4}"/>
          </ac:spMkLst>
        </pc:spChg>
        <pc:spChg chg="mod">
          <ac:chgData name="Antos, Jenna" userId="7edb563a-e92a-4ad9-850b-7f5e35cf8e40" providerId="ADAL" clId="{73C6AB86-93D4-492F-8B75-ED9C83CCDF25}" dt="2025-06-03T18:52:45.659" v="7088" actId="20578"/>
          <ac:spMkLst>
            <pc:docMk/>
            <pc:sldMk cId="658607065" sldId="296"/>
            <ac:spMk id="3" creationId="{CF558A18-148D-9DDE-59E5-DDFCE4F74E2C}"/>
          </ac:spMkLst>
        </pc:spChg>
        <pc:picChg chg="add mod ord modCrop">
          <ac:chgData name="Antos, Jenna" userId="7edb563a-e92a-4ad9-850b-7f5e35cf8e40" providerId="ADAL" clId="{73C6AB86-93D4-492F-8B75-ED9C83CCDF25}" dt="2025-05-30T13:53:11.499" v="3194" actId="14100"/>
          <ac:picMkLst>
            <pc:docMk/>
            <pc:sldMk cId="658607065" sldId="296"/>
            <ac:picMk id="5" creationId="{4C829235-0372-BC4B-8987-A9734449C76A}"/>
          </ac:picMkLst>
        </pc:picChg>
      </pc:sldChg>
      <pc:sldChg chg="modSp add mod">
        <pc:chgData name="Antos, Jenna" userId="7edb563a-e92a-4ad9-850b-7f5e35cf8e40" providerId="ADAL" clId="{73C6AB86-93D4-492F-8B75-ED9C83CCDF25}" dt="2025-06-02T14:50:10.062" v="6521" actId="21"/>
        <pc:sldMkLst>
          <pc:docMk/>
          <pc:sldMk cId="0" sldId="297"/>
        </pc:sldMkLst>
        <pc:spChg chg="mod">
          <ac:chgData name="Antos, Jenna" userId="7edb563a-e92a-4ad9-850b-7f5e35cf8e40" providerId="ADAL" clId="{73C6AB86-93D4-492F-8B75-ED9C83CCDF25}" dt="2025-06-02T14:50:10.062" v="6521" actId="21"/>
          <ac:spMkLst>
            <pc:docMk/>
            <pc:sldMk cId="0" sldId="297"/>
            <ac:spMk id="10" creationId="{00000000-0000-0000-0000-000000000000}"/>
          </ac:spMkLst>
        </pc:spChg>
      </pc:sldChg>
      <pc:sldChg chg="add">
        <pc:chgData name="Antos, Jenna" userId="7edb563a-e92a-4ad9-850b-7f5e35cf8e40" providerId="ADAL" clId="{73C6AB86-93D4-492F-8B75-ED9C83CCDF25}" dt="2025-05-30T18:44:24.774" v="5582"/>
        <pc:sldMkLst>
          <pc:docMk/>
          <pc:sldMk cId="2614157292" sldId="298"/>
        </pc:sldMkLst>
      </pc:sldChg>
      <pc:sldChg chg="add del">
        <pc:chgData name="Antos, Jenna" userId="7edb563a-e92a-4ad9-850b-7f5e35cf8e40" providerId="ADAL" clId="{73C6AB86-93D4-492F-8B75-ED9C83CCDF25}" dt="2025-06-02T18:55:50.122" v="6535" actId="2696"/>
        <pc:sldMkLst>
          <pc:docMk/>
          <pc:sldMk cId="3124427892" sldId="299"/>
        </pc:sldMkLst>
      </pc:sldChg>
      <pc:sldMasterChg chg="setBg modSldLayout">
        <pc:chgData name="Antos, Jenna" userId="7edb563a-e92a-4ad9-850b-7f5e35cf8e40" providerId="ADAL" clId="{73C6AB86-93D4-492F-8B75-ED9C83CCDF25}" dt="2025-06-03T12:09:20.021" v="6617"/>
        <pc:sldMasterMkLst>
          <pc:docMk/>
          <pc:sldMasterMk cId="1640705305" sldId="2147483648"/>
        </pc:sldMasterMkLst>
        <pc:sldLayoutChg chg="setBg">
          <pc:chgData name="Antos, Jenna" userId="7edb563a-e92a-4ad9-850b-7f5e35cf8e40" providerId="ADAL" clId="{73C6AB86-93D4-492F-8B75-ED9C83CCDF25}" dt="2025-06-03T12:09:20.021" v="6617"/>
          <pc:sldLayoutMkLst>
            <pc:docMk/>
            <pc:sldMasterMk cId="1640705305" sldId="2147483648"/>
            <pc:sldLayoutMk cId="110827488" sldId="2147483649"/>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1437563089" sldId="2147483650"/>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3919728639" sldId="2147483651"/>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2769917724" sldId="2147483652"/>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2515778059" sldId="2147483653"/>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1046820428" sldId="2147483654"/>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3356904503" sldId="2147483655"/>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1187599180" sldId="2147483656"/>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1332782088" sldId="2147483657"/>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956072126" sldId="2147483658"/>
          </pc:sldLayoutMkLst>
        </pc:sldLayoutChg>
        <pc:sldLayoutChg chg="setBg">
          <pc:chgData name="Antos, Jenna" userId="7edb563a-e92a-4ad9-850b-7f5e35cf8e40" providerId="ADAL" clId="{73C6AB86-93D4-492F-8B75-ED9C83CCDF25}" dt="2025-06-03T12:09:20.021" v="6617"/>
          <pc:sldLayoutMkLst>
            <pc:docMk/>
            <pc:sldMasterMk cId="1640705305" sldId="2147483648"/>
            <pc:sldLayoutMk cId="142306487" sldId="2147483659"/>
          </pc:sldLayoutMkLst>
        </pc:sldLayoutChg>
      </pc:sldMasterChg>
      <pc:sldMasterChg chg="setBg modSldLayout">
        <pc:chgData name="Antos, Jenna" userId="7edb563a-e92a-4ad9-850b-7f5e35cf8e40" providerId="ADAL" clId="{73C6AB86-93D4-492F-8B75-ED9C83CCDF25}" dt="2025-06-03T12:09:20.021" v="6617"/>
        <pc:sldMasterMkLst>
          <pc:docMk/>
          <pc:sldMasterMk cId="3016968201" sldId="2147483660"/>
        </pc:sldMasterMkLst>
        <pc:sldLayoutChg chg="setBg">
          <pc:chgData name="Antos, Jenna" userId="7edb563a-e92a-4ad9-850b-7f5e35cf8e40" providerId="ADAL" clId="{73C6AB86-93D4-492F-8B75-ED9C83CCDF25}" dt="2025-06-03T12:09:20.021" v="6617"/>
          <pc:sldLayoutMkLst>
            <pc:docMk/>
            <pc:sldMasterMk cId="3016968201" sldId="2147483660"/>
            <pc:sldLayoutMk cId="1229931514" sldId="2147483661"/>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1090961337" sldId="2147483662"/>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2816007539" sldId="2147483663"/>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1607185588" sldId="2147483664"/>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3810119909" sldId="2147483665"/>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35479530" sldId="2147483666"/>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3827595866" sldId="2147483667"/>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3063205209" sldId="2147483668"/>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1062282715" sldId="2147483669"/>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482086707" sldId="2147483670"/>
          </pc:sldLayoutMkLst>
        </pc:sldLayoutChg>
        <pc:sldLayoutChg chg="setBg">
          <pc:chgData name="Antos, Jenna" userId="7edb563a-e92a-4ad9-850b-7f5e35cf8e40" providerId="ADAL" clId="{73C6AB86-93D4-492F-8B75-ED9C83CCDF25}" dt="2025-06-03T12:09:20.021" v="6617"/>
          <pc:sldLayoutMkLst>
            <pc:docMk/>
            <pc:sldMasterMk cId="3016968201" sldId="2147483660"/>
            <pc:sldLayoutMk cId="194529486" sldId="2147483671"/>
          </pc:sldLayoutMkLst>
        </pc:sldLayoutChg>
      </pc:sldMasterChg>
      <pc:sldMasterChg chg="setBg modSldLayout">
        <pc:chgData name="Antos, Jenna" userId="7edb563a-e92a-4ad9-850b-7f5e35cf8e40" providerId="ADAL" clId="{73C6AB86-93D4-492F-8B75-ED9C83CCDF25}" dt="2025-06-03T12:09:20.021" v="6617"/>
        <pc:sldMasterMkLst>
          <pc:docMk/>
          <pc:sldMasterMk cId="1886664154" sldId="2147483672"/>
        </pc:sldMasterMkLst>
        <pc:sldLayoutChg chg="setBg">
          <pc:chgData name="Antos, Jenna" userId="7edb563a-e92a-4ad9-850b-7f5e35cf8e40" providerId="ADAL" clId="{73C6AB86-93D4-492F-8B75-ED9C83CCDF25}" dt="2025-06-03T12:09:20.021" v="6617"/>
          <pc:sldLayoutMkLst>
            <pc:docMk/>
            <pc:sldMasterMk cId="1886664154" sldId="2147483672"/>
            <pc:sldLayoutMk cId="1044261823" sldId="21474836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29EA70-17B3-488E-A1F6-42371EB5E69F}" type="datetimeFigureOut">
              <a:rPr lang="en-US" smtClean="0"/>
              <a:t>6/4/2025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DB4212-014B-4B0E-94B7-FA5FC4897871}" type="slidenum">
              <a:rPr lang="en-US" smtClean="0"/>
              <a:t>‹#›</a:t>
            </a:fld>
            <a:endParaRPr lang="en-US"/>
          </a:p>
        </p:txBody>
      </p:sp>
    </p:spTree>
    <p:extLst>
      <p:ext uri="{BB962C8B-B14F-4D97-AF65-F5344CB8AC3E}">
        <p14:creationId xmlns:p14="http://schemas.microsoft.com/office/powerpoint/2010/main" val="1667766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Housekeeping Items:</a:t>
            </a:r>
          </a:p>
          <a:p>
            <a:r>
              <a:rPr lang="en-US" dirty="0"/>
              <a:t>Introductions.</a:t>
            </a:r>
          </a:p>
          <a:p>
            <a:r>
              <a:rPr lang="en-US" dirty="0"/>
              <a:t>This session will be recorded. </a:t>
            </a:r>
          </a:p>
          <a:p>
            <a:r>
              <a:rPr lang="en-US" dirty="0"/>
              <a:t>Turn Mic and Camera off. </a:t>
            </a:r>
          </a:p>
          <a:p>
            <a:r>
              <a:rPr lang="en-US" dirty="0"/>
              <a:t>People in the room Mic.</a:t>
            </a:r>
          </a:p>
          <a:p>
            <a:r>
              <a:rPr lang="en-US" dirty="0"/>
              <a:t>Feel free to unmute yourself with questions or comments OR type them into the chat.</a:t>
            </a:r>
          </a:p>
          <a:p>
            <a:r>
              <a:rPr lang="en-US" dirty="0"/>
              <a:t>Begin recording.</a:t>
            </a:r>
          </a:p>
        </p:txBody>
      </p:sp>
      <p:sp>
        <p:nvSpPr>
          <p:cNvPr id="4" name="Slide Number Placeholder 3"/>
          <p:cNvSpPr>
            <a:spLocks noGrp="1"/>
          </p:cNvSpPr>
          <p:nvPr>
            <p:ph type="sldNum" sz="quarter" idx="5"/>
          </p:nvPr>
        </p:nvSpPr>
        <p:spPr/>
        <p:txBody>
          <a:bodyPr/>
          <a:lstStyle/>
          <a:p>
            <a:fld id="{1EDB4212-014B-4B0E-94B7-FA5FC4897871}" type="slidenum">
              <a:rPr lang="en-US" smtClean="0"/>
              <a:t>1</a:t>
            </a:fld>
            <a:endParaRPr lang="en-US"/>
          </a:p>
        </p:txBody>
      </p:sp>
    </p:spTree>
    <p:extLst>
      <p:ext uri="{BB962C8B-B14F-4D97-AF65-F5344CB8AC3E}">
        <p14:creationId xmlns:p14="http://schemas.microsoft.com/office/powerpoint/2010/main" val="759257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B4212-014B-4B0E-94B7-FA5FC4897871}" type="slidenum">
              <a:rPr lang="en-US" smtClean="0"/>
              <a:t>2</a:t>
            </a:fld>
            <a:endParaRPr lang="en-US"/>
          </a:p>
        </p:txBody>
      </p:sp>
    </p:spTree>
    <p:extLst>
      <p:ext uri="{BB962C8B-B14F-4D97-AF65-F5344CB8AC3E}">
        <p14:creationId xmlns:p14="http://schemas.microsoft.com/office/powerpoint/2010/main" val="138447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DB4212-014B-4B0E-94B7-FA5FC4897871}" type="slidenum">
              <a:rPr lang="en-US" smtClean="0"/>
              <a:t>4</a:t>
            </a:fld>
            <a:endParaRPr lang="en-US"/>
          </a:p>
        </p:txBody>
      </p:sp>
    </p:spTree>
    <p:extLst>
      <p:ext uri="{BB962C8B-B14F-4D97-AF65-F5344CB8AC3E}">
        <p14:creationId xmlns:p14="http://schemas.microsoft.com/office/powerpoint/2010/main" val="2263991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4F426B-9FF6-4C8D-9744-EB344D95DA40}" type="slidenum">
              <a:rPr lang="en-US" smtClean="0"/>
              <a:t>7</a:t>
            </a:fld>
            <a:endParaRPr lang="en-US"/>
          </a:p>
        </p:txBody>
      </p:sp>
    </p:spTree>
    <p:extLst>
      <p:ext uri="{BB962C8B-B14F-4D97-AF65-F5344CB8AC3E}">
        <p14:creationId xmlns:p14="http://schemas.microsoft.com/office/powerpoint/2010/main" val="327268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C5A96-29F4-4898-D6A6-444B66A0F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D156F-64BC-409B-68D4-94271B716C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CB1DD-FD0A-8FDB-40E0-4BC009544E5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3B4CFA-14DA-971F-D4FD-0EADC7B6CC6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84BE8-131C-47E5-B431-7854FF32F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5563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439E4-3670-4712-3938-0DDD153554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076704-BBF2-A576-7BE4-0315843D2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742B96-9D62-922A-2C40-F764A1F552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D2D1AFA-9245-4F7B-0313-CA7ABD7CB9E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84BE8-131C-47E5-B431-7854FF32F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0801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41425-FF83-3D62-E8BC-BA4663533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18D223-1E16-C8BA-7B5B-396A4EA90D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B50D8C-EEB7-8CDD-D180-0323FD416D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DEC53A-629E-30F4-47D7-E8019830E5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84BE8-131C-47E5-B431-7854FF32F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686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C94D9D-533B-4ADE-C8BF-231E23726F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88DD9-8462-2079-5DC0-D74ECD744A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52284-1A23-F014-D5C9-EB5103FBCE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76A557-116D-8F2B-26C8-9A382C12229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B84BE8-131C-47E5-B431-7854FF32F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7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DB0C-6C89-FCF7-849D-1DB3E79236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28C480-626E-A857-7C3B-120B0BD976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C34D485-3F33-99EB-1F5F-D0E2DB3E2533}"/>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1CE621C9-EEDC-6DE2-06CF-93E65FFF5D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5EC39-9058-B49F-E57F-88E6BBD18F67}"/>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10827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5517E-8773-A169-74E5-DB71570395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851C90-A308-23A8-64A4-609FFACF41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B8E808-A199-FF9B-2936-543CAEA4E724}"/>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BB92A0B3-3241-38A3-38AB-DFBDA3682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80A350-0CC9-E93A-1CAE-CF001245EA13}"/>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956072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6EBE33-14B3-F788-9B37-FBF92218C0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AC5A2A-2958-A5A3-FEBD-F13454AF71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E53099-9A1B-E838-FA7D-1C0026809CB6}"/>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A070A629-E337-DD37-46DA-6A90342100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852428-8554-15B9-4AA6-4406ED027778}"/>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42306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9931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909613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16007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718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119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479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7595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6320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A01B3-3281-50E2-D5C0-62A122C0028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A546F3-1F4B-19F3-42EE-17A90B296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32D44-4390-4C4D-9EE6-243123D679D6}"/>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242A4708-C96B-BF4E-3AC1-7E4C7A75FB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A27F45-071E-0DE7-88CF-B4D99DE0EBC9}"/>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437563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2282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82086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529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4261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14846-AF1F-52A5-34E9-FDB1170141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7354DE-3111-6ED7-734A-A567D4410BD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67517E-9A22-8DC0-ABB9-A0F68E3B4CFE}"/>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DDF31605-9F12-6F28-11F8-FCE202AA6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69376C-71CB-48BC-6D98-18829EA132C8}"/>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3919728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B9F3-D2F8-2495-619C-363E61248B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CA6D11-9DD9-B241-337C-135422FD427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9FF040-17C2-092E-37B3-55DC1C48A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EF72276-B051-C94B-FFD6-373D9E4C9DE7}"/>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6" name="Footer Placeholder 5">
            <a:extLst>
              <a:ext uri="{FF2B5EF4-FFF2-40B4-BE49-F238E27FC236}">
                <a16:creationId xmlns:a16="http://schemas.microsoft.com/office/drawing/2014/main" id="{5926C4AE-C515-E86B-9830-DB0B9E0DC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50F51-386B-963C-C9E6-D45C38736F91}"/>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27699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FC4FC-F964-968B-37CF-91E421756A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13FFEF-BB15-C39B-5A98-F35EF36383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92C43F-9E35-71F9-44AE-41C476E2E87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DF0AA2-F06B-3EA2-0EA4-06375A7A0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E9C7A-4070-202A-4009-15C20A412E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C3A08D-E2B2-9870-D1C9-2D0512140FC5}"/>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8" name="Footer Placeholder 7">
            <a:extLst>
              <a:ext uri="{FF2B5EF4-FFF2-40B4-BE49-F238E27FC236}">
                <a16:creationId xmlns:a16="http://schemas.microsoft.com/office/drawing/2014/main" id="{BF941297-1187-DB6A-A5D3-1B2750A469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C3F567-5AD6-CDAF-531A-EF816A6F3728}"/>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2515778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6C5A-45AB-D39D-DEB9-AB38A58863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C8BE1B-5A8D-45CE-C220-E8B60ED47C37}"/>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4" name="Footer Placeholder 3">
            <a:extLst>
              <a:ext uri="{FF2B5EF4-FFF2-40B4-BE49-F238E27FC236}">
                <a16:creationId xmlns:a16="http://schemas.microsoft.com/office/drawing/2014/main" id="{6219A8F5-20D1-AA9F-A82A-44C95F3E06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1A0672-9738-BDEF-0448-83F859A58148}"/>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046820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5B38EA-B4C4-FAFF-4906-7FA94C1F9D03}"/>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3" name="Footer Placeholder 2">
            <a:extLst>
              <a:ext uri="{FF2B5EF4-FFF2-40B4-BE49-F238E27FC236}">
                <a16:creationId xmlns:a16="http://schemas.microsoft.com/office/drawing/2014/main" id="{FAA98E32-3080-3ACC-B6D5-076E595736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999D83-F0D0-07FB-24C0-CB93FC61ADAE}"/>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335690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FE309-77D8-6AC5-B3A9-698A6BEA07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A84B3B4-17F3-2D66-0181-A748FF072B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7A9C647-75EF-7798-5A2C-320E63D94D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70FC5C-0E36-BC56-3DE3-577278E0430F}"/>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6" name="Footer Placeholder 5">
            <a:extLst>
              <a:ext uri="{FF2B5EF4-FFF2-40B4-BE49-F238E27FC236}">
                <a16:creationId xmlns:a16="http://schemas.microsoft.com/office/drawing/2014/main" id="{A982B05B-F2EC-D681-7E66-A64584695A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D4C9E6-62E1-9F78-48D0-4E24D1C951E2}"/>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187599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94084-BCDD-5217-CDC2-7A1803E673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B61F23-DE0F-491C-D6E5-A4DFD752B1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CBA9134-17C0-5C0C-0BBF-F21D2A2696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38EB67-0C8C-99E7-A2B8-588615F34495}"/>
              </a:ext>
            </a:extLst>
          </p:cNvPr>
          <p:cNvSpPr>
            <a:spLocks noGrp="1"/>
          </p:cNvSpPr>
          <p:nvPr>
            <p:ph type="dt" sz="half" idx="10"/>
          </p:nvPr>
        </p:nvSpPr>
        <p:spPr/>
        <p:txBody>
          <a:bodyPr/>
          <a:lstStyle/>
          <a:p>
            <a:fld id="{245EC9DA-D6D3-44AA-A792-AFEC401F1C43}" type="datetimeFigureOut">
              <a:rPr lang="en-US" smtClean="0"/>
              <a:t>6/4/2025</a:t>
            </a:fld>
            <a:endParaRPr lang="en-US"/>
          </a:p>
        </p:txBody>
      </p:sp>
      <p:sp>
        <p:nvSpPr>
          <p:cNvPr id="6" name="Footer Placeholder 5">
            <a:extLst>
              <a:ext uri="{FF2B5EF4-FFF2-40B4-BE49-F238E27FC236}">
                <a16:creationId xmlns:a16="http://schemas.microsoft.com/office/drawing/2014/main" id="{70868F74-5DD9-C7DA-A0C1-C0FBECF82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922CF6-F288-8B15-3F59-249221350F52}"/>
              </a:ext>
            </a:extLst>
          </p:cNvPr>
          <p:cNvSpPr>
            <a:spLocks noGrp="1"/>
          </p:cNvSpPr>
          <p:nvPr>
            <p:ph type="sldNum" sz="quarter" idx="12"/>
          </p:nvPr>
        </p:nvSpPr>
        <p:spPr/>
        <p:txBody>
          <a:bodyPr/>
          <a:lstStyle/>
          <a:p>
            <a:fld id="{323A3312-8021-469E-B7F7-7CBCF590D8AE}" type="slidenum">
              <a:rPr lang="en-US" smtClean="0"/>
              <a:t>‹#›</a:t>
            </a:fld>
            <a:endParaRPr lang="en-US"/>
          </a:p>
        </p:txBody>
      </p:sp>
    </p:spTree>
    <p:extLst>
      <p:ext uri="{BB962C8B-B14F-4D97-AF65-F5344CB8AC3E}">
        <p14:creationId xmlns:p14="http://schemas.microsoft.com/office/powerpoint/2010/main" val="1332782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3.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EDE45-8CA2-5D22-8E1C-08D22DFCC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0B409A-7178-EA08-3555-9455D53032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491252-EE5A-8862-020B-C46A920EA6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5EC9DA-D6D3-44AA-A792-AFEC401F1C43}" type="datetimeFigureOut">
              <a:rPr lang="en-US" smtClean="0"/>
              <a:t>6/4/2025</a:t>
            </a:fld>
            <a:endParaRPr lang="en-US"/>
          </a:p>
        </p:txBody>
      </p:sp>
      <p:sp>
        <p:nvSpPr>
          <p:cNvPr id="5" name="Footer Placeholder 4">
            <a:extLst>
              <a:ext uri="{FF2B5EF4-FFF2-40B4-BE49-F238E27FC236}">
                <a16:creationId xmlns:a16="http://schemas.microsoft.com/office/drawing/2014/main" id="{DF739C67-2067-2883-3E46-1CD8E95AEC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CCF7E5-614E-C547-E229-3927F3B2B8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3A3312-8021-469E-B7F7-7CBCF590D8AE}" type="slidenum">
              <a:rPr lang="en-US" smtClean="0"/>
              <a:t>‹#›</a:t>
            </a:fld>
            <a:endParaRPr lang="en-US"/>
          </a:p>
        </p:txBody>
      </p:sp>
    </p:spTree>
    <p:extLst>
      <p:ext uri="{BB962C8B-B14F-4D97-AF65-F5344CB8AC3E}">
        <p14:creationId xmlns:p14="http://schemas.microsoft.com/office/powerpoint/2010/main" val="164070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6/4/2025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69682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12E07D2-07C8-758E-73DB-5D93F458A7F4}"/>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F5DBE50-2477-B6CD-2D00-0427E502EF87}"/>
              </a:ext>
            </a:extLst>
          </p:cNvPr>
          <p:cNvSpPr/>
          <p:nvPr userDrawn="1"/>
        </p:nvSpPr>
        <p:spPr>
          <a:xfrm>
            <a:off x="0" y="6353174"/>
            <a:ext cx="12192000" cy="504825"/>
          </a:xfrm>
          <a:prstGeom prst="rect">
            <a:avLst/>
          </a:prstGeom>
          <a:solidFill>
            <a:srgbClr val="40404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baseline="0" dirty="0">
                <a:latin typeface="Gotham" panose="02000504050000020004" pitchFamily="2" charset="0"/>
              </a:rPr>
              <a:t>W</a:t>
            </a:r>
            <a:r>
              <a:rPr lang="en-US" sz="1100" baseline="0" dirty="0">
                <a:latin typeface="Gotham" panose="02000504050000020004" pitchFamily="2" charset="0"/>
              </a:rPr>
              <a:t>ELL-BEING</a:t>
            </a:r>
            <a:r>
              <a:rPr lang="en-US" sz="1100" dirty="0">
                <a:latin typeface="Gotham" panose="02000504050000020004" pitchFamily="2" charset="0"/>
              </a:rPr>
              <a:t>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dirty="0">
                <a:latin typeface="Gotham" panose="02000504050000020004" pitchFamily="2" charset="0"/>
              </a:rPr>
              <a:t> SUSTAINABILITY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I</a:t>
            </a:r>
            <a:r>
              <a:rPr lang="en-US" sz="1100" dirty="0">
                <a:latin typeface="Gotham" panose="02000504050000020004" pitchFamily="2" charset="0"/>
              </a:rPr>
              <a:t>NNOVATION </a:t>
            </a:r>
            <a:r>
              <a:rPr lang="en-US" sz="1100" i="1" kern="1200" dirty="0">
                <a:solidFill>
                  <a:schemeClr val="lt1"/>
                </a:solidFill>
                <a:latin typeface="Times New Roman" panose="02020603050405020304" pitchFamily="18" charset="0"/>
                <a:ea typeface="+mn-ea"/>
                <a:cs typeface="Times New Roman" panose="02020603050405020304" pitchFamily="18" charset="0"/>
              </a:rPr>
              <a:t>and</a:t>
            </a:r>
            <a:r>
              <a:rPr lang="en-US" sz="1100" kern="1200" dirty="0">
                <a:solidFill>
                  <a:schemeClr val="lt1"/>
                </a:solidFill>
                <a:latin typeface="Gotham" panose="02000504050000020004" pitchFamily="2" charset="0"/>
                <a:ea typeface="+mn-ea"/>
                <a:cs typeface="+mn-cs"/>
              </a:rPr>
              <a:t> </a:t>
            </a:r>
            <a:r>
              <a:rPr lang="en-US" sz="1100" dirty="0">
                <a:latin typeface="Gotham" panose="02000504050000020004" pitchFamily="2" charset="0"/>
              </a:rPr>
              <a:t>DISCOVERY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S</a:t>
            </a:r>
            <a:r>
              <a:rPr lang="en-US" sz="1100" dirty="0">
                <a:latin typeface="Gotham" panose="02000504050000020004" pitchFamily="2" charset="0"/>
              </a:rPr>
              <a:t>ERVICE EXCELLENCE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ACCOUNTABILITY </a:t>
            </a:r>
            <a:r>
              <a:rPr lang="en-US" sz="1100" dirty="0">
                <a:solidFill>
                  <a:srgbClr val="E31937"/>
                </a:solidFill>
                <a:latin typeface="Gotham" panose="02000504050000020004" pitchFamily="2" charset="0"/>
              </a:rPr>
              <a:t>|</a:t>
            </a:r>
            <a:r>
              <a:rPr lang="en-US" sz="1100" dirty="0">
                <a:latin typeface="Gotham" panose="02000504050000020004" pitchFamily="2" charset="0"/>
              </a:rPr>
              <a:t> </a:t>
            </a:r>
            <a:r>
              <a:rPr lang="en-US" sz="1400" b="1" dirty="0">
                <a:latin typeface="Gotham" panose="02000504050000020004" pitchFamily="2" charset="0"/>
              </a:rPr>
              <a:t>E</a:t>
            </a:r>
            <a:r>
              <a:rPr lang="en-US" sz="1100" dirty="0">
                <a:latin typeface="Gotham" panose="02000504050000020004" pitchFamily="2" charset="0"/>
              </a:rPr>
              <a:t>QUITY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JUSTICE </a:t>
            </a:r>
            <a:r>
              <a:rPr lang="en-US" sz="1100" dirty="0">
                <a:solidFill>
                  <a:srgbClr val="E31937"/>
                </a:solidFill>
                <a:latin typeface="Gotham" panose="02000504050000020004" pitchFamily="2" charset="0"/>
              </a:rPr>
              <a:t>| </a:t>
            </a:r>
            <a:r>
              <a:rPr lang="en-US" sz="1400" b="1" dirty="0">
                <a:latin typeface="Gotham" panose="02000504050000020004" pitchFamily="2" charset="0"/>
              </a:rPr>
              <a:t>R</a:t>
            </a:r>
            <a:r>
              <a:rPr lang="en-US" sz="1100" dirty="0">
                <a:latin typeface="Gotham" panose="02000504050000020004" pitchFamily="2" charset="0"/>
              </a:rPr>
              <a:t>ESPECT </a:t>
            </a:r>
            <a:r>
              <a:rPr lang="en-US" sz="1100" i="1" dirty="0">
                <a:latin typeface="Times New Roman" panose="02020603050405020304" pitchFamily="18" charset="0"/>
                <a:cs typeface="Times New Roman" panose="02020603050405020304" pitchFamily="18" charset="0"/>
              </a:rPr>
              <a:t>and</a:t>
            </a:r>
            <a:r>
              <a:rPr lang="en-US" sz="1100" dirty="0">
                <a:latin typeface="Gotham" panose="02000504050000020004" pitchFamily="2" charset="0"/>
              </a:rPr>
              <a:t> INTEGRITY</a:t>
            </a:r>
          </a:p>
        </p:txBody>
      </p:sp>
      <p:pic>
        <p:nvPicPr>
          <p:cNvPr id="12" name="Picture 11">
            <a:extLst>
              <a:ext uri="{FF2B5EF4-FFF2-40B4-BE49-F238E27FC236}">
                <a16:creationId xmlns:a16="http://schemas.microsoft.com/office/drawing/2014/main" id="{DE025457-69A5-635A-0C6A-76CAB3164235}"/>
              </a:ext>
            </a:extLst>
          </p:cNvPr>
          <p:cNvPicPr>
            <a:picLocks noChangeAspect="1"/>
          </p:cNvPicPr>
          <p:nvPr userDrawn="1"/>
        </p:nvPicPr>
        <p:blipFill>
          <a:blip r:embed="rId4"/>
          <a:stretch>
            <a:fillRect/>
          </a:stretch>
        </p:blipFill>
        <p:spPr>
          <a:xfrm>
            <a:off x="9985476" y="5169346"/>
            <a:ext cx="2101749" cy="1183828"/>
          </a:xfrm>
          <a:prstGeom prst="rect">
            <a:avLst/>
          </a:prstGeom>
          <a:solidFill>
            <a:schemeClr val="bg1"/>
          </a:solidFill>
        </p:spPr>
      </p:pic>
    </p:spTree>
    <p:extLst>
      <p:ext uri="{BB962C8B-B14F-4D97-AF65-F5344CB8AC3E}">
        <p14:creationId xmlns:p14="http://schemas.microsoft.com/office/powerpoint/2010/main" val="1886664154"/>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MAShelp@umaryland.edu" TargetMode="External"/><Relationship Id="rId4" Type="http://schemas.openxmlformats.org/officeDocument/2006/relationships/hyperlink" Target="mailto:PCard-Admin@umaryland.edu"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umaryland.edu/controller/announcements/" TargetMode="External"/><Relationship Id="rId2" Type="http://schemas.openxmlformats.org/officeDocument/2006/relationships/hyperlink" Target="https://www.umaryland.edu/media/umb/af/fs/announcements/FY25-Year-End-Memo.pdf" TargetMode="Externa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citscf.umaryland.edu/calendar/pcard/index.cfm?groupid=5"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pcard-admin@umaryland.edu" TargetMode="External"/><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umaryland.edu/cpa/publications/the-elm-and-elm-calenda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umaryland.edu/cmas/bits--bytes/" TargetMode="External"/><Relationship Id="rId5" Type="http://schemas.openxmlformats.org/officeDocument/2006/relationships/hyperlink" Target="https://www.umaryland.edu/procurement/corporate-purchasing-card/users-guide/" TargetMode="External"/><Relationship Id="rId4" Type="http://schemas.openxmlformats.org/officeDocument/2006/relationships/hyperlink" Target="https://www.umaryland.edu/procurement/"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umaryland.edu/procurement/buy-green/" TargetMode="External"/><Relationship Id="rId2" Type="http://schemas.openxmlformats.org/officeDocument/2006/relationships/hyperlink" Target="https://www.umaryland.edu/procurement/minority-business-enterprise-mb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hyperlink" Target="https://citscf.umaryland.edu/calendar/pcard/index.cfm?groupid=5"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fapps.umaryland.edu/upk/quantum/PlayerPackage/data/toc.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9AC4D5-6C8C-4168-07B1-D57600A4380E}"/>
              </a:ext>
            </a:extLst>
          </p:cNvPr>
          <p:cNvPicPr>
            <a:picLocks noChangeAspect="1"/>
          </p:cNvPicPr>
          <p:nvPr/>
        </p:nvPicPr>
        <p:blipFill>
          <a:blip r:embed="rId3"/>
          <a:stretch>
            <a:fillRect/>
          </a:stretch>
        </p:blipFill>
        <p:spPr>
          <a:xfrm>
            <a:off x="89898" y="82946"/>
            <a:ext cx="8927101" cy="6697847"/>
          </a:xfrm>
          <a:prstGeom prst="rect">
            <a:avLst/>
          </a:prstGeom>
        </p:spPr>
      </p:pic>
      <p:sp>
        <p:nvSpPr>
          <p:cNvPr id="2" name="Title 1">
            <a:extLst>
              <a:ext uri="{FF2B5EF4-FFF2-40B4-BE49-F238E27FC236}">
                <a16:creationId xmlns:a16="http://schemas.microsoft.com/office/drawing/2014/main" id="{9AF4A46F-0D11-8F3A-3A78-E2D1D8FF24E6}"/>
              </a:ext>
            </a:extLst>
          </p:cNvPr>
          <p:cNvSpPr>
            <a:spLocks noGrp="1"/>
          </p:cNvSpPr>
          <p:nvPr>
            <p:ph type="ctrTitle"/>
          </p:nvPr>
        </p:nvSpPr>
        <p:spPr>
          <a:xfrm>
            <a:off x="1524000" y="1109128"/>
            <a:ext cx="9144000" cy="2387600"/>
          </a:xfrm>
        </p:spPr>
        <p:txBody>
          <a:bodyPr/>
          <a:lstStyle/>
          <a:p>
            <a:r>
              <a:rPr lang="en-US" dirty="0"/>
              <a:t>PCard Refresher Training</a:t>
            </a:r>
          </a:p>
        </p:txBody>
      </p:sp>
      <p:sp>
        <p:nvSpPr>
          <p:cNvPr id="3" name="Subtitle 2">
            <a:extLst>
              <a:ext uri="{FF2B5EF4-FFF2-40B4-BE49-F238E27FC236}">
                <a16:creationId xmlns:a16="http://schemas.microsoft.com/office/drawing/2014/main" id="{01722761-899C-B2E0-DDC5-19E3AAE3155B}"/>
              </a:ext>
            </a:extLst>
          </p:cNvPr>
          <p:cNvSpPr>
            <a:spLocks noGrp="1"/>
          </p:cNvSpPr>
          <p:nvPr>
            <p:ph type="subTitle" idx="1"/>
          </p:nvPr>
        </p:nvSpPr>
        <p:spPr>
          <a:xfrm>
            <a:off x="1524000" y="3612311"/>
            <a:ext cx="9144000" cy="2136561"/>
          </a:xfrm>
        </p:spPr>
        <p:txBody>
          <a:bodyPr anchor="b">
            <a:normAutofit/>
          </a:bodyPr>
          <a:lstStyle/>
          <a:p>
            <a:pPr>
              <a:lnSpc>
                <a:spcPct val="100000"/>
              </a:lnSpc>
              <a:spcBef>
                <a:spcPts val="0"/>
              </a:spcBef>
            </a:pPr>
            <a:r>
              <a:rPr lang="en-US" b="1" dirty="0"/>
              <a:t>Co-hosted by SSAS &amp; MAS</a:t>
            </a:r>
          </a:p>
          <a:p>
            <a:pPr>
              <a:lnSpc>
                <a:spcPct val="100000"/>
              </a:lnSpc>
              <a:spcBef>
                <a:spcPts val="0"/>
              </a:spcBef>
            </a:pPr>
            <a:endParaRPr lang="en-US" dirty="0"/>
          </a:p>
          <a:p>
            <a:pPr>
              <a:lnSpc>
                <a:spcPct val="100000"/>
              </a:lnSpc>
              <a:spcBef>
                <a:spcPts val="0"/>
              </a:spcBef>
            </a:pPr>
            <a:r>
              <a:rPr lang="en-US" dirty="0">
                <a:hlinkClick r:id="rId4"/>
              </a:rPr>
              <a:t>PCard-Admin@umaryland.edu</a:t>
            </a:r>
            <a:endParaRPr lang="en-US" dirty="0"/>
          </a:p>
          <a:p>
            <a:pPr>
              <a:lnSpc>
                <a:spcPct val="100000"/>
              </a:lnSpc>
              <a:spcBef>
                <a:spcPts val="0"/>
              </a:spcBef>
            </a:pPr>
            <a:r>
              <a:rPr lang="en-US" dirty="0">
                <a:hlinkClick r:id="rId5"/>
              </a:rPr>
              <a:t>MAShelp@umaryland.edu</a:t>
            </a:r>
            <a:endParaRPr lang="en-US" dirty="0"/>
          </a:p>
          <a:p>
            <a:pPr>
              <a:lnSpc>
                <a:spcPct val="100000"/>
              </a:lnSpc>
              <a:spcBef>
                <a:spcPts val="0"/>
              </a:spcBef>
            </a:pPr>
            <a:endParaRPr lang="en-US" dirty="0"/>
          </a:p>
        </p:txBody>
      </p:sp>
    </p:spTree>
    <p:extLst>
      <p:ext uri="{BB962C8B-B14F-4D97-AF65-F5344CB8AC3E}">
        <p14:creationId xmlns:p14="http://schemas.microsoft.com/office/powerpoint/2010/main" val="672876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D5B55FA-5E43-7EC2-1F47-7EE297A29778}"/>
            </a:ext>
          </a:extLst>
        </p:cNvPr>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text rectangle">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D81DBF-D1D9-736C-1B9F-C3AF334E60C1}"/>
              </a:ext>
            </a:extLst>
          </p:cNvPr>
          <p:cNvSpPr>
            <a:spLocks noGrp="1"/>
          </p:cNvSpPr>
          <p:nvPr>
            <p:ph type="title"/>
          </p:nvPr>
        </p:nvSpPr>
        <p:spPr>
          <a:xfrm>
            <a:off x="841247" y="978619"/>
            <a:ext cx="3410712" cy="1106424"/>
          </a:xfrm>
        </p:spPr>
        <p:txBody>
          <a:bodyPr>
            <a:normAutofit/>
          </a:bodyPr>
          <a:lstStyle/>
          <a:p>
            <a:r>
              <a:rPr lang="en-US" sz="2800"/>
              <a:t>EOY Processes</a:t>
            </a:r>
          </a:p>
        </p:txBody>
      </p:sp>
      <p:sp>
        <p:nvSpPr>
          <p:cNvPr id="44" name="!!accent">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5" name="Rectangle 44">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6079E95A-50D3-FEA9-4E50-4F10E57DD7EA}"/>
              </a:ext>
            </a:extLst>
          </p:cNvPr>
          <p:cNvSpPr>
            <a:spLocks noGrp="1"/>
          </p:cNvSpPr>
          <p:nvPr>
            <p:ph idx="1"/>
          </p:nvPr>
        </p:nvSpPr>
        <p:spPr>
          <a:xfrm>
            <a:off x="841247" y="2359152"/>
            <a:ext cx="3410712" cy="3425043"/>
          </a:xfrm>
        </p:spPr>
        <p:txBody>
          <a:bodyPr>
            <a:normAutofit/>
          </a:bodyPr>
          <a:lstStyle/>
          <a:p>
            <a:r>
              <a:rPr lang="en-US" sz="1700" dirty="0">
                <a:hlinkClick r:id="rId2"/>
              </a:rPr>
              <a:t>OOTC End of FY Notification</a:t>
            </a:r>
            <a:r>
              <a:rPr lang="en-US" sz="1300" dirty="0">
                <a:hlinkClick r:id="rId2"/>
              </a:rPr>
              <a:t> </a:t>
            </a:r>
            <a:endParaRPr lang="en-US" sz="1300" dirty="0"/>
          </a:p>
          <a:p>
            <a:pPr marL="0" indent="0">
              <a:buNone/>
            </a:pPr>
            <a:r>
              <a:rPr lang="en-US" sz="1200" dirty="0"/>
              <a:t>Recommend connecting with Approver, Delegate, Unit Budget Head for any outstanding or last-minute factors.</a:t>
            </a:r>
          </a:p>
          <a:p>
            <a:pPr marL="0" indent="0">
              <a:buNone/>
            </a:pPr>
            <a:r>
              <a:rPr lang="en-US" sz="1200" dirty="0">
                <a:hlinkClick r:id="rId3"/>
              </a:rPr>
              <a:t>Announcements - Office of the Controller</a:t>
            </a:r>
            <a:endParaRPr lang="en-US" sz="1200" dirty="0"/>
          </a:p>
          <a:p>
            <a:endParaRPr lang="en-US" sz="1700" dirty="0">
              <a:hlinkClick r:id="rId4"/>
            </a:endParaRPr>
          </a:p>
          <a:p>
            <a:r>
              <a:rPr lang="en-US" sz="1700" dirty="0">
                <a:hlinkClick r:id="rId4"/>
              </a:rPr>
              <a:t>PCard Program Calendar</a:t>
            </a:r>
            <a:endParaRPr lang="en-US" sz="1700" dirty="0"/>
          </a:p>
        </p:txBody>
      </p:sp>
      <p:pic>
        <p:nvPicPr>
          <p:cNvPr id="7" name="Picture 6" descr="Hourglass on a flat surface">
            <a:extLst>
              <a:ext uri="{FF2B5EF4-FFF2-40B4-BE49-F238E27FC236}">
                <a16:creationId xmlns:a16="http://schemas.microsoft.com/office/drawing/2014/main" id="{2329372C-F119-CC4D-79DB-B1AAE82ABF30}"/>
              </a:ext>
            </a:extLst>
          </p:cNvPr>
          <p:cNvPicPr>
            <a:picLocks noChangeAspect="1"/>
          </p:cNvPicPr>
          <p:nvPr/>
        </p:nvPicPr>
        <p:blipFill>
          <a:blip r:embed="rId5">
            <a:extLst>
              <a:ext uri="{28A0092B-C50C-407E-A947-70E740481C1C}">
                <a14:useLocalDpi xmlns:a14="http://schemas.microsoft.com/office/drawing/2010/main" val="0"/>
              </a:ext>
            </a:extLst>
          </a:blip>
          <a:srcRect l="9879" r="9255" b="-1"/>
          <a:stretch>
            <a:fillRect/>
          </a:stretch>
        </p:blipFill>
        <p:spPr>
          <a:xfrm>
            <a:off x="5124450" y="634382"/>
            <a:ext cx="6657213" cy="5495162"/>
          </a:xfrm>
          <a:prstGeom prst="rect">
            <a:avLst/>
          </a:prstGeom>
        </p:spPr>
      </p:pic>
    </p:spTree>
    <p:extLst>
      <p:ext uri="{BB962C8B-B14F-4D97-AF65-F5344CB8AC3E}">
        <p14:creationId xmlns:p14="http://schemas.microsoft.com/office/powerpoint/2010/main" val="2004901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BA99ABB-0624-0CA5-52F1-7555F2F2BE6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684873-738D-C252-5B1D-0D133CB1271A}"/>
              </a:ext>
            </a:extLst>
          </p:cNvPr>
          <p:cNvSpPr>
            <a:spLocks noGrp="1"/>
          </p:cNvSpPr>
          <p:nvPr>
            <p:ph type="title"/>
          </p:nvPr>
        </p:nvSpPr>
        <p:spPr>
          <a:xfrm>
            <a:off x="6412091" y="501651"/>
            <a:ext cx="4395340" cy="1716255"/>
          </a:xfrm>
        </p:spPr>
        <p:txBody>
          <a:bodyPr anchor="b">
            <a:normAutofit/>
          </a:bodyPr>
          <a:lstStyle/>
          <a:p>
            <a:pPr algn="ctr"/>
            <a:r>
              <a:rPr lang="en-US" sz="5600" dirty="0"/>
              <a:t>FAQs</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Yellow and blue symbols">
            <a:extLst>
              <a:ext uri="{FF2B5EF4-FFF2-40B4-BE49-F238E27FC236}">
                <a16:creationId xmlns:a16="http://schemas.microsoft.com/office/drawing/2014/main" id="{AAEB6899-0597-51C0-A63B-3B65CAEBC0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143" y="1431730"/>
            <a:ext cx="5221625" cy="3994540"/>
          </a:xfrm>
          <a:prstGeom prst="rect">
            <a:avLst/>
          </a:prstGeom>
        </p:spPr>
      </p:pic>
      <p:sp>
        <p:nvSpPr>
          <p:cNvPr id="3" name="Content Placeholder 2">
            <a:extLst>
              <a:ext uri="{FF2B5EF4-FFF2-40B4-BE49-F238E27FC236}">
                <a16:creationId xmlns:a16="http://schemas.microsoft.com/office/drawing/2014/main" id="{8889DC94-2129-7AE7-69F6-45E8296DB404}"/>
              </a:ext>
            </a:extLst>
          </p:cNvPr>
          <p:cNvSpPr>
            <a:spLocks noGrp="1"/>
          </p:cNvSpPr>
          <p:nvPr>
            <p:ph idx="1"/>
          </p:nvPr>
        </p:nvSpPr>
        <p:spPr>
          <a:xfrm>
            <a:off x="6059054" y="2630466"/>
            <a:ext cx="5247963" cy="3725883"/>
          </a:xfrm>
        </p:spPr>
        <p:txBody>
          <a:bodyPr anchor="t">
            <a:normAutofit/>
          </a:bodyPr>
          <a:lstStyle/>
          <a:p>
            <a:pPr marL="0" indent="0">
              <a:lnSpc>
                <a:spcPct val="100000"/>
              </a:lnSpc>
              <a:spcBef>
                <a:spcPts val="0"/>
              </a:spcBef>
              <a:buNone/>
            </a:pPr>
            <a:r>
              <a:rPr lang="en-US" sz="2000" dirty="0">
                <a:solidFill>
                  <a:schemeClr val="tx1">
                    <a:alpha val="80000"/>
                  </a:schemeClr>
                </a:solidFill>
              </a:rPr>
              <a:t>Extended Leave – What should I do?</a:t>
            </a:r>
          </a:p>
          <a:p>
            <a:pPr>
              <a:lnSpc>
                <a:spcPct val="100000"/>
              </a:lnSpc>
              <a:spcBef>
                <a:spcPts val="0"/>
              </a:spcBef>
            </a:pPr>
            <a:endParaRPr lang="en-US" sz="2000" dirty="0">
              <a:solidFill>
                <a:schemeClr val="tx1">
                  <a:alpha val="80000"/>
                </a:schemeClr>
              </a:solidFill>
            </a:endParaRPr>
          </a:p>
          <a:p>
            <a:pPr marL="0" indent="0">
              <a:lnSpc>
                <a:spcPct val="100000"/>
              </a:lnSpc>
              <a:spcBef>
                <a:spcPts val="0"/>
              </a:spcBef>
              <a:buNone/>
            </a:pPr>
            <a:r>
              <a:rPr lang="en-US" sz="2000" dirty="0">
                <a:solidFill>
                  <a:schemeClr val="tx1">
                    <a:alpha val="80000"/>
                  </a:schemeClr>
                </a:solidFill>
              </a:rPr>
              <a:t>Increasing limits – Justification</a:t>
            </a:r>
          </a:p>
          <a:p>
            <a:pPr marL="0" indent="0">
              <a:lnSpc>
                <a:spcPct val="100000"/>
              </a:lnSpc>
              <a:spcBef>
                <a:spcPts val="0"/>
              </a:spcBef>
              <a:buNone/>
            </a:pPr>
            <a:endParaRPr lang="en-US" sz="2000" dirty="0">
              <a:solidFill>
                <a:schemeClr val="tx1">
                  <a:alpha val="80000"/>
                </a:schemeClr>
              </a:solidFill>
            </a:endParaRPr>
          </a:p>
          <a:p>
            <a:pPr marL="0" indent="0">
              <a:lnSpc>
                <a:spcPct val="100000"/>
              </a:lnSpc>
              <a:spcBef>
                <a:spcPts val="0"/>
              </a:spcBef>
              <a:buNone/>
            </a:pPr>
            <a:r>
              <a:rPr lang="en-US" sz="2000" dirty="0">
                <a:solidFill>
                  <a:schemeClr val="tx1">
                    <a:alpha val="80000"/>
                  </a:schemeClr>
                </a:solidFill>
              </a:rPr>
              <a:t>MD State Sales and Use Tax?</a:t>
            </a:r>
          </a:p>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indent="0" algn="ctr">
              <a:buNone/>
            </a:pPr>
            <a:r>
              <a:rPr lang="en-US" sz="2000" dirty="0">
                <a:solidFill>
                  <a:schemeClr val="tx1">
                    <a:alpha val="80000"/>
                  </a:schemeClr>
                </a:solidFill>
              </a:rPr>
              <a:t>Questions so far?</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19883D-E468-406C-A5CE-9AE5079AA736}"/>
              </a:ext>
            </a:extLst>
          </p:cNvPr>
          <p:cNvCxnSpPr/>
          <p:nvPr/>
        </p:nvCxnSpPr>
        <p:spPr>
          <a:xfrm>
            <a:off x="6171443" y="4635986"/>
            <a:ext cx="474709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2855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F4867-3617-9469-0F68-63630D5E1D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AF624A-3E23-FE76-ACCB-356E3A9A5EDB}"/>
              </a:ext>
            </a:extLst>
          </p:cNvPr>
          <p:cNvSpPr>
            <a:spLocks noGrp="1"/>
          </p:cNvSpPr>
          <p:nvPr>
            <p:ph type="title"/>
          </p:nvPr>
        </p:nvSpPr>
        <p:spPr/>
        <p:txBody>
          <a:bodyPr/>
          <a:lstStyle/>
          <a:p>
            <a:r>
              <a:rPr lang="en-US" dirty="0"/>
              <a:t>MAS Placeholder</a:t>
            </a:r>
          </a:p>
        </p:txBody>
      </p:sp>
      <p:sp>
        <p:nvSpPr>
          <p:cNvPr id="3" name="Content Placeholder 2">
            <a:extLst>
              <a:ext uri="{FF2B5EF4-FFF2-40B4-BE49-F238E27FC236}">
                <a16:creationId xmlns:a16="http://schemas.microsoft.com/office/drawing/2014/main" id="{AB225677-FB0F-C7BB-66D3-F1D15782D77F}"/>
              </a:ext>
            </a:extLst>
          </p:cNvPr>
          <p:cNvSpPr>
            <a:spLocks noGrp="1"/>
          </p:cNvSpPr>
          <p:nvPr>
            <p:ph idx="1"/>
          </p:nvPr>
        </p:nvSpPr>
        <p:spPr>
          <a:xfrm>
            <a:off x="838200" y="1825625"/>
            <a:ext cx="10515600" cy="2775558"/>
          </a:xfrm>
        </p:spPr>
        <p:txBody>
          <a:bodyPr>
            <a:normAutofit/>
          </a:bodyPr>
          <a:lstStyle/>
          <a:p>
            <a:pPr marL="0" indent="0">
              <a:buNone/>
            </a:pPr>
            <a:r>
              <a:rPr lang="en-US" sz="1400" b="1" dirty="0">
                <a:solidFill>
                  <a:schemeClr val="tx1">
                    <a:alpha val="80000"/>
                  </a:schemeClr>
                </a:solidFill>
              </a:rPr>
              <a:t>Recording End</a:t>
            </a:r>
            <a:r>
              <a:rPr lang="en-US" sz="1400" dirty="0">
                <a:solidFill>
                  <a:schemeClr val="tx1">
                    <a:alpha val="80000"/>
                  </a:schemeClr>
                </a:solidFill>
              </a:rPr>
              <a:t>: MAS will continue the discussion with traditional compliance review topics. </a:t>
            </a:r>
          </a:p>
          <a:p>
            <a:endParaRPr lang="en-US" sz="1400" dirty="0"/>
          </a:p>
        </p:txBody>
      </p:sp>
    </p:spTree>
    <p:extLst>
      <p:ext uri="{BB962C8B-B14F-4D97-AF65-F5344CB8AC3E}">
        <p14:creationId xmlns:p14="http://schemas.microsoft.com/office/powerpoint/2010/main" val="98894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8E703-D726-6E28-4310-83251DE924A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4587698-D9E1-27BB-A24F-4BB9738E15BF}"/>
              </a:ext>
            </a:extLst>
          </p:cNvPr>
          <p:cNvSpPr txBox="1"/>
          <p:nvPr/>
        </p:nvSpPr>
        <p:spPr>
          <a:xfrm>
            <a:off x="1920253" y="1036061"/>
            <a:ext cx="7674711"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Disputes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09C62B5-A39E-9D36-74F1-F636193B14B1}"/>
              </a:ext>
            </a:extLst>
          </p:cNvPr>
          <p:cNvSpPr txBox="1"/>
          <p:nvPr/>
        </p:nvSpPr>
        <p:spPr>
          <a:xfrm>
            <a:off x="1328725" y="1682392"/>
            <a:ext cx="9061319" cy="479503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Transactions identified as fraudulent during the monthly reconciliation, or improper charges unable to be resolved with vendor, must be disputed with USBank </a:t>
            </a:r>
            <a:r>
              <a:rPr kumimoji="0" lang="en-US" sz="2000" b="1" i="0" u="none" strike="noStrike" kern="1200" cap="none" spc="0" normalizeH="0" baseline="0" noProof="0" dirty="0">
                <a:ln>
                  <a:noFill/>
                </a:ln>
                <a:solidFill>
                  <a:prstClr val="black"/>
                </a:solidFill>
                <a:effectLst/>
                <a:uLnTx/>
                <a:uFillTx/>
                <a:latin typeface="Calibri" panose="020F0502020204030204"/>
                <a:ea typeface="Calibri"/>
                <a:cs typeface="Times New Roman"/>
              </a:rPr>
              <a:t>promptly.</a:t>
            </a:r>
            <a:endParaRPr kumimoji="0" lang="en-US" sz="2000" b="1" i="0" u="none" strike="noStrike" kern="1200" cap="none" spc="0" normalizeH="0" baseline="0" noProof="0" dirty="0">
              <a:ln>
                <a:noFill/>
              </a:ln>
              <a:solidFill>
                <a:prstClr val="black"/>
              </a:solidFill>
              <a:effectLst/>
              <a:uLnTx/>
              <a:uFillTx/>
              <a:latin typeface="Calibri" panose="020F0502020204030204"/>
              <a:ea typeface="Calibri"/>
              <a:cs typeface="Calibri" panose="020F0502020204030204"/>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D0E2C"/>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D0E2C"/>
                </a:solidFill>
                <a:effectLst/>
                <a:uLnTx/>
                <a:uFillTx/>
                <a:latin typeface="Calibri" panose="020F0502020204030204"/>
                <a:ea typeface="Calibri"/>
                <a:cs typeface="Times New Roman"/>
              </a:rPr>
              <a:t>Must be reported (800-344-5696) within 60 days of relevant bank statement date.</a:t>
            </a:r>
            <a:endParaRPr kumimoji="0" lang="en-US" sz="2000" b="1" i="0" u="none" strike="noStrike" kern="1200" cap="none" spc="0" normalizeH="0" baseline="0" noProof="0" dirty="0">
              <a:ln>
                <a:noFill/>
              </a:ln>
              <a:solidFill>
                <a:srgbClr val="CD0E2C"/>
              </a:solidFill>
              <a:effectLst/>
              <a:uLnTx/>
              <a:uFillTx/>
              <a:latin typeface="Calibri" panose="020F0502020204030204"/>
              <a:ea typeface="Calibri"/>
              <a:cs typeface="Calibri"/>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CD0E2C"/>
              </a:solidFill>
              <a:effectLst/>
              <a:uLnTx/>
              <a:uFillTx/>
              <a:latin typeface="Calibri" panose="020F0502020204030204"/>
              <a:ea typeface="Calibri"/>
              <a:cs typeface="Times New Roman"/>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Failure to adequately track to resolution may carry </a:t>
            </a:r>
            <a:r>
              <a:rPr kumimoji="0" lang="en-US" sz="2000" b="0" i="0" u="none" strike="noStrike" kern="1200" cap="none" spc="0" normalizeH="0" baseline="0" noProof="0" dirty="0" err="1">
                <a:ln>
                  <a:noFill/>
                </a:ln>
                <a:solidFill>
                  <a:prstClr val="black"/>
                </a:solidFill>
                <a:effectLst/>
                <a:uLnTx/>
                <a:uFillTx/>
                <a:latin typeface="Calibri" panose="020F0502020204030204"/>
                <a:ea typeface="Calibri"/>
                <a:cs typeface="Times New Roman"/>
              </a:rPr>
              <a:t>PCard</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 consequences.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Notify </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hlinkClick r:id="rId3"/>
              </a:rPr>
              <a:t>pcard-admin@umaryland.edu</a:t>
            </a: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 of problems.  </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Tree>
    <p:extLst>
      <p:ext uri="{BB962C8B-B14F-4D97-AF65-F5344CB8AC3E}">
        <p14:creationId xmlns:p14="http://schemas.microsoft.com/office/powerpoint/2010/main" val="127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27F21-AC91-C54B-99F7-F0ACF2A00394}"/>
            </a:ext>
          </a:extLst>
        </p:cNvPr>
        <p:cNvGrpSpPr/>
        <p:nvPr/>
      </p:nvGrpSpPr>
      <p:grpSpPr>
        <a:xfrm>
          <a:off x="0" y="0"/>
          <a:ext cx="0" cy="0"/>
          <a:chOff x="0" y="0"/>
          <a:chExt cx="0" cy="0"/>
        </a:xfrm>
      </p:grpSpPr>
      <p:pic>
        <p:nvPicPr>
          <p:cNvPr id="5" name="Picture 4" descr="Curious dog poking his head into view">
            <a:extLst>
              <a:ext uri="{FF2B5EF4-FFF2-40B4-BE49-F238E27FC236}">
                <a16:creationId xmlns:a16="http://schemas.microsoft.com/office/drawing/2014/main" id="{B3884764-FBFC-5810-7445-F0B0145C155A}"/>
              </a:ext>
            </a:extLst>
          </p:cNvPr>
          <p:cNvPicPr>
            <a:picLocks noChangeAspect="1"/>
          </p:cNvPicPr>
          <p:nvPr/>
        </p:nvPicPr>
        <p:blipFill>
          <a:blip r:embed="rId3">
            <a:extLst>
              <a:ext uri="{28A0092B-C50C-407E-A947-70E740481C1C}">
                <a14:useLocalDpi xmlns:a14="http://schemas.microsoft.com/office/drawing/2010/main" val="0"/>
              </a:ext>
            </a:extLst>
          </a:blip>
          <a:srcRect l="13025" t="51714" r="17444"/>
          <a:stretch/>
        </p:blipFill>
        <p:spPr>
          <a:xfrm>
            <a:off x="2296159" y="4988560"/>
            <a:ext cx="6766561" cy="1378188"/>
          </a:xfrm>
          <a:prstGeom prst="rect">
            <a:avLst/>
          </a:prstGeom>
        </p:spPr>
      </p:pic>
      <p:sp>
        <p:nvSpPr>
          <p:cNvPr id="2" name="TextBox 1">
            <a:extLst>
              <a:ext uri="{FF2B5EF4-FFF2-40B4-BE49-F238E27FC236}">
                <a16:creationId xmlns:a16="http://schemas.microsoft.com/office/drawing/2014/main" id="{F90F6A8E-112B-4781-2871-CA7ABCD664A9}"/>
              </a:ext>
            </a:extLst>
          </p:cNvPr>
          <p:cNvSpPr txBox="1"/>
          <p:nvPr/>
        </p:nvSpPr>
        <p:spPr>
          <a:xfrm>
            <a:off x="2057118" y="1071408"/>
            <a:ext cx="7674711"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Disputes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B046133-0EE8-F54B-6E15-3A6375E811B6}"/>
              </a:ext>
            </a:extLst>
          </p:cNvPr>
          <p:cNvSpPr txBox="1"/>
          <p:nvPr/>
        </p:nvSpPr>
        <p:spPr>
          <a:xfrm>
            <a:off x="2965268" y="1717739"/>
            <a:ext cx="6766561" cy="474886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Disputes may be appropriate for:</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Fraudulent/unauthorized charges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Overcharge/Duplicate charge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Defective/incorrect/missing merchandise</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Cancellation requested but not processed by merchant</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rPr>
              <a:t>Services not as described</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1"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endParaRPr>
          </a:p>
        </p:txBody>
      </p:sp>
    </p:spTree>
    <p:extLst>
      <p:ext uri="{BB962C8B-B14F-4D97-AF65-F5344CB8AC3E}">
        <p14:creationId xmlns:p14="http://schemas.microsoft.com/office/powerpoint/2010/main" val="1778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499352-14EB-59C7-61E6-3C2C7FC505C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8BB9D65-89B8-1F5E-32A9-7DF65936F3EF}"/>
              </a:ext>
            </a:extLst>
          </p:cNvPr>
          <p:cNvSpPr txBox="1"/>
          <p:nvPr/>
        </p:nvSpPr>
        <p:spPr>
          <a:xfrm>
            <a:off x="2259888" y="614698"/>
            <a:ext cx="7674711"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Tracking Expected Refunds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DCFA6B09-2160-6B7C-5B08-D8CBEAA5F5C0}"/>
              </a:ext>
            </a:extLst>
          </p:cNvPr>
          <p:cNvSpPr txBox="1"/>
          <p:nvPr/>
        </p:nvSpPr>
        <p:spPr>
          <a:xfrm>
            <a:off x="1283731" y="1521797"/>
            <a:ext cx="9756083" cy="461036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All expected refunds must be </a:t>
            </a:r>
            <a:r>
              <a:rPr kumimoji="0" lang="en-US" sz="2200" b="0" i="1" u="sng" strike="noStrike" kern="1200" cap="none" spc="0" normalizeH="0" baseline="0" noProof="0" dirty="0">
                <a:ln>
                  <a:noFill/>
                </a:ln>
                <a:solidFill>
                  <a:prstClr val="black"/>
                </a:solidFill>
                <a:effectLst/>
                <a:uLnTx/>
                <a:uFillTx/>
                <a:latin typeface="Calibri" panose="020F0502020204030204"/>
                <a:ea typeface="Calibri"/>
                <a:cs typeface="Times New Roman"/>
              </a:rPr>
              <a:t>immediately</a:t>
            </a: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 recorded.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The log then serves as a visual reminder to follow up.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During reconciliation, forward pending transactions to following month's log.</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Best Practice: if expected refund does not post by the end of the first full month, seriously consider initiating dispute.  If still working with vendor, mark end of dispute window on your calendar and set reminders.  </a:t>
            </a:r>
          </a:p>
          <a:p>
            <a:pPr marL="342900" marR="0" lvl="0" indent="-342900" algn="l" defTabSz="914400" rtl="0" eaLnBrk="1" fontAlgn="auto" latinLnBrk="0" hangingPunct="1">
              <a:lnSpc>
                <a:spcPct val="150000"/>
              </a:lnSpc>
              <a:spcBef>
                <a:spcPts val="0"/>
              </a:spcBef>
              <a:spcAft>
                <a:spcPts val="0"/>
              </a:spcAft>
              <a:buClrTx/>
              <a:buSzTx/>
              <a:buFont typeface="Arial"/>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Calibri"/>
              </a:rPr>
              <a:t>Be particularly cautious when dealing with hotels -</a:t>
            </a:r>
          </a:p>
          <a:p>
            <a:pPr marL="800100" marR="0" lvl="1"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Calibri"/>
              </a:rPr>
              <a:t>Ensure Credit Card Authorization Form is completed correctly and      maintain copy!</a:t>
            </a:r>
          </a:p>
        </p:txBody>
      </p:sp>
    </p:spTree>
    <p:extLst>
      <p:ext uri="{BB962C8B-B14F-4D97-AF65-F5344CB8AC3E}">
        <p14:creationId xmlns:p14="http://schemas.microsoft.com/office/powerpoint/2010/main" val="965461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64F58-47E5-1E26-97EF-D118BC83047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2A58FA2-075B-7257-3153-F42AEBE6296E}"/>
              </a:ext>
            </a:extLst>
          </p:cNvPr>
          <p:cNvSpPr txBox="1"/>
          <p:nvPr/>
        </p:nvSpPr>
        <p:spPr>
          <a:xfrm>
            <a:off x="2259888" y="402672"/>
            <a:ext cx="7674711"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Calibri"/>
                <a:cs typeface="Calibri"/>
              </a:rPr>
              <a:t>Miscellaneous Reminders</a:t>
            </a:r>
          </a:p>
        </p:txBody>
      </p:sp>
      <p:sp>
        <p:nvSpPr>
          <p:cNvPr id="4" name="TextBox 3">
            <a:extLst>
              <a:ext uri="{FF2B5EF4-FFF2-40B4-BE49-F238E27FC236}">
                <a16:creationId xmlns:a16="http://schemas.microsoft.com/office/drawing/2014/main" id="{FD0511F6-9AE3-9891-46DA-FF5F7BA4FAB2}"/>
              </a:ext>
            </a:extLst>
          </p:cNvPr>
          <p:cNvSpPr txBox="1"/>
          <p:nvPr/>
        </p:nvSpPr>
        <p:spPr>
          <a:xfrm>
            <a:off x="731521" y="1521797"/>
            <a:ext cx="10308294" cy="4610365"/>
          </a:xfrm>
          <a:prstGeom prst="rect">
            <a:avLst/>
          </a:prstGeom>
          <a:noFill/>
        </p:spPr>
        <p:txBody>
          <a:bodyPr wrap="square" lIns="91440" tIns="45720" rIns="91440" bIns="45720" rtlCol="0" anchor="t">
            <a:spAutoFit/>
          </a:bodyPr>
          <a:lstStyle/>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Gift Cards are NEVER permitted</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a:cs typeface="Calibri" panose="020F0502020204030204"/>
            </a:endParaRP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Never share card/card number, and ensure full cc# is not visible in documentation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Adhere to Single Purchase Limit ($4,999)</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Retain </a:t>
            </a:r>
            <a:r>
              <a:rPr kumimoji="0" lang="en-US" sz="2200" b="0" i="0" u="sng" strike="noStrike" kern="1200" cap="none" spc="0" normalizeH="0" baseline="0" noProof="0" dirty="0">
                <a:ln>
                  <a:noFill/>
                </a:ln>
                <a:solidFill>
                  <a:prstClr val="black"/>
                </a:solidFill>
                <a:effectLst/>
                <a:uLnTx/>
                <a:uFillTx/>
                <a:latin typeface="Calibri" panose="020F0502020204030204"/>
                <a:ea typeface="Calibri"/>
                <a:cs typeface="Times New Roman"/>
              </a:rPr>
              <a:t>Itemized Final</a:t>
            </a: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 Receipts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Business Purpose for purchase must always be clear from supporting documents</a:t>
            </a:r>
            <a:endParaRPr kumimoji="0" lang="en-US" sz="18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panose="020F0502020204030204"/>
            </a:endParaRPr>
          </a:p>
          <a:p>
            <a:pPr marL="800100" marR="0" lvl="1"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Level of detail varies depending on purchase.  Example: Pipettes vs. Nail Polish</a:t>
            </a:r>
          </a:p>
          <a:p>
            <a:pPr marL="800100" marR="0" lvl="1"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Support for catering must be detailed enough to illustrate event allowability</a:t>
            </a:r>
          </a:p>
          <a:p>
            <a:pPr marL="800100" marR="0" lvl="1" indent="-342900" algn="l" defTabSz="914400" rtl="0" eaLnBrk="1" fontAlgn="auto" latinLnBrk="0" hangingPunct="1">
              <a:lnSpc>
                <a:spcPct val="150000"/>
              </a:lnSpc>
              <a:spcBef>
                <a:spcPts val="0"/>
              </a:spcBef>
              <a:spcAft>
                <a:spcPts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Times New Roman"/>
              </a:rPr>
              <a:t>Upload fully approved TAR to support hotel expenses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Calibri"/>
              <a:cs typeface="Calibri"/>
            </a:endParaRPr>
          </a:p>
        </p:txBody>
      </p:sp>
    </p:spTree>
    <p:extLst>
      <p:ext uri="{BB962C8B-B14F-4D97-AF65-F5344CB8AC3E}">
        <p14:creationId xmlns:p14="http://schemas.microsoft.com/office/powerpoint/2010/main" val="751661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ink megaphone">
            <a:extLst>
              <a:ext uri="{FF2B5EF4-FFF2-40B4-BE49-F238E27FC236}">
                <a16:creationId xmlns:a16="http://schemas.microsoft.com/office/drawing/2014/main" id="{4C829235-0372-BC4B-8987-A9734449C76A}"/>
              </a:ext>
            </a:extLst>
          </p:cNvPr>
          <p:cNvPicPr>
            <a:picLocks noChangeAspect="1"/>
          </p:cNvPicPr>
          <p:nvPr/>
        </p:nvPicPr>
        <p:blipFill>
          <a:blip r:embed="rId3">
            <a:extLst>
              <a:ext uri="{28A0092B-C50C-407E-A947-70E740481C1C}">
                <a14:useLocalDpi xmlns:a14="http://schemas.microsoft.com/office/drawing/2010/main" val="0"/>
              </a:ext>
            </a:extLst>
          </a:blip>
          <a:srcRect l="12692" b="8975"/>
          <a:stretch/>
        </p:blipFill>
        <p:spPr>
          <a:xfrm>
            <a:off x="0" y="0"/>
            <a:ext cx="12192000" cy="6858000"/>
          </a:xfrm>
          <a:prstGeom prst="rect">
            <a:avLst/>
          </a:prstGeom>
        </p:spPr>
      </p:pic>
      <p:sp>
        <p:nvSpPr>
          <p:cNvPr id="2" name="Title 1">
            <a:extLst>
              <a:ext uri="{FF2B5EF4-FFF2-40B4-BE49-F238E27FC236}">
                <a16:creationId xmlns:a16="http://schemas.microsoft.com/office/drawing/2014/main" id="{1B7D9A6A-5520-7264-2CFF-946D815BAAD4}"/>
              </a:ext>
            </a:extLst>
          </p:cNvPr>
          <p:cNvSpPr>
            <a:spLocks noGrp="1"/>
          </p:cNvSpPr>
          <p:nvPr>
            <p:ph type="title"/>
          </p:nvPr>
        </p:nvSpPr>
        <p:spPr>
          <a:xfrm>
            <a:off x="100209" y="162837"/>
            <a:ext cx="3231714" cy="1828800"/>
          </a:xfrm>
        </p:spPr>
        <p:txBody>
          <a:bodyPr>
            <a:normAutofit/>
          </a:bodyPr>
          <a:lstStyle/>
          <a:p>
            <a:pPr algn="ctr">
              <a:lnSpc>
                <a:spcPct val="100000"/>
              </a:lnSpc>
            </a:pPr>
            <a:r>
              <a:rPr lang="en-US" sz="3600" dirty="0"/>
              <a:t>Online Presence</a:t>
            </a:r>
            <a:br>
              <a:rPr lang="en-US" sz="3600" dirty="0"/>
            </a:br>
            <a:r>
              <a:rPr lang="en-US" sz="3600" dirty="0"/>
              <a:t>and </a:t>
            </a:r>
            <a:br>
              <a:rPr lang="en-US" sz="3600" dirty="0"/>
            </a:br>
            <a:r>
              <a:rPr lang="en-US" sz="3600" dirty="0"/>
              <a:t>Communication</a:t>
            </a:r>
          </a:p>
        </p:txBody>
      </p:sp>
      <p:sp>
        <p:nvSpPr>
          <p:cNvPr id="3" name="Content Placeholder 2">
            <a:extLst>
              <a:ext uri="{FF2B5EF4-FFF2-40B4-BE49-F238E27FC236}">
                <a16:creationId xmlns:a16="http://schemas.microsoft.com/office/drawing/2014/main" id="{CF558A18-148D-9DDE-59E5-DDFCE4F74E2C}"/>
              </a:ext>
            </a:extLst>
          </p:cNvPr>
          <p:cNvSpPr>
            <a:spLocks noGrp="1"/>
          </p:cNvSpPr>
          <p:nvPr>
            <p:ph idx="1"/>
          </p:nvPr>
        </p:nvSpPr>
        <p:spPr>
          <a:xfrm>
            <a:off x="5633582" y="433366"/>
            <a:ext cx="6558418" cy="5032375"/>
          </a:xfrm>
        </p:spPr>
        <p:txBody>
          <a:bodyPr>
            <a:normAutofit/>
          </a:bodyPr>
          <a:lstStyle/>
          <a:p>
            <a:pPr marL="0" indent="0">
              <a:buNone/>
            </a:pPr>
            <a:r>
              <a:rPr lang="en-US" dirty="0">
                <a:hlinkClick r:id="rId4"/>
              </a:rPr>
              <a:t>SSAS Webpage</a:t>
            </a:r>
            <a:endParaRPr lang="en-US" dirty="0"/>
          </a:p>
          <a:p>
            <a:pPr lvl="1"/>
            <a:r>
              <a:rPr lang="en-US" dirty="0"/>
              <a:t>Procurement (general goods and services)</a:t>
            </a:r>
          </a:p>
          <a:p>
            <a:pPr lvl="1"/>
            <a:r>
              <a:rPr lang="en-US" dirty="0"/>
              <a:t>Socially Responsible Procurement</a:t>
            </a:r>
          </a:p>
          <a:p>
            <a:pPr lvl="1"/>
            <a:r>
              <a:rPr lang="en-US" dirty="0"/>
              <a:t>Events &amp; Announcements</a:t>
            </a:r>
          </a:p>
          <a:p>
            <a:pPr lvl="1"/>
            <a:r>
              <a:rPr lang="en-US" dirty="0"/>
              <a:t>Forms (Account Maintenance)</a:t>
            </a:r>
          </a:p>
          <a:p>
            <a:pPr marL="0" indent="0">
              <a:buNone/>
            </a:pPr>
            <a:r>
              <a:rPr lang="en-US" dirty="0">
                <a:hlinkClick r:id="rId5"/>
              </a:rPr>
              <a:t>PCard Admin Webpage</a:t>
            </a:r>
            <a:endParaRPr lang="en-US" dirty="0"/>
          </a:p>
          <a:p>
            <a:pPr lvl="1"/>
            <a:r>
              <a:rPr lang="en-US" dirty="0"/>
              <a:t>Calendar of Important Dates</a:t>
            </a:r>
          </a:p>
          <a:p>
            <a:pPr lvl="1"/>
            <a:r>
              <a:rPr lang="en-US" dirty="0"/>
              <a:t>Annual Newsletter</a:t>
            </a:r>
          </a:p>
          <a:p>
            <a:pPr lvl="1"/>
            <a:r>
              <a:rPr lang="en-US" dirty="0"/>
              <a:t>Percipio : Intro to the UMB PCard Program</a:t>
            </a:r>
          </a:p>
          <a:p>
            <a:pPr marL="0" indent="0">
              <a:buNone/>
            </a:pPr>
            <a:r>
              <a:rPr lang="en-US" dirty="0">
                <a:hlinkClick r:id="rId6"/>
              </a:rPr>
              <a:t>Bits &amp; Bytes</a:t>
            </a:r>
            <a:r>
              <a:rPr lang="en-US" dirty="0"/>
              <a:t> </a:t>
            </a:r>
            <a:r>
              <a:rPr lang="en-US" sz="2400" dirty="0"/>
              <a:t>– More Frequent</a:t>
            </a:r>
          </a:p>
          <a:p>
            <a:pPr marL="0" indent="0">
              <a:buNone/>
            </a:pPr>
            <a:r>
              <a:rPr lang="en-US" dirty="0">
                <a:hlinkClick r:id="rId7"/>
              </a:rPr>
              <a:t>Elm</a:t>
            </a:r>
            <a:r>
              <a:rPr lang="en-US" dirty="0"/>
              <a:t> </a:t>
            </a:r>
            <a:r>
              <a:rPr lang="en-US" sz="2400" dirty="0"/>
              <a:t>– Less Frequent</a:t>
            </a:r>
          </a:p>
          <a:p>
            <a:pPr marL="0" indent="0">
              <a:buNone/>
            </a:pPr>
            <a:endParaRPr lang="en-US" dirty="0"/>
          </a:p>
        </p:txBody>
      </p:sp>
    </p:spTree>
    <p:extLst>
      <p:ext uri="{BB962C8B-B14F-4D97-AF65-F5344CB8AC3E}">
        <p14:creationId xmlns:p14="http://schemas.microsoft.com/office/powerpoint/2010/main" val="6586070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C8E5986-763B-F758-A4DD-0EA363E93E3B}"/>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9F7D788E-2C1B-4EF4-8719-12613771F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452"/>
          </a:xfrm>
          <a:prstGeom prst="rect">
            <a:avLst/>
          </a:prstGeom>
          <a:solidFill>
            <a:srgbClr val="4040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DDAC12-15C3-BE6D-F5A4-CF3CF68F39E1}"/>
              </a:ext>
            </a:extLst>
          </p:cNvPr>
          <p:cNvSpPr>
            <a:spLocks noGrp="1"/>
          </p:cNvSpPr>
          <p:nvPr>
            <p:ph type="title"/>
          </p:nvPr>
        </p:nvSpPr>
        <p:spPr>
          <a:xfrm>
            <a:off x="764949" y="3499076"/>
            <a:ext cx="6053558" cy="2424774"/>
          </a:xfrm>
          <a:ln>
            <a:solidFill>
              <a:schemeClr val="accent1">
                <a:alpha val="0"/>
              </a:schemeClr>
            </a:solidFill>
          </a:ln>
        </p:spPr>
        <p:txBody>
          <a:bodyPr vert="horz" lIns="91440" tIns="45720" rIns="91440" bIns="45720" rtlCol="0" anchor="ctr">
            <a:normAutofit/>
          </a:bodyPr>
          <a:lstStyle/>
          <a:p>
            <a:r>
              <a:rPr lang="en-US" kern="1200" dirty="0">
                <a:ln w="12700">
                  <a:solidFill>
                    <a:schemeClr val="tx1">
                      <a:lumMod val="95000"/>
                      <a:lumOff val="5000"/>
                    </a:schemeClr>
                  </a:solidFill>
                </a:ln>
                <a:solidFill>
                  <a:srgbClr val="FFFFFF"/>
                </a:solidFill>
                <a:latin typeface="+mj-lt"/>
                <a:ea typeface="+mj-ea"/>
                <a:cs typeface="+mj-cs"/>
              </a:rPr>
              <a:t>Socially Responsible Purchases</a:t>
            </a:r>
          </a:p>
        </p:txBody>
      </p:sp>
      <p:sp>
        <p:nvSpPr>
          <p:cNvPr id="27" name="Freeform: Shape 26">
            <a:extLst>
              <a:ext uri="{FF2B5EF4-FFF2-40B4-BE49-F238E27FC236}">
                <a16:creationId xmlns:a16="http://schemas.microsoft.com/office/drawing/2014/main" id="{7C54E824-C0F4-480B-BC88-689F50C45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58DEA6A1-FC5C-4E6E-BBBF-7E472949B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96AAAC3B-1954-46B7-BBAC-27DFF5B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9395" y="0"/>
            <a:ext cx="4023360" cy="2980240"/>
          </a:xfrm>
          <a:custGeom>
            <a:avLst/>
            <a:gdLst>
              <a:gd name="connsiteX0" fmla="*/ 248676 w 4023360"/>
              <a:gd name="connsiteY0" fmla="*/ 0 h 2980240"/>
              <a:gd name="connsiteX1" fmla="*/ 3774684 w 4023360"/>
              <a:gd name="connsiteY1" fmla="*/ 0 h 2980240"/>
              <a:gd name="connsiteX2" fmla="*/ 3780561 w 4023360"/>
              <a:gd name="connsiteY2" fmla="*/ 9674 h 2980240"/>
              <a:gd name="connsiteX3" fmla="*/ 4023360 w 4023360"/>
              <a:gd name="connsiteY3" fmla="*/ 968560 h 2980240"/>
              <a:gd name="connsiteX4" fmla="*/ 2011680 w 4023360"/>
              <a:gd name="connsiteY4" fmla="*/ 2980240 h 2980240"/>
              <a:gd name="connsiteX5" fmla="*/ 0 w 4023360"/>
              <a:gd name="connsiteY5" fmla="*/ 968560 h 2980240"/>
              <a:gd name="connsiteX6" fmla="*/ 242799 w 4023360"/>
              <a:gd name="connsiteY6" fmla="*/ 9674 h 298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FE3CEF3-BDCD-C91E-5F73-D210C1EC9B36}"/>
              </a:ext>
            </a:extLst>
          </p:cNvPr>
          <p:cNvSpPr>
            <a:spLocks noGrp="1"/>
          </p:cNvSpPr>
          <p:nvPr>
            <p:ph idx="1"/>
          </p:nvPr>
        </p:nvSpPr>
        <p:spPr>
          <a:xfrm>
            <a:off x="3983277" y="0"/>
            <a:ext cx="3507286" cy="2980239"/>
          </a:xfrm>
        </p:spPr>
        <p:txBody>
          <a:bodyPr vert="horz" lIns="91440" tIns="45720" rIns="91440" bIns="45720" rtlCol="0" anchor="ctr">
            <a:normAutofit/>
          </a:bodyPr>
          <a:lstStyle/>
          <a:p>
            <a:pPr marL="0" indent="0" algn="ctr">
              <a:buNone/>
            </a:pPr>
            <a:r>
              <a:rPr lang="en-US" sz="2000" b="1" i="1" dirty="0"/>
              <a:t>Supplier Diversity</a:t>
            </a:r>
            <a:endParaRPr lang="en-US" sz="2000" b="1" i="1" dirty="0">
              <a:effectLst/>
            </a:endParaRPr>
          </a:p>
          <a:p>
            <a:pPr marL="0" marR="0" lvl="0" indent="0" fontAlgn="auto">
              <a:spcBef>
                <a:spcPts val="0"/>
              </a:spcBef>
              <a:spcAft>
                <a:spcPts val="0"/>
              </a:spcAft>
              <a:buClrTx/>
              <a:buSzTx/>
              <a:buNone/>
              <a:tabLst/>
              <a:defRPr/>
            </a:pPr>
            <a:endParaRPr lang="en-US" sz="1200" dirty="0">
              <a:effectLst/>
            </a:endParaRPr>
          </a:p>
          <a:p>
            <a:pPr marL="0" marR="0" lvl="0" indent="0" fontAlgn="auto">
              <a:spcBef>
                <a:spcPts val="0"/>
              </a:spcBef>
              <a:spcAft>
                <a:spcPts val="0"/>
              </a:spcAft>
              <a:buClrTx/>
              <a:buSzTx/>
              <a:buNone/>
              <a:tabLst/>
              <a:defRPr/>
            </a:pPr>
            <a:r>
              <a:rPr lang="en-US" sz="1200" dirty="0">
                <a:effectLst/>
              </a:rPr>
              <a:t>All Quantum users now have access to the Sweeten application, which makes finding diverse suppliers easy.</a:t>
            </a:r>
          </a:p>
          <a:p>
            <a:pPr marL="0" marR="0" lvl="0" fontAlgn="auto">
              <a:spcBef>
                <a:spcPts val="0"/>
              </a:spcBef>
              <a:spcAft>
                <a:spcPts val="0"/>
              </a:spcAft>
              <a:buClrTx/>
              <a:buSzTx/>
              <a:tabLst/>
              <a:defRPr/>
            </a:pPr>
            <a:endParaRPr lang="en-US" sz="1200" dirty="0">
              <a:effectLst/>
            </a:endParaRPr>
          </a:p>
          <a:p>
            <a:pPr marL="0" indent="0">
              <a:buNone/>
            </a:pPr>
            <a:r>
              <a:rPr lang="en-US" sz="1200" dirty="0">
                <a:effectLst/>
              </a:rPr>
              <a:t>Cardholders are expected to seek out minority and women owned businesses where possible as they make purchases. </a:t>
            </a:r>
          </a:p>
          <a:p>
            <a:pPr marL="0" marR="0" lvl="1"/>
            <a:endParaRPr lang="en-US" sz="1200" dirty="0"/>
          </a:p>
          <a:p>
            <a:pPr marL="457200" lvl="2" indent="0">
              <a:buNone/>
            </a:pPr>
            <a:r>
              <a:rPr lang="en-US" sz="1200" b="0" i="0" u="none" strike="noStrike" baseline="0" dirty="0"/>
              <a:t>For more information, </a:t>
            </a:r>
            <a:r>
              <a:rPr lang="en-US" sz="1200" dirty="0"/>
              <a:t>p</a:t>
            </a:r>
            <a:r>
              <a:rPr lang="en-US" sz="1200" b="0" i="0" u="none" strike="noStrike" baseline="0" dirty="0"/>
              <a:t>lease visit:</a:t>
            </a:r>
          </a:p>
          <a:p>
            <a:pPr marL="914400" lvl="3" indent="0">
              <a:buNone/>
            </a:pPr>
            <a:r>
              <a:rPr lang="en-US" sz="1200" i="1" u="sng" dirty="0">
                <a:hlinkClick r:id="rId2"/>
              </a:rPr>
              <a:t>Procurement MBE</a:t>
            </a:r>
            <a:endParaRPr lang="en-US" sz="1200" i="1" dirty="0"/>
          </a:p>
        </p:txBody>
      </p:sp>
      <p:sp>
        <p:nvSpPr>
          <p:cNvPr id="29" name="Freeform: Shape 28">
            <a:extLst>
              <a:ext uri="{FF2B5EF4-FFF2-40B4-BE49-F238E27FC236}">
                <a16:creationId xmlns:a16="http://schemas.microsoft.com/office/drawing/2014/main" id="{A5AD6500-BB62-4AAC-9D2F-C10DDC90C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6897" y="1584494"/>
            <a:ext cx="4375105" cy="5273507"/>
          </a:xfrm>
          <a:custGeom>
            <a:avLst/>
            <a:gdLst>
              <a:gd name="connsiteX0" fmla="*/ 2921508 w 4375105"/>
              <a:gd name="connsiteY0" fmla="*/ 0 h 5273507"/>
              <a:gd name="connsiteX1" fmla="*/ 4314072 w 4375105"/>
              <a:gd name="connsiteY1" fmla="*/ 352611 h 5273507"/>
              <a:gd name="connsiteX2" fmla="*/ 4375105 w 4375105"/>
              <a:gd name="connsiteY2" fmla="*/ 389689 h 5273507"/>
              <a:gd name="connsiteX3" fmla="*/ 4375105 w 4375105"/>
              <a:gd name="connsiteY3" fmla="*/ 5273507 h 5273507"/>
              <a:gd name="connsiteX4" fmla="*/ 1193705 w 4375105"/>
              <a:gd name="connsiteY4" fmla="*/ 5273507 h 5273507"/>
              <a:gd name="connsiteX5" fmla="*/ 1063158 w 4375105"/>
              <a:gd name="connsiteY5" fmla="*/ 5175886 h 5273507"/>
              <a:gd name="connsiteX6" fmla="*/ 0 w 4375105"/>
              <a:gd name="connsiteY6" fmla="*/ 2921508 h 5273507"/>
              <a:gd name="connsiteX7" fmla="*/ 2921508 w 4375105"/>
              <a:gd name="connsiteY7" fmla="*/ 0 h 5273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ontent Placeholder 2">
            <a:extLst>
              <a:ext uri="{FF2B5EF4-FFF2-40B4-BE49-F238E27FC236}">
                <a16:creationId xmlns:a16="http://schemas.microsoft.com/office/drawing/2014/main" id="{E1B9A1D4-C5A5-A46D-A5A2-F2144E692B14}"/>
              </a:ext>
            </a:extLst>
          </p:cNvPr>
          <p:cNvSpPr txBox="1">
            <a:spLocks/>
          </p:cNvSpPr>
          <p:nvPr/>
        </p:nvSpPr>
        <p:spPr>
          <a:xfrm>
            <a:off x="8129392" y="1584494"/>
            <a:ext cx="4062608" cy="527350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2000" b="1" i="1" dirty="0"/>
          </a:p>
          <a:p>
            <a:pPr marL="0" indent="0" algn="ctr">
              <a:buNone/>
            </a:pPr>
            <a:endParaRPr lang="en-US" sz="2000" b="1" i="1" dirty="0"/>
          </a:p>
          <a:p>
            <a:pPr marL="0" indent="0" algn="ctr">
              <a:buNone/>
            </a:pPr>
            <a:r>
              <a:rPr lang="en-US" sz="2000" b="1" i="1" dirty="0"/>
              <a:t>Green Purchases</a:t>
            </a:r>
            <a:endParaRPr lang="en-US" sz="2000" dirty="0"/>
          </a:p>
          <a:p>
            <a:pPr marL="0" indent="0">
              <a:buNone/>
            </a:pPr>
            <a:r>
              <a:rPr lang="en-US" sz="1200" dirty="0"/>
              <a:t>Maryland’s Department of General Services has specifications for state agencies to follow when purchasing goods and services to prioritize environmentally and socially beneficial procurement practices. </a:t>
            </a:r>
          </a:p>
          <a:p>
            <a:pPr marL="0" indent="0">
              <a:buNone/>
            </a:pPr>
            <a:r>
              <a:rPr lang="en-US" sz="1200" dirty="0"/>
              <a:t>Examples of vendors currently under contract UMB: </a:t>
            </a:r>
          </a:p>
          <a:p>
            <a:pPr marL="0" indent="0">
              <a:buNone/>
            </a:pPr>
            <a:r>
              <a:rPr lang="en-US" sz="1200" b="1" dirty="0"/>
              <a:t>Office Supplies, equipment, and furniture</a:t>
            </a:r>
          </a:p>
          <a:p>
            <a:pPr lvl="1"/>
            <a:r>
              <a:rPr lang="en-US" sz="1200" dirty="0"/>
              <a:t>AJ Stationers</a:t>
            </a:r>
          </a:p>
          <a:p>
            <a:pPr lvl="1"/>
            <a:r>
              <a:rPr lang="en-US" sz="1200" dirty="0"/>
              <a:t>Blind Industries and Services of Maryland (BISM)</a:t>
            </a:r>
          </a:p>
          <a:p>
            <a:pPr lvl="1"/>
            <a:r>
              <a:rPr lang="en-US" sz="1200" dirty="0"/>
              <a:t>Maryland Correctional Enterprises (MCE)</a:t>
            </a:r>
          </a:p>
          <a:p>
            <a:pPr lvl="1"/>
            <a:r>
              <a:rPr lang="en-US" sz="1200" dirty="0"/>
              <a:t>Rudolph Supply</a:t>
            </a:r>
            <a:endParaRPr lang="en-US" sz="1200" b="1" dirty="0"/>
          </a:p>
          <a:p>
            <a:pPr marL="0" indent="0">
              <a:buNone/>
            </a:pPr>
            <a:r>
              <a:rPr lang="en-US" sz="1200" b="1" dirty="0"/>
              <a:t>Lab Supplies, equipment, and safety products </a:t>
            </a:r>
          </a:p>
          <a:p>
            <a:pPr lvl="1"/>
            <a:r>
              <a:rPr lang="en-US" sz="1200" dirty="0"/>
              <a:t>Fisher Scientific</a:t>
            </a:r>
          </a:p>
          <a:p>
            <a:pPr lvl="1"/>
            <a:r>
              <a:rPr lang="en-US" sz="1200" dirty="0"/>
              <a:t>VWR</a:t>
            </a:r>
          </a:p>
          <a:p>
            <a:pPr marL="457200" lvl="1" indent="0">
              <a:buNone/>
            </a:pPr>
            <a:endParaRPr lang="en-US" sz="1200" dirty="0"/>
          </a:p>
          <a:p>
            <a:pPr marL="457200" lvl="1" indent="0">
              <a:buNone/>
            </a:pPr>
            <a:r>
              <a:rPr lang="en-US" sz="1200" dirty="0"/>
              <a:t>For more information, please visit:  </a:t>
            </a:r>
          </a:p>
          <a:p>
            <a:pPr marL="914400" lvl="2" indent="0">
              <a:buNone/>
            </a:pPr>
            <a:r>
              <a:rPr lang="en-US" sz="1200" i="1" u="sng" dirty="0">
                <a:hlinkClick r:id="rId3"/>
              </a:rPr>
              <a:t>Procurement Buy Green</a:t>
            </a:r>
            <a:endParaRPr lang="en-US" sz="1200" i="1" dirty="0"/>
          </a:p>
        </p:txBody>
      </p:sp>
    </p:spTree>
    <p:extLst>
      <p:ext uri="{BB962C8B-B14F-4D97-AF65-F5344CB8AC3E}">
        <p14:creationId xmlns:p14="http://schemas.microsoft.com/office/powerpoint/2010/main" val="4023121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DAA5F-34A8-2652-F921-0857B802107B}"/>
            </a:ext>
          </a:extLst>
        </p:cNvPr>
        <p:cNvGrpSpPr/>
        <p:nvPr/>
      </p:nvGrpSpPr>
      <p:grpSpPr>
        <a:xfrm>
          <a:off x="0" y="0"/>
          <a:ext cx="0" cy="0"/>
          <a:chOff x="0" y="0"/>
          <a:chExt cx="0" cy="0"/>
        </a:xfrm>
      </p:grpSpPr>
      <p:pic>
        <p:nvPicPr>
          <p:cNvPr id="23" name="Picture 22" descr="Quizzical burrowing owl looking forward">
            <a:extLst>
              <a:ext uri="{FF2B5EF4-FFF2-40B4-BE49-F238E27FC236}">
                <a16:creationId xmlns:a16="http://schemas.microsoft.com/office/drawing/2014/main" id="{DDC402D8-EF95-C280-BC3D-A8E614834F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410440" y="4127084"/>
            <a:ext cx="4781560" cy="2730916"/>
          </a:xfrm>
          <a:prstGeom prst="rect">
            <a:avLst/>
          </a:prstGeom>
        </p:spPr>
      </p:pic>
      <p:sp>
        <p:nvSpPr>
          <p:cNvPr id="2" name="Title 1">
            <a:extLst>
              <a:ext uri="{FF2B5EF4-FFF2-40B4-BE49-F238E27FC236}">
                <a16:creationId xmlns:a16="http://schemas.microsoft.com/office/drawing/2014/main" id="{DA0484FC-C4B6-C2D1-8D64-C8831558792D}"/>
              </a:ext>
            </a:extLst>
          </p:cNvPr>
          <p:cNvSpPr>
            <a:spLocks noGrp="1"/>
          </p:cNvSpPr>
          <p:nvPr>
            <p:ph type="title"/>
          </p:nvPr>
        </p:nvSpPr>
        <p:spPr>
          <a:xfrm>
            <a:off x="2980675" y="192024"/>
            <a:ext cx="4375292" cy="844093"/>
          </a:xfrm>
        </p:spPr>
        <p:txBody>
          <a:bodyPr>
            <a:normAutofit/>
          </a:bodyPr>
          <a:lstStyle/>
          <a:p>
            <a:r>
              <a:rPr lang="en-US" sz="4000" dirty="0"/>
              <a:t>US Bank Navigation</a:t>
            </a:r>
          </a:p>
        </p:txBody>
      </p:sp>
      <p:sp>
        <p:nvSpPr>
          <p:cNvPr id="3" name="Content Placeholder 2">
            <a:extLst>
              <a:ext uri="{FF2B5EF4-FFF2-40B4-BE49-F238E27FC236}">
                <a16:creationId xmlns:a16="http://schemas.microsoft.com/office/drawing/2014/main" id="{2A139E18-6152-74D2-B60C-0E2E6C4A62BC}"/>
              </a:ext>
            </a:extLst>
          </p:cNvPr>
          <p:cNvSpPr>
            <a:spLocks noGrp="1"/>
          </p:cNvSpPr>
          <p:nvPr>
            <p:ph idx="1"/>
          </p:nvPr>
        </p:nvSpPr>
        <p:spPr>
          <a:xfrm>
            <a:off x="560858" y="2388637"/>
            <a:ext cx="6157181" cy="3986473"/>
          </a:xfrm>
          <a:ln>
            <a:solidFill>
              <a:schemeClr val="tx1"/>
            </a:solidFill>
          </a:ln>
        </p:spPr>
        <p:txBody>
          <a:bodyPr>
            <a:noAutofit/>
          </a:bodyPr>
          <a:lstStyle/>
          <a:p>
            <a:pPr marL="0" marR="0">
              <a:lnSpc>
                <a:spcPct val="115000"/>
              </a:lnSpc>
              <a:spcBef>
                <a:spcPts val="500"/>
              </a:spcBef>
              <a:spcAft>
                <a:spcPts val="1000"/>
              </a:spcAft>
              <a:buNone/>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The bank has updated their authentication process when contacting customer service. The following will help guide you through this process. </a:t>
            </a:r>
          </a:p>
          <a:p>
            <a:pPr marL="0" marR="0">
              <a:lnSpc>
                <a:spcPct val="115000"/>
              </a:lnSpc>
              <a:spcBef>
                <a:spcPts val="500"/>
              </a:spcBef>
              <a:spcAft>
                <a:spcPts val="1000"/>
              </a:spcAft>
              <a:buNone/>
            </a:pPr>
            <a:r>
              <a:rPr lang="en-US" sz="1100" dirty="0">
                <a:latin typeface="Aptos" panose="020B0004020202020204" pitchFamily="34" charset="0"/>
                <a:ea typeface="Times New Roman" panose="02020603050405020304" pitchFamily="18" charset="0"/>
                <a:cs typeface="Times New Roman" panose="02020603050405020304" pitchFamily="18" charset="0"/>
              </a:rPr>
              <a:t>Tip: Refer to your Application and/or most recent Account Maintenance request.</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0" marR="0">
              <a:lnSpc>
                <a:spcPct val="115000"/>
              </a:lnSpc>
              <a:spcBef>
                <a:spcPts val="500"/>
              </a:spcBef>
              <a:spcAft>
                <a:spcPts val="1000"/>
              </a:spcAft>
              <a:buNone/>
            </a:pPr>
            <a:r>
              <a:rPr lang="en-US" sz="1100" dirty="0">
                <a:effectLst/>
                <a:latin typeface="Aptos" panose="020B0004020202020204" pitchFamily="34" charset="0"/>
                <a:ea typeface="Times New Roman" panose="02020603050405020304" pitchFamily="18" charset="0"/>
                <a:cs typeface="Times New Roman" panose="02020603050405020304" pitchFamily="18" charset="0"/>
              </a:rPr>
              <a:t>Organization Short Name: </a:t>
            </a:r>
            <a:r>
              <a:rPr lang="en-US" sz="1100" b="1" dirty="0">
                <a:effectLst/>
                <a:latin typeface="Aptos" panose="020B0004020202020204" pitchFamily="34" charset="0"/>
                <a:ea typeface="Times New Roman" panose="02020603050405020304" pitchFamily="18" charset="0"/>
                <a:cs typeface="Times New Roman" panose="02020603050405020304" pitchFamily="18" charset="0"/>
              </a:rPr>
              <a:t>MD</a:t>
            </a:r>
            <a:endParaRPr lang="en-US" sz="1100" dirty="0">
              <a:effectLst/>
              <a:latin typeface="Aptos" panose="020B0004020202020204" pitchFamily="34" charset="0"/>
              <a:ea typeface="Times New Roman" panose="02020603050405020304" pitchFamily="18" charset="0"/>
              <a:cs typeface="Times New Roman" panose="02020603050405020304" pitchFamily="18" charset="0"/>
            </a:endParaRPr>
          </a:p>
          <a:p>
            <a:pPr marL="342900" marR="0" lvl="0" indent="-342900" fontAlgn="base">
              <a:buFont typeface="+mj-lt"/>
              <a:buAutoNum type="alphaLcPeriod"/>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Name</a:t>
            </a:r>
            <a:r>
              <a:rPr lang="en-US" sz="1100"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  </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[your name]</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2"/>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Last 4 digits of Card Number: </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[Printed on your PCard]</a:t>
            </a:r>
            <a:r>
              <a:rPr lang="en-US" sz="1100"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 </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3"/>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Last 4 Social Security Number</a:t>
            </a:r>
            <a:r>
              <a:rPr lang="en-US" sz="1100"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 </a:t>
            </a:r>
            <a:r>
              <a:rPr lang="en-US" sz="1100" dirty="0">
                <a:solidFill>
                  <a:srgbClr val="FF0000"/>
                </a:solidFill>
                <a:effectLst/>
                <a:highlight>
                  <a:srgbClr val="FFFF00"/>
                </a:highlight>
                <a:latin typeface="Aptos" panose="020B0004020202020204" pitchFamily="34" charset="0"/>
                <a:ea typeface="Times New Roman" panose="02020603050405020304" pitchFamily="18" charset="0"/>
                <a:cs typeface="Calibri" panose="020F0502020204030204" pitchFamily="34" charset="0"/>
              </a:rPr>
              <a:t>[</a:t>
            </a:r>
            <a:r>
              <a:rPr lang="en-US" sz="1100" i="1" dirty="0">
                <a:solidFill>
                  <a:srgbClr val="FF0000"/>
                </a:solidFill>
                <a:effectLst/>
                <a:highlight>
                  <a:srgbClr val="FFFF00"/>
                </a:highlight>
                <a:latin typeface="Aptos" panose="020B0004020202020204" pitchFamily="34" charset="0"/>
                <a:ea typeface="Times New Roman" panose="02020603050405020304" pitchFamily="18" charset="0"/>
                <a:cs typeface="Calibri" panose="020F0502020204030204" pitchFamily="34" charset="0"/>
              </a:rPr>
              <a:t>last 4 of your UMB Employee ID]</a:t>
            </a:r>
            <a:endParaRPr lang="en-US" sz="1100" dirty="0">
              <a:effectLst/>
              <a:latin typeface="Times New Roman" panose="02020603050405020304" pitchFamily="18" charset="0"/>
              <a:ea typeface="Times New Roman" panose="02020603050405020304" pitchFamily="18" charset="0"/>
            </a:endParaRPr>
          </a:p>
          <a:p>
            <a:pPr marL="685800" marR="0" indent="228600" fontAlgn="base">
              <a:buNone/>
            </a:pPr>
            <a:r>
              <a:rPr lang="en-US" sz="1100" i="1" dirty="0">
                <a:effectLst/>
                <a:latin typeface="Aptos" panose="020B0004020202020204" pitchFamily="34" charset="0"/>
                <a:ea typeface="Times New Roman" panose="02020603050405020304" pitchFamily="18" charset="0"/>
                <a:cs typeface="Calibri" panose="020F0502020204030204" pitchFamily="34" charset="0"/>
              </a:rPr>
              <a:t>UMB does not give employee’s SSN to the bank </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4"/>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Email: </a:t>
            </a:r>
            <a:r>
              <a:rPr lang="en-US" sz="1100"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must match application]</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5"/>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Phone: </a:t>
            </a:r>
            <a:r>
              <a:rPr lang="en-US" sz="1100"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must match application]</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6"/>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Address: </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[must match application]</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7"/>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Single Purchase Limit: </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[As requested – if unsure contact PCard-Admin@umaryland.edu]</a:t>
            </a:r>
            <a:endParaRPr lang="en-US" sz="1100" dirty="0">
              <a:effectLst/>
              <a:latin typeface="Times New Roman" panose="02020603050405020304" pitchFamily="18" charset="0"/>
              <a:ea typeface="Times New Roman" panose="02020603050405020304" pitchFamily="18" charset="0"/>
            </a:endParaRPr>
          </a:p>
          <a:p>
            <a:pPr marL="342900" marR="0" lvl="0" indent="-342900" fontAlgn="base">
              <a:buFont typeface="+mj-lt"/>
              <a:buAutoNum type="alphaLcPeriod" startAt="8"/>
              <a:tabLst>
                <a:tab pos="457200" algn="l"/>
              </a:tabLst>
            </a:pPr>
            <a:r>
              <a:rPr lang="en-US" sz="1100" dirty="0">
                <a:effectLst/>
                <a:latin typeface="Aptos" panose="020B0004020202020204" pitchFamily="34" charset="0"/>
                <a:ea typeface="Times New Roman" panose="02020603050405020304" pitchFamily="18" charset="0"/>
                <a:cs typeface="Calibri" panose="020F0502020204030204" pitchFamily="34" charset="0"/>
              </a:rPr>
              <a:t>Credit Limit: </a:t>
            </a:r>
            <a:r>
              <a:rPr lang="en-US" sz="1100" i="1" dirty="0">
                <a:solidFill>
                  <a:srgbClr val="FF0000"/>
                </a:solidFill>
                <a:effectLst/>
                <a:latin typeface="Aptos" panose="020B0004020202020204" pitchFamily="34" charset="0"/>
                <a:ea typeface="Times New Roman" panose="02020603050405020304" pitchFamily="18" charset="0"/>
                <a:cs typeface="Calibri" panose="020F0502020204030204" pitchFamily="34" charset="0"/>
              </a:rPr>
              <a:t>[As requested – if unsure contact PCard-Admin@umaryland.edu]</a:t>
            </a:r>
            <a:endParaRPr lang="en-US" sz="1100" dirty="0">
              <a:effectLst/>
              <a:latin typeface="Times New Roman" panose="02020603050405020304" pitchFamily="18" charset="0"/>
              <a:ea typeface="Times New Roman" panose="02020603050405020304" pitchFamily="18" charset="0"/>
            </a:endParaRPr>
          </a:p>
          <a:p>
            <a:endParaRPr lang="en-US" sz="1100" dirty="0"/>
          </a:p>
        </p:txBody>
      </p:sp>
      <p:sp>
        <p:nvSpPr>
          <p:cNvPr id="6" name="Text Placeholder 5">
            <a:extLst>
              <a:ext uri="{FF2B5EF4-FFF2-40B4-BE49-F238E27FC236}">
                <a16:creationId xmlns:a16="http://schemas.microsoft.com/office/drawing/2014/main" id="{501D96FE-6892-FA30-D0C2-6E8E6F85CABF}"/>
              </a:ext>
            </a:extLst>
          </p:cNvPr>
          <p:cNvSpPr>
            <a:spLocks noGrp="1"/>
          </p:cNvSpPr>
          <p:nvPr>
            <p:ph type="body" sz="half" idx="2"/>
          </p:nvPr>
        </p:nvSpPr>
        <p:spPr>
          <a:xfrm>
            <a:off x="7410440" y="1036118"/>
            <a:ext cx="4434814" cy="3090966"/>
          </a:xfrm>
        </p:spPr>
        <p:txBody>
          <a:bodyPr>
            <a:noAutofit/>
          </a:bodyPr>
          <a:lstStyle/>
          <a:p>
            <a:pPr>
              <a:lnSpc>
                <a:spcPct val="100000"/>
              </a:lnSpc>
              <a:spcBef>
                <a:spcPts val="0"/>
              </a:spcBef>
            </a:pPr>
            <a:endParaRPr lang="en-US" sz="1500" dirty="0">
              <a:ea typeface="Times New Roman" panose="02020603050405020304" pitchFamily="18" charset="0"/>
              <a:cs typeface="Times New Roman" panose="02020603050405020304" pitchFamily="18" charset="0"/>
            </a:endParaRPr>
          </a:p>
          <a:p>
            <a:pPr marL="342900" indent="-342900">
              <a:lnSpc>
                <a:spcPct val="100000"/>
              </a:lnSpc>
              <a:spcBef>
                <a:spcPts val="0"/>
              </a:spcBef>
              <a:buFont typeface="+mj-lt"/>
              <a:buAutoNum type="arabicPeriod"/>
            </a:pPr>
            <a:r>
              <a:rPr lang="en-US" sz="1500" b="1" dirty="0"/>
              <a:t>Monthly Statement</a:t>
            </a:r>
          </a:p>
          <a:p>
            <a:pPr marL="342900" indent="-342900">
              <a:lnSpc>
                <a:spcPct val="100000"/>
              </a:lnSpc>
              <a:spcBef>
                <a:spcPts val="0"/>
              </a:spcBef>
              <a:buFont typeface="+mj-lt"/>
              <a:buAutoNum type="arabicPeriod"/>
            </a:pPr>
            <a:r>
              <a:rPr lang="en-US" sz="1500" b="1" dirty="0">
                <a:ea typeface="Times New Roman" panose="02020603050405020304" pitchFamily="18" charset="0"/>
                <a:cs typeface="Times New Roman" panose="02020603050405020304" pitchFamily="18" charset="0"/>
              </a:rPr>
              <a:t>Transaction Management</a:t>
            </a:r>
          </a:p>
          <a:p>
            <a:pPr marL="800100" lvl="1" indent="-342900">
              <a:lnSpc>
                <a:spcPct val="100000"/>
              </a:lnSpc>
              <a:spcBef>
                <a:spcPts val="0"/>
              </a:spcBef>
              <a:buFont typeface="Arial" panose="020B0604020202020204" pitchFamily="34" charset="0"/>
              <a:buChar char="•"/>
            </a:pPr>
            <a:r>
              <a:rPr lang="en-US" sz="1300" dirty="0">
                <a:cs typeface="Times New Roman" panose="02020603050405020304" pitchFamily="18" charset="0"/>
              </a:rPr>
              <a:t>Track Disputes and Credits</a:t>
            </a:r>
          </a:p>
          <a:p>
            <a:pPr marL="800100" lvl="1" indent="-342900">
              <a:lnSpc>
                <a:spcPct val="100000"/>
              </a:lnSpc>
              <a:spcBef>
                <a:spcPts val="0"/>
              </a:spcBef>
              <a:buFont typeface="Arial" panose="020B0604020202020204" pitchFamily="34" charset="0"/>
              <a:buChar char="•"/>
            </a:pPr>
            <a:r>
              <a:rPr lang="en-US" sz="1300" dirty="0">
                <a:cs typeface="Times New Roman" panose="02020603050405020304" pitchFamily="18" charset="0"/>
              </a:rPr>
              <a:t>View Pending Transactions</a:t>
            </a:r>
          </a:p>
          <a:p>
            <a:pPr marL="800100" lvl="1" indent="-342900">
              <a:lnSpc>
                <a:spcPct val="100000"/>
              </a:lnSpc>
              <a:spcBef>
                <a:spcPts val="0"/>
              </a:spcBef>
              <a:buFont typeface="Arial" panose="020B0604020202020204" pitchFamily="34" charset="0"/>
              <a:buChar char="•"/>
            </a:pPr>
            <a:r>
              <a:rPr lang="en-US" sz="1300" dirty="0">
                <a:cs typeface="Times New Roman" panose="02020603050405020304" pitchFamily="18" charset="0"/>
              </a:rPr>
              <a:t>Run Transaction Detail Report</a:t>
            </a:r>
          </a:p>
          <a:p>
            <a:pPr marL="342900" indent="-342900">
              <a:lnSpc>
                <a:spcPct val="100000"/>
              </a:lnSpc>
              <a:spcBef>
                <a:spcPts val="0"/>
              </a:spcBef>
              <a:buFont typeface="+mj-lt"/>
              <a:buAutoNum type="arabicPeriod"/>
            </a:pPr>
            <a:r>
              <a:rPr lang="en-US" sz="1500" b="1" dirty="0">
                <a:ea typeface="Times New Roman" panose="02020603050405020304" pitchFamily="18" charset="0"/>
                <a:cs typeface="Times New Roman" panose="02020603050405020304" pitchFamily="18" charset="0"/>
              </a:rPr>
              <a:t>Declined Transactions </a:t>
            </a:r>
            <a:endParaRPr lang="en-US" sz="1200" b="1" dirty="0">
              <a:ea typeface="Times New Roman" panose="02020603050405020304" pitchFamily="18" charset="0"/>
              <a:cs typeface="Times New Roman" panose="02020603050405020304" pitchFamily="18" charset="0"/>
            </a:endParaRPr>
          </a:p>
          <a:p>
            <a:pPr lvl="1">
              <a:lnSpc>
                <a:spcPct val="100000"/>
              </a:lnSpc>
              <a:spcBef>
                <a:spcPts val="0"/>
              </a:spcBef>
            </a:pPr>
            <a:r>
              <a:rPr lang="en-US" sz="1200" dirty="0">
                <a:solidFill>
                  <a:schemeClr val="tx2">
                    <a:lumMod val="50000"/>
                    <a:lumOff val="50000"/>
                  </a:schemeClr>
                </a:solidFill>
                <a:ea typeface="Times New Roman" panose="02020603050405020304" pitchFamily="18" charset="0"/>
                <a:cs typeface="Times New Roman" panose="02020603050405020304" pitchFamily="18" charset="0"/>
              </a:rPr>
              <a:t>Cardholder should verify</a:t>
            </a:r>
          </a:p>
          <a:p>
            <a:pPr marL="1200150" lvl="2" indent="-285750">
              <a:lnSpc>
                <a:spcPct val="100000"/>
              </a:lnSpc>
              <a:spcBef>
                <a:spcPts val="0"/>
              </a:spcBef>
              <a:buFont typeface="Arial" panose="020B0604020202020204" pitchFamily="34" charset="0"/>
              <a:buChar char="•"/>
            </a:pPr>
            <a:r>
              <a:rPr lang="en-US" b="1" dirty="0">
                <a:solidFill>
                  <a:schemeClr val="tx2">
                    <a:lumMod val="50000"/>
                    <a:lumOff val="50000"/>
                  </a:schemeClr>
                </a:solidFill>
                <a:ea typeface="Times New Roman" panose="02020603050405020304" pitchFamily="18" charset="0"/>
                <a:cs typeface="Times New Roman" panose="02020603050405020304" pitchFamily="18" charset="0"/>
              </a:rPr>
              <a:t>Monthly / single transaction limit</a:t>
            </a:r>
          </a:p>
          <a:p>
            <a:pPr marL="1200150" lvl="2" indent="-285750">
              <a:lnSpc>
                <a:spcPct val="100000"/>
              </a:lnSpc>
              <a:spcBef>
                <a:spcPts val="0"/>
              </a:spcBef>
              <a:buFont typeface="Arial" panose="020B0604020202020204" pitchFamily="34" charset="0"/>
              <a:buChar char="•"/>
            </a:pPr>
            <a:r>
              <a:rPr lang="en-US" b="1" dirty="0">
                <a:solidFill>
                  <a:schemeClr val="tx2">
                    <a:lumMod val="50000"/>
                    <a:lumOff val="50000"/>
                  </a:schemeClr>
                </a:solidFill>
                <a:ea typeface="Times New Roman" panose="02020603050405020304" pitchFamily="18" charset="0"/>
                <a:cs typeface="Times New Roman" panose="02020603050405020304" pitchFamily="18" charset="0"/>
              </a:rPr>
              <a:t>Validation issue (name, zip, CVV, etc.)</a:t>
            </a:r>
          </a:p>
          <a:p>
            <a:pPr marL="1200150" lvl="2" indent="-285750">
              <a:lnSpc>
                <a:spcPct val="100000"/>
              </a:lnSpc>
              <a:spcBef>
                <a:spcPts val="0"/>
              </a:spcBef>
              <a:buFont typeface="Arial" panose="020B0604020202020204" pitchFamily="34" charset="0"/>
              <a:buChar char="•"/>
            </a:pPr>
            <a:r>
              <a:rPr lang="en-US" b="1" dirty="0">
                <a:solidFill>
                  <a:schemeClr val="tx2">
                    <a:lumMod val="50000"/>
                    <a:lumOff val="50000"/>
                  </a:schemeClr>
                </a:solidFill>
                <a:ea typeface="Times New Roman" panose="02020603050405020304" pitchFamily="18" charset="0"/>
                <a:cs typeface="Times New Roman" panose="02020603050405020304" pitchFamily="18" charset="0"/>
              </a:rPr>
              <a:t>Card status (Is it activated? Has it expired?)</a:t>
            </a:r>
          </a:p>
          <a:p>
            <a:pPr lvl="1">
              <a:lnSpc>
                <a:spcPct val="100000"/>
              </a:lnSpc>
              <a:spcBef>
                <a:spcPts val="0"/>
              </a:spcBef>
            </a:pPr>
            <a:r>
              <a:rPr lang="en-US" sz="1200" dirty="0">
                <a:solidFill>
                  <a:srgbClr val="C00000"/>
                </a:solidFill>
                <a:ea typeface="Times New Roman" panose="02020603050405020304" pitchFamily="18" charset="0"/>
                <a:cs typeface="Times New Roman" panose="02020603050405020304" pitchFamily="18" charset="0"/>
              </a:rPr>
              <a:t>PCPA or US Bank can identify</a:t>
            </a:r>
          </a:p>
          <a:p>
            <a:pPr marL="1200150" lvl="2" indent="-285750">
              <a:lnSpc>
                <a:spcPct val="100000"/>
              </a:lnSpc>
              <a:spcBef>
                <a:spcPts val="0"/>
              </a:spcBef>
              <a:buFont typeface="Arial" panose="020B0604020202020204" pitchFamily="34" charset="0"/>
              <a:buChar char="•"/>
            </a:pPr>
            <a:r>
              <a:rPr lang="en-US" b="1" dirty="0">
                <a:solidFill>
                  <a:srgbClr val="C00000"/>
                </a:solidFill>
                <a:ea typeface="Times New Roman" panose="02020603050405020304" pitchFamily="18" charset="0"/>
                <a:cs typeface="Times New Roman" panose="02020603050405020304" pitchFamily="18" charset="0"/>
              </a:rPr>
              <a:t>MCC</a:t>
            </a:r>
          </a:p>
          <a:p>
            <a:pPr marL="1200150" lvl="2" indent="-285750">
              <a:lnSpc>
                <a:spcPct val="100000"/>
              </a:lnSpc>
              <a:spcBef>
                <a:spcPts val="0"/>
              </a:spcBef>
              <a:buFont typeface="Arial" panose="020B0604020202020204" pitchFamily="34" charset="0"/>
              <a:buChar char="•"/>
            </a:pPr>
            <a:r>
              <a:rPr lang="en-US" b="1" dirty="0">
                <a:solidFill>
                  <a:srgbClr val="C00000"/>
                </a:solidFill>
                <a:ea typeface="Times New Roman" panose="02020603050405020304" pitchFamily="18" charset="0"/>
                <a:cs typeface="Times New Roman" panose="02020603050405020304" pitchFamily="18" charset="0"/>
              </a:rPr>
              <a:t>Identify &amp; Verify Decline Reason</a:t>
            </a:r>
          </a:p>
        </p:txBody>
      </p:sp>
      <p:sp>
        <p:nvSpPr>
          <p:cNvPr id="4" name="TextBox 3">
            <a:extLst>
              <a:ext uri="{FF2B5EF4-FFF2-40B4-BE49-F238E27FC236}">
                <a16:creationId xmlns:a16="http://schemas.microsoft.com/office/drawing/2014/main" id="{D1BAB6AF-9A22-6FC6-B8D2-30EE869AC8DE}"/>
              </a:ext>
            </a:extLst>
          </p:cNvPr>
          <p:cNvSpPr txBox="1"/>
          <p:nvPr/>
        </p:nvSpPr>
        <p:spPr>
          <a:xfrm>
            <a:off x="1682675" y="1389211"/>
            <a:ext cx="2701435" cy="338554"/>
          </a:xfrm>
          <a:prstGeom prst="rect">
            <a:avLst/>
          </a:prstGeom>
          <a:noFill/>
          <a:ln>
            <a:solidFill>
              <a:schemeClr val="tx1"/>
            </a:solidFill>
          </a:ln>
        </p:spPr>
        <p:txBody>
          <a:bodyPr wrap="square" rtlCol="0">
            <a:spAutoFit/>
          </a:bodyPr>
          <a:lstStyle/>
          <a:p>
            <a:pPr algn="ctr"/>
            <a:r>
              <a:rPr lang="en-US" sz="1600" b="1" dirty="0"/>
              <a:t>www.Access.USBank.com</a:t>
            </a:r>
          </a:p>
        </p:txBody>
      </p:sp>
    </p:spTree>
    <p:extLst>
      <p:ext uri="{BB962C8B-B14F-4D97-AF65-F5344CB8AC3E}">
        <p14:creationId xmlns:p14="http://schemas.microsoft.com/office/powerpoint/2010/main" val="1310093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30540" y="346483"/>
            <a:ext cx="6622757" cy="5987704"/>
          </a:xfrm>
          <a:custGeom>
            <a:avLst/>
            <a:gdLst/>
            <a:ahLst/>
            <a:cxnLst/>
            <a:rect l="l" t="t" r="r" b="b"/>
            <a:pathLst>
              <a:path w="9934135" h="8981556">
                <a:moveTo>
                  <a:pt x="0" y="0"/>
                </a:moveTo>
                <a:lnTo>
                  <a:pt x="9934135" y="0"/>
                </a:lnTo>
                <a:lnTo>
                  <a:pt x="9934135" y="8981556"/>
                </a:lnTo>
                <a:lnTo>
                  <a:pt x="0" y="8981556"/>
                </a:lnTo>
                <a:lnTo>
                  <a:pt x="0" y="0"/>
                </a:lnTo>
                <a:close/>
              </a:path>
            </a:pathLst>
          </a:custGeom>
          <a:blipFill>
            <a:blip r:embed="rId2"/>
            <a:stretch>
              <a:fillRect r="-11737" b="-733"/>
            </a:stretch>
          </a:blipFill>
        </p:spPr>
        <p:txBody>
          <a:bodyPr/>
          <a:lstStyle/>
          <a:p>
            <a:pPr defTabSz="609630"/>
            <a:endParaRPr lang="en-US" sz="1200">
              <a:solidFill>
                <a:prstClr val="black"/>
              </a:solidFill>
              <a:latin typeface="Calibri"/>
            </a:endParaRPr>
          </a:p>
        </p:txBody>
      </p:sp>
      <p:grpSp>
        <p:nvGrpSpPr>
          <p:cNvPr id="3" name="Group 3"/>
          <p:cNvGrpSpPr/>
          <p:nvPr/>
        </p:nvGrpSpPr>
        <p:grpSpPr>
          <a:xfrm>
            <a:off x="1953258" y="2334953"/>
            <a:ext cx="1571393" cy="482379"/>
            <a:chOff x="0" y="0"/>
            <a:chExt cx="620797" cy="190569"/>
          </a:xfrm>
        </p:grpSpPr>
        <p:sp>
          <p:nvSpPr>
            <p:cNvPr id="4" name="Freeform 4"/>
            <p:cNvSpPr/>
            <p:nvPr/>
          </p:nvSpPr>
          <p:spPr>
            <a:xfrm>
              <a:off x="0" y="0"/>
              <a:ext cx="620797" cy="190569"/>
            </a:xfrm>
            <a:custGeom>
              <a:avLst/>
              <a:gdLst/>
              <a:ahLst/>
              <a:cxnLst/>
              <a:rect l="l" t="t" r="r" b="b"/>
              <a:pathLst>
                <a:path w="620797" h="190569">
                  <a:moveTo>
                    <a:pt x="0" y="0"/>
                  </a:moveTo>
                  <a:lnTo>
                    <a:pt x="620797" y="0"/>
                  </a:lnTo>
                  <a:lnTo>
                    <a:pt x="620797" y="190569"/>
                  </a:lnTo>
                  <a:lnTo>
                    <a:pt x="0" y="190569"/>
                  </a:lnTo>
                  <a:close/>
                </a:path>
              </a:pathLst>
            </a:custGeom>
            <a:solidFill>
              <a:srgbClr val="FFFFFF"/>
            </a:solidFill>
          </p:spPr>
          <p:txBody>
            <a:bodyPr/>
            <a:lstStyle/>
            <a:p>
              <a:pPr defTabSz="609630"/>
              <a:endParaRPr lang="en-US" sz="1200">
                <a:solidFill>
                  <a:prstClr val="black"/>
                </a:solidFill>
                <a:latin typeface="Calibri"/>
              </a:endParaRPr>
            </a:p>
          </p:txBody>
        </p:sp>
        <p:sp>
          <p:nvSpPr>
            <p:cNvPr id="5" name="TextBox 5"/>
            <p:cNvSpPr txBox="1"/>
            <p:nvPr/>
          </p:nvSpPr>
          <p:spPr>
            <a:xfrm>
              <a:off x="0" y="-47625"/>
              <a:ext cx="620797" cy="238194"/>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6" name="Freeform 6"/>
          <p:cNvSpPr/>
          <p:nvPr/>
        </p:nvSpPr>
        <p:spPr>
          <a:xfrm>
            <a:off x="6576275" y="292609"/>
            <a:ext cx="5516724" cy="3482432"/>
          </a:xfrm>
          <a:custGeom>
            <a:avLst/>
            <a:gdLst/>
            <a:ahLst/>
            <a:cxnLst/>
            <a:rect l="l" t="t" r="r" b="b"/>
            <a:pathLst>
              <a:path w="8275086" h="5223648">
                <a:moveTo>
                  <a:pt x="0" y="0"/>
                </a:moveTo>
                <a:lnTo>
                  <a:pt x="8275086" y="0"/>
                </a:lnTo>
                <a:lnTo>
                  <a:pt x="8275086" y="5223649"/>
                </a:lnTo>
                <a:lnTo>
                  <a:pt x="0" y="522364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rot="2404267">
            <a:off x="4905733" y="2820796"/>
            <a:ext cx="2154774" cy="1769608"/>
          </a:xfrm>
          <a:custGeom>
            <a:avLst/>
            <a:gdLst/>
            <a:ahLst/>
            <a:cxnLst/>
            <a:rect l="l" t="t" r="r" b="b"/>
            <a:pathLst>
              <a:path w="3232161" h="2654412">
                <a:moveTo>
                  <a:pt x="0" y="0"/>
                </a:moveTo>
                <a:lnTo>
                  <a:pt x="3232161" y="0"/>
                </a:lnTo>
                <a:lnTo>
                  <a:pt x="3232161" y="2654412"/>
                </a:lnTo>
                <a:lnTo>
                  <a:pt x="0" y="26544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1200">
              <a:solidFill>
                <a:prstClr val="black"/>
              </a:solidFill>
              <a:latin typeface="Calibri"/>
            </a:endParaRPr>
          </a:p>
        </p:txBody>
      </p:sp>
      <p:sp>
        <p:nvSpPr>
          <p:cNvPr id="8" name="Freeform 8"/>
          <p:cNvSpPr/>
          <p:nvPr/>
        </p:nvSpPr>
        <p:spPr>
          <a:xfrm rot="255418">
            <a:off x="5749678" y="3423198"/>
            <a:ext cx="6535438" cy="4354236"/>
          </a:xfrm>
          <a:custGeom>
            <a:avLst/>
            <a:gdLst/>
            <a:ahLst/>
            <a:cxnLst/>
            <a:rect l="l" t="t" r="r" b="b"/>
            <a:pathLst>
              <a:path w="9803157" h="6531354">
                <a:moveTo>
                  <a:pt x="0" y="0"/>
                </a:moveTo>
                <a:lnTo>
                  <a:pt x="9803157" y="0"/>
                </a:lnTo>
                <a:lnTo>
                  <a:pt x="9803157" y="6531354"/>
                </a:lnTo>
                <a:lnTo>
                  <a:pt x="0" y="6531354"/>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9" name="TextBox 9"/>
          <p:cNvSpPr txBox="1"/>
          <p:nvPr/>
        </p:nvSpPr>
        <p:spPr>
          <a:xfrm>
            <a:off x="7316689" y="790787"/>
            <a:ext cx="2639839" cy="655692"/>
          </a:xfrm>
          <a:prstGeom prst="rect">
            <a:avLst/>
          </a:prstGeom>
        </p:spPr>
        <p:txBody>
          <a:bodyPr lIns="0" tIns="0" rIns="0" bIns="0" rtlCol="0" anchor="t">
            <a:spAutoFit/>
          </a:bodyPr>
          <a:lstStyle/>
          <a:p>
            <a:pPr algn="ctr" defTabSz="609630">
              <a:lnSpc>
                <a:spcPts val="5612"/>
              </a:lnSpc>
            </a:pPr>
            <a:r>
              <a:rPr lang="en-US" sz="4009" b="1" dirty="0">
                <a:solidFill>
                  <a:srgbClr val="1D3585"/>
                </a:solidFill>
                <a:latin typeface="Barlow Semi-Bold"/>
                <a:ea typeface="Barlow Semi-Bold"/>
                <a:cs typeface="Barlow Semi-Bold"/>
                <a:sym typeface="Barlow Semi-Bold"/>
              </a:rPr>
              <a:t>Statement</a:t>
            </a:r>
          </a:p>
        </p:txBody>
      </p:sp>
      <p:sp>
        <p:nvSpPr>
          <p:cNvPr id="10" name="TextBox 10"/>
          <p:cNvSpPr txBox="1"/>
          <p:nvPr/>
        </p:nvSpPr>
        <p:spPr>
          <a:xfrm>
            <a:off x="6934571" y="1486076"/>
            <a:ext cx="4701904" cy="1567801"/>
          </a:xfrm>
          <a:prstGeom prst="rect">
            <a:avLst/>
          </a:prstGeom>
        </p:spPr>
        <p:txBody>
          <a:bodyPr lIns="0" tIns="0" rIns="0" bIns="0" rtlCol="0" anchor="t">
            <a:spAutoFit/>
          </a:bodyPr>
          <a:lstStyle/>
          <a:p>
            <a:pPr algn="ctr" defTabSz="609630">
              <a:lnSpc>
                <a:spcPts val="2453"/>
              </a:lnSpc>
            </a:pPr>
            <a:r>
              <a:rPr lang="en-US" sz="1752" dirty="0">
                <a:solidFill>
                  <a:srgbClr val="1D3585"/>
                </a:solidFill>
                <a:latin typeface="Barlow"/>
                <a:ea typeface="Barlow"/>
                <a:cs typeface="Barlow"/>
                <a:sym typeface="Barlow"/>
              </a:rPr>
              <a:t>Statements become available on the 25th or 26th of each month for the previous month.</a:t>
            </a:r>
          </a:p>
          <a:p>
            <a:pPr algn="ctr" defTabSz="609630">
              <a:lnSpc>
                <a:spcPts val="2453"/>
              </a:lnSpc>
            </a:pPr>
            <a:endParaRPr lang="en-US" sz="1752" dirty="0">
              <a:solidFill>
                <a:srgbClr val="1D3585"/>
              </a:solidFill>
              <a:latin typeface="Barlow"/>
              <a:ea typeface="Barlow"/>
              <a:cs typeface="Barlow"/>
              <a:sym typeface="Barlow"/>
            </a:endParaRPr>
          </a:p>
          <a:p>
            <a:pPr algn="ctr" defTabSz="609630">
              <a:lnSpc>
                <a:spcPts val="2453"/>
              </a:lnSpc>
            </a:pPr>
            <a:r>
              <a:rPr lang="en-US" sz="1752" dirty="0">
                <a:solidFill>
                  <a:srgbClr val="1D3585"/>
                </a:solidFill>
                <a:latin typeface="Barlow"/>
                <a:ea typeface="Barlow"/>
                <a:cs typeface="Barlow"/>
                <a:sym typeface="Barlow"/>
              </a:rPr>
              <a:t>A full schedule for statement availability can be found on the </a:t>
            </a:r>
            <a:r>
              <a:rPr lang="en-US" sz="1752" dirty="0">
                <a:solidFill>
                  <a:srgbClr val="1D3585"/>
                </a:solidFill>
                <a:latin typeface="Barlow"/>
                <a:ea typeface="Barlow"/>
                <a:cs typeface="Barlow"/>
                <a:sym typeface="Barlow"/>
                <a:hlinkClick r:id="rId8"/>
              </a:rPr>
              <a:t>PCard Program Calendar</a:t>
            </a:r>
            <a:endParaRPr lang="en-US" sz="1752" dirty="0">
              <a:solidFill>
                <a:srgbClr val="1D3585"/>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EA9E8D-77BC-B51A-C133-5B41AD350C24}"/>
              </a:ext>
            </a:extLst>
          </p:cNvPr>
          <p:cNvPicPr>
            <a:picLocks noChangeAspect="1"/>
          </p:cNvPicPr>
          <p:nvPr/>
        </p:nvPicPr>
        <p:blipFill>
          <a:blip r:embed="rId2"/>
          <a:stretch>
            <a:fillRect/>
          </a:stretch>
        </p:blipFill>
        <p:spPr>
          <a:xfrm>
            <a:off x="135467" y="76201"/>
            <a:ext cx="11904133" cy="6696075"/>
          </a:xfrm>
          <a:prstGeom prst="rect">
            <a:avLst/>
          </a:prstGeom>
        </p:spPr>
      </p:pic>
    </p:spTree>
    <p:extLst>
      <p:ext uri="{BB962C8B-B14F-4D97-AF65-F5344CB8AC3E}">
        <p14:creationId xmlns:p14="http://schemas.microsoft.com/office/powerpoint/2010/main" val="261415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BB27AF-AB59-FCDA-1D6A-148882C73539}"/>
              </a:ext>
            </a:extLst>
          </p:cNvPr>
          <p:cNvSpPr>
            <a:spLocks noGrp="1"/>
          </p:cNvSpPr>
          <p:nvPr>
            <p:ph type="title"/>
          </p:nvPr>
        </p:nvSpPr>
        <p:spPr>
          <a:xfrm>
            <a:off x="306455" y="1203254"/>
            <a:ext cx="4532673" cy="1325563"/>
          </a:xfrm>
        </p:spPr>
        <p:txBody>
          <a:bodyPr/>
          <a:lstStyle/>
          <a:p>
            <a:r>
              <a:rPr lang="en-US" dirty="0"/>
              <a:t>Life Cycle of a PCard Transaction</a:t>
            </a:r>
          </a:p>
        </p:txBody>
      </p:sp>
      <p:pic>
        <p:nvPicPr>
          <p:cNvPr id="3" name="Picture 2">
            <a:extLst>
              <a:ext uri="{FF2B5EF4-FFF2-40B4-BE49-F238E27FC236}">
                <a16:creationId xmlns:a16="http://schemas.microsoft.com/office/drawing/2014/main" id="{8E18A1BD-02CF-13CB-332C-FED570FEBEC6}"/>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rcRect/>
          <a:stretch/>
        </p:blipFill>
        <p:spPr>
          <a:xfrm>
            <a:off x="6096000" y="0"/>
            <a:ext cx="5420537" cy="6858000"/>
          </a:xfrm>
          <a:prstGeom prst="rect">
            <a:avLst/>
          </a:prstGeom>
        </p:spPr>
      </p:pic>
    </p:spTree>
    <p:extLst>
      <p:ext uri="{BB962C8B-B14F-4D97-AF65-F5344CB8AC3E}">
        <p14:creationId xmlns:p14="http://schemas.microsoft.com/office/powerpoint/2010/main" val="2821470861"/>
      </p:ext>
    </p:extLst>
  </p:cSld>
  <p:clrMapOvr>
    <a:masterClrMapping/>
  </p:clrMapOvr>
  <mc:AlternateContent xmlns:mc="http://schemas.openxmlformats.org/markup-compatibility/2006" xmlns:p14="http://schemas.microsoft.com/office/powerpoint/2010/main">
    <mc:Choice Requires="p14">
      <p:transition spd="slow" p14:dur="2000" advTm="76717"/>
    </mc:Choice>
    <mc:Fallback xmlns="">
      <p:transition spd="slow" advTm="7671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7300B2-F4BA-A1B5-0F13-4C393C0F716A}"/>
              </a:ext>
            </a:extLst>
          </p:cNvPr>
          <p:cNvSpPr>
            <a:spLocks noGrp="1"/>
          </p:cNvSpPr>
          <p:nvPr>
            <p:ph type="title"/>
          </p:nvPr>
        </p:nvSpPr>
        <p:spPr>
          <a:xfrm>
            <a:off x="4241132" y="233093"/>
            <a:ext cx="3709740" cy="1899912"/>
          </a:xfrm>
        </p:spPr>
        <p:txBody>
          <a:bodyPr>
            <a:normAutofit/>
          </a:bodyPr>
          <a:lstStyle/>
          <a:p>
            <a:pPr algn="ctr"/>
            <a:r>
              <a:rPr lang="en-US" sz="4000" dirty="0"/>
              <a:t>UPK </a:t>
            </a:r>
            <a:br>
              <a:rPr lang="en-US" sz="4000" dirty="0"/>
            </a:br>
            <a:r>
              <a:rPr lang="en-US" sz="2000" dirty="0"/>
              <a:t>Oracle’s User Productivity Kit</a:t>
            </a:r>
          </a:p>
        </p:txBody>
      </p:sp>
      <p:sp>
        <p:nvSpPr>
          <p:cNvPr id="3" name="Content Placeholder 2">
            <a:extLst>
              <a:ext uri="{FF2B5EF4-FFF2-40B4-BE49-F238E27FC236}">
                <a16:creationId xmlns:a16="http://schemas.microsoft.com/office/drawing/2014/main" id="{4340EA0D-0CFB-0AB6-5533-C09C8E7CCE67}"/>
              </a:ext>
            </a:extLst>
          </p:cNvPr>
          <p:cNvSpPr>
            <a:spLocks noGrp="1"/>
          </p:cNvSpPr>
          <p:nvPr>
            <p:ph idx="1"/>
          </p:nvPr>
        </p:nvSpPr>
        <p:spPr>
          <a:xfrm>
            <a:off x="6866376" y="2689870"/>
            <a:ext cx="4538503" cy="3690833"/>
          </a:xfrm>
        </p:spPr>
        <p:txBody>
          <a:bodyPr>
            <a:normAutofit/>
          </a:bodyPr>
          <a:lstStyle/>
          <a:p>
            <a:pPr marL="0" indent="0">
              <a:buNone/>
            </a:pPr>
            <a:r>
              <a:rPr lang="en-US" sz="2000" b="1" dirty="0">
                <a:hlinkClick r:id="rId2"/>
              </a:rPr>
              <a:t>UPK – Quantum</a:t>
            </a:r>
            <a:endParaRPr lang="en-US" sz="2000" b="1" dirty="0"/>
          </a:p>
          <a:p>
            <a:pPr marL="0" indent="0">
              <a:buNone/>
            </a:pPr>
            <a:endParaRPr lang="en-US" sz="2000" dirty="0"/>
          </a:p>
          <a:p>
            <a:pPr marL="0" indent="0">
              <a:buNone/>
            </a:pPr>
            <a:r>
              <a:rPr lang="en-US" sz="2000" dirty="0"/>
              <a:t>Tell us about an issue you have and let’s see if we can find a UPK that will help. (ex – How to add backup docs after the fact)</a:t>
            </a:r>
          </a:p>
          <a:p>
            <a:endParaRPr lang="en-US" sz="2000" dirty="0"/>
          </a:p>
        </p:txBody>
      </p:sp>
      <p:pic>
        <p:nvPicPr>
          <p:cNvPr id="10" name="Picture 9">
            <a:extLst>
              <a:ext uri="{FF2B5EF4-FFF2-40B4-BE49-F238E27FC236}">
                <a16:creationId xmlns:a16="http://schemas.microsoft.com/office/drawing/2014/main" id="{64CF6162-EECB-7616-D40E-AE5719C9C1DF}"/>
              </a:ext>
            </a:extLst>
          </p:cNvPr>
          <p:cNvPicPr>
            <a:picLocks noChangeAspect="1"/>
          </p:cNvPicPr>
          <p:nvPr/>
        </p:nvPicPr>
        <p:blipFill>
          <a:blip r:embed="rId3"/>
          <a:stretch>
            <a:fillRect/>
          </a:stretch>
        </p:blipFill>
        <p:spPr>
          <a:xfrm>
            <a:off x="-1" y="2089805"/>
            <a:ext cx="5687752" cy="4738128"/>
          </a:xfrm>
          <a:prstGeom prst="rect">
            <a:avLst/>
          </a:prstGeom>
        </p:spPr>
      </p:pic>
    </p:spTree>
    <p:extLst>
      <p:ext uri="{BB962C8B-B14F-4D97-AF65-F5344CB8AC3E}">
        <p14:creationId xmlns:p14="http://schemas.microsoft.com/office/powerpoint/2010/main" val="758244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D64A7A-BBA0-50CF-D411-C9031FAD5898}"/>
            </a:ext>
          </a:extLst>
        </p:cNvPr>
        <p:cNvGrpSpPr/>
        <p:nvPr/>
      </p:nvGrpSpPr>
      <p:grpSpPr>
        <a:xfrm>
          <a:off x="0" y="0"/>
          <a:ext cx="0" cy="0"/>
          <a:chOff x="0" y="0"/>
          <a:chExt cx="0" cy="0"/>
        </a:xfrm>
      </p:grpSpPr>
      <p:sp useBgFill="1">
        <p:nvSpPr>
          <p:cNvPr id="112" name="Rectangle 1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EE3DBC-7815-23B6-1E7F-393687F50D2B}"/>
              </a:ext>
            </a:extLst>
          </p:cNvPr>
          <p:cNvSpPr>
            <a:spLocks noGrp="1"/>
          </p:cNvSpPr>
          <p:nvPr>
            <p:ph type="title"/>
          </p:nvPr>
        </p:nvSpPr>
        <p:spPr>
          <a:xfrm>
            <a:off x="640080" y="325369"/>
            <a:ext cx="4368602" cy="1956841"/>
          </a:xfrm>
        </p:spPr>
        <p:txBody>
          <a:bodyPr anchor="b">
            <a:normAutofit/>
          </a:bodyPr>
          <a:lstStyle/>
          <a:p>
            <a:r>
              <a:rPr lang="en-US" sz="5400" dirty="0"/>
              <a:t>QFN130</a:t>
            </a:r>
          </a:p>
        </p:txBody>
      </p:sp>
      <p:pic>
        <p:nvPicPr>
          <p:cNvPr id="7" name="Picture 6" descr="A light bulb with gears and gears&#10;&#10;AI-generated content may be incorrect.">
            <a:extLst>
              <a:ext uri="{FF2B5EF4-FFF2-40B4-BE49-F238E27FC236}">
                <a16:creationId xmlns:a16="http://schemas.microsoft.com/office/drawing/2014/main" id="{DB29D1A6-4E14-1FAE-5B25-5F8FEF7A3EE4}"/>
              </a:ext>
            </a:extLst>
          </p:cNvPr>
          <p:cNvPicPr>
            <a:picLocks noChangeAspect="1"/>
          </p:cNvPicPr>
          <p:nvPr/>
        </p:nvPicPr>
        <p:blipFill>
          <a:blip r:embed="rId2">
            <a:extLst>
              <a:ext uri="{28A0092B-C50C-407E-A947-70E740481C1C}">
                <a14:useLocalDpi xmlns:a14="http://schemas.microsoft.com/office/drawing/2010/main" val="0"/>
              </a:ext>
            </a:extLst>
          </a:blip>
          <a:srcRect b="303"/>
          <a:stretch>
            <a:fillRect/>
          </a:stretch>
        </p:blipFill>
        <p:spPr>
          <a:xfrm>
            <a:off x="6712426" y="587220"/>
            <a:ext cx="5476526" cy="568356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6783D0-2AEB-C565-5763-C94098EC1FA8}"/>
              </a:ext>
            </a:extLst>
          </p:cNvPr>
          <p:cNvSpPr>
            <a:spLocks noGrp="1"/>
          </p:cNvSpPr>
          <p:nvPr>
            <p:ph idx="1"/>
          </p:nvPr>
        </p:nvSpPr>
        <p:spPr>
          <a:xfrm>
            <a:off x="148788" y="2660157"/>
            <a:ext cx="7039628" cy="4197843"/>
          </a:xfrm>
        </p:spPr>
        <p:txBody>
          <a:bodyPr>
            <a:noAutofit/>
          </a:bodyPr>
          <a:lstStyle/>
          <a:p>
            <a:pPr marL="0" indent="0">
              <a:lnSpc>
                <a:spcPct val="100000"/>
              </a:lnSpc>
              <a:spcBef>
                <a:spcPts val="0"/>
              </a:spcBef>
              <a:buNone/>
            </a:pPr>
            <a:endParaRPr lang="en-US" sz="1500" dirty="0"/>
          </a:p>
          <a:p>
            <a:pPr marL="0" indent="0">
              <a:lnSpc>
                <a:spcPct val="100000"/>
              </a:lnSpc>
              <a:spcBef>
                <a:spcPts val="0"/>
              </a:spcBef>
              <a:buNone/>
            </a:pPr>
            <a:r>
              <a:rPr lang="en-US" sz="1500" b="1" dirty="0"/>
              <a:t>Transaction Management (Quantum Financials)</a:t>
            </a:r>
          </a:p>
          <a:p>
            <a:pPr marL="0" indent="0">
              <a:lnSpc>
                <a:spcPct val="100000"/>
              </a:lnSpc>
              <a:spcBef>
                <a:spcPts val="0"/>
              </a:spcBef>
              <a:buNone/>
            </a:pPr>
            <a:endParaRPr lang="en-US" sz="1500" dirty="0"/>
          </a:p>
          <a:p>
            <a:pPr marL="0" indent="0">
              <a:lnSpc>
                <a:spcPct val="100000"/>
              </a:lnSpc>
              <a:spcBef>
                <a:spcPts val="0"/>
              </a:spcBef>
              <a:buNone/>
            </a:pPr>
            <a:r>
              <a:rPr lang="en-US" sz="1500" b="1" dirty="0"/>
              <a:t>Expense Report Status </a:t>
            </a:r>
          </a:p>
          <a:p>
            <a:pPr>
              <a:lnSpc>
                <a:spcPct val="100000"/>
              </a:lnSpc>
              <a:spcBef>
                <a:spcPts val="0"/>
              </a:spcBef>
            </a:pPr>
            <a:r>
              <a:rPr lang="en-US" sz="1400" i="1" dirty="0"/>
              <a:t>Saved</a:t>
            </a:r>
            <a:r>
              <a:rPr lang="en-US" sz="1400" dirty="0"/>
              <a:t> </a:t>
            </a:r>
            <a:r>
              <a:rPr lang="en-US" sz="1400" dirty="0">
                <a:sym typeface="Wingdings" panose="05000000000000000000" pitchFamily="2" charset="2"/>
              </a:rPr>
              <a:t> Expense Report created but not sent for approval.</a:t>
            </a:r>
            <a:endParaRPr lang="en-US" sz="1400" dirty="0"/>
          </a:p>
          <a:p>
            <a:pPr>
              <a:lnSpc>
                <a:spcPct val="100000"/>
              </a:lnSpc>
              <a:spcBef>
                <a:spcPts val="0"/>
              </a:spcBef>
            </a:pPr>
            <a:r>
              <a:rPr lang="en-US" sz="1400" i="1" dirty="0"/>
              <a:t>Pending Manager Approval </a:t>
            </a:r>
            <a:r>
              <a:rPr lang="en-US" sz="1400" dirty="0">
                <a:sym typeface="Wingdings" panose="05000000000000000000" pitchFamily="2" charset="2"/>
              </a:rPr>
              <a:t> Waiting for approval. (before submitted status)</a:t>
            </a:r>
            <a:endParaRPr lang="en-US" sz="1400" dirty="0"/>
          </a:p>
          <a:p>
            <a:pPr>
              <a:lnSpc>
                <a:spcPct val="100000"/>
              </a:lnSpc>
              <a:spcBef>
                <a:spcPts val="0"/>
              </a:spcBef>
            </a:pPr>
            <a:r>
              <a:rPr lang="en-US" sz="1400" i="1" dirty="0"/>
              <a:t>Submitted</a:t>
            </a:r>
            <a:r>
              <a:rPr lang="en-US" sz="1400" dirty="0"/>
              <a:t> </a:t>
            </a:r>
            <a:r>
              <a:rPr lang="en-US" sz="1400" dirty="0">
                <a:sym typeface="Wingdings" panose="05000000000000000000" pitchFamily="2" charset="2"/>
              </a:rPr>
              <a:t> Is approved and allocated to specified account combo.</a:t>
            </a:r>
            <a:endParaRPr lang="en-US" sz="1400" dirty="0"/>
          </a:p>
          <a:p>
            <a:pPr>
              <a:lnSpc>
                <a:spcPct val="100000"/>
              </a:lnSpc>
              <a:spcBef>
                <a:spcPts val="0"/>
              </a:spcBef>
            </a:pPr>
            <a:r>
              <a:rPr lang="en-US" sz="1400" i="1" dirty="0"/>
              <a:t>Rejected </a:t>
            </a:r>
            <a:r>
              <a:rPr lang="en-US" sz="1400" i="1"/>
              <a:t>by Individual</a:t>
            </a:r>
            <a:r>
              <a:rPr lang="en-US" sz="1400"/>
              <a:t> </a:t>
            </a:r>
            <a:r>
              <a:rPr lang="en-US" sz="1400" dirty="0">
                <a:sym typeface="Wingdings" panose="05000000000000000000" pitchFamily="2" charset="2"/>
              </a:rPr>
              <a:t> </a:t>
            </a:r>
            <a:r>
              <a:rPr lang="en-US" sz="1400" dirty="0"/>
              <a:t>returns to cardholder for changes </a:t>
            </a:r>
          </a:p>
          <a:p>
            <a:pPr marL="457200" lvl="1" indent="0">
              <a:lnSpc>
                <a:spcPct val="100000"/>
              </a:lnSpc>
              <a:spcBef>
                <a:spcPts val="0"/>
              </a:spcBef>
              <a:buNone/>
            </a:pPr>
            <a:r>
              <a:rPr lang="en-US" sz="1400" dirty="0"/>
              <a:t>(most common)</a:t>
            </a:r>
          </a:p>
          <a:p>
            <a:pPr lvl="1">
              <a:lnSpc>
                <a:spcPct val="100000"/>
              </a:lnSpc>
              <a:spcBef>
                <a:spcPts val="0"/>
              </a:spcBef>
            </a:pPr>
            <a:r>
              <a:rPr lang="en-US" sz="1400" dirty="0"/>
              <a:t>Does allow changes or updates to Expense Report.</a:t>
            </a:r>
          </a:p>
          <a:p>
            <a:pPr lvl="1">
              <a:lnSpc>
                <a:spcPct val="100000"/>
              </a:lnSpc>
              <a:spcBef>
                <a:spcPts val="0"/>
              </a:spcBef>
            </a:pPr>
            <a:r>
              <a:rPr lang="en-US" sz="1400" dirty="0"/>
              <a:t>Approver is seeking documentation, Account Combo/Project ID correction, etc.</a:t>
            </a:r>
          </a:p>
          <a:p>
            <a:pPr>
              <a:lnSpc>
                <a:spcPct val="100000"/>
              </a:lnSpc>
              <a:spcBef>
                <a:spcPts val="0"/>
              </a:spcBef>
            </a:pPr>
            <a:r>
              <a:rPr lang="en-US" sz="1400" i="1" dirty="0"/>
              <a:t>Manager Requested More Information </a:t>
            </a:r>
            <a:r>
              <a:rPr lang="en-US" sz="1400" dirty="0">
                <a:sym typeface="Wingdings" panose="05000000000000000000" pitchFamily="2" charset="2"/>
              </a:rPr>
              <a:t> </a:t>
            </a:r>
            <a:r>
              <a:rPr lang="en-US" sz="1400" dirty="0"/>
              <a:t>Does NOT return to cardholder</a:t>
            </a:r>
          </a:p>
          <a:p>
            <a:pPr marL="457200" lvl="1" indent="0">
              <a:lnSpc>
                <a:spcPct val="100000"/>
              </a:lnSpc>
              <a:spcBef>
                <a:spcPts val="0"/>
              </a:spcBef>
              <a:buNone/>
            </a:pPr>
            <a:r>
              <a:rPr lang="en-US" sz="1400" dirty="0"/>
              <a:t>(less common)</a:t>
            </a:r>
          </a:p>
          <a:p>
            <a:pPr lvl="1">
              <a:lnSpc>
                <a:spcPct val="100000"/>
              </a:lnSpc>
              <a:spcBef>
                <a:spcPts val="0"/>
              </a:spcBef>
            </a:pPr>
            <a:r>
              <a:rPr lang="en-US" sz="1400" dirty="0"/>
              <a:t>Does not allow for changes or updates to Expense Report.</a:t>
            </a:r>
          </a:p>
          <a:p>
            <a:pPr lvl="1">
              <a:lnSpc>
                <a:spcPct val="100000"/>
              </a:lnSpc>
              <a:spcBef>
                <a:spcPts val="0"/>
              </a:spcBef>
            </a:pPr>
            <a:r>
              <a:rPr lang="en-US" sz="1400" dirty="0"/>
              <a:t>Approver is seeking additional explanation only.</a:t>
            </a:r>
          </a:p>
        </p:txBody>
      </p:sp>
    </p:spTree>
    <p:extLst>
      <p:ext uri="{BB962C8B-B14F-4D97-AF65-F5344CB8AC3E}">
        <p14:creationId xmlns:p14="http://schemas.microsoft.com/office/powerpoint/2010/main" val="15201009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PPT TEMPLATE Standard-Size-UMB-1</Template>
  <TotalTime>3263</TotalTime>
  <Words>996</Words>
  <Application>Microsoft Office PowerPoint</Application>
  <PresentationFormat>Widescreen</PresentationFormat>
  <Paragraphs>160</Paragraphs>
  <Slides>16</Slides>
  <Notes>8</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vt:i4>
      </vt:variant>
    </vt:vector>
  </HeadingPairs>
  <TitlesOfParts>
    <vt:vector size="29" baseType="lpstr">
      <vt:lpstr>Aptos</vt:lpstr>
      <vt:lpstr>Aptos Display</vt:lpstr>
      <vt:lpstr>Arial</vt:lpstr>
      <vt:lpstr>Barlow</vt:lpstr>
      <vt:lpstr>Barlow Semi-Bold</vt:lpstr>
      <vt:lpstr>Calibri</vt:lpstr>
      <vt:lpstr>Courier New</vt:lpstr>
      <vt:lpstr>Gotham</vt:lpstr>
      <vt:lpstr>Times New Roman</vt:lpstr>
      <vt:lpstr>Wingdings</vt:lpstr>
      <vt:lpstr>Office Theme</vt:lpstr>
      <vt:lpstr>1_Office Theme</vt:lpstr>
      <vt:lpstr>1_Custom Design</vt:lpstr>
      <vt:lpstr>PCard Refresher Training</vt:lpstr>
      <vt:lpstr>Online Presence and  Communication</vt:lpstr>
      <vt:lpstr>Socially Responsible Purchases</vt:lpstr>
      <vt:lpstr>US Bank Navigation</vt:lpstr>
      <vt:lpstr>PowerPoint Presentation</vt:lpstr>
      <vt:lpstr>PowerPoint Presentation</vt:lpstr>
      <vt:lpstr>Life Cycle of a PCard Transaction</vt:lpstr>
      <vt:lpstr>UPK  Oracle’s User Productivity Kit</vt:lpstr>
      <vt:lpstr>QFN130</vt:lpstr>
      <vt:lpstr>EOY Processes</vt:lpstr>
      <vt:lpstr>FAQs</vt:lpstr>
      <vt:lpstr>MAS Placeholder</vt:lpstr>
      <vt:lpstr>PowerPoint Presentation</vt:lpstr>
      <vt:lpstr>PowerPoint Presentation</vt:lpstr>
      <vt:lpstr>PowerPoint Presentation</vt:lpstr>
      <vt:lpstr>PowerPoint Presentation</vt:lpstr>
    </vt:vector>
  </TitlesOfParts>
  <Company>University of Maryland Baltimore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Antos, Jenna</dc:creator>
  <cp:lastModifiedBy>Antos, Jenna</cp:lastModifiedBy>
  <cp:revision>1</cp:revision>
  <dcterms:created xsi:type="dcterms:W3CDTF">2025-04-02T19:10:33Z</dcterms:created>
  <dcterms:modified xsi:type="dcterms:W3CDTF">2025-06-04T15:45:23Z</dcterms:modified>
</cp:coreProperties>
</file>