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0"/>
  </p:notesMasterIdLst>
  <p:sldIdLst>
    <p:sldId id="256" r:id="rId4"/>
    <p:sldId id="296" r:id="rId5"/>
    <p:sldId id="260" r:id="rId6"/>
    <p:sldId id="303" r:id="rId7"/>
    <p:sldId id="301" r:id="rId8"/>
    <p:sldId id="294" r:id="rId9"/>
    <p:sldId id="299" r:id="rId10"/>
    <p:sldId id="297" r:id="rId11"/>
    <p:sldId id="298" r:id="rId12"/>
    <p:sldId id="307" r:id="rId13"/>
    <p:sldId id="264" r:id="rId14"/>
    <p:sldId id="287" r:id="rId15"/>
    <p:sldId id="289" r:id="rId16"/>
    <p:sldId id="292" r:id="rId17"/>
    <p:sldId id="291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A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E6BE7F-EF2D-4925-BF60-E4B7C24A6907}" v="144" dt="2025-10-07T17:05:19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62107" autoAdjust="0"/>
  </p:normalViewPr>
  <p:slideViewPr>
    <p:cSldViewPr snapToGrid="0">
      <p:cViewPr varScale="1">
        <p:scale>
          <a:sx n="60" d="100"/>
          <a:sy n="60" d="100"/>
        </p:scale>
        <p:origin x="243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s, Jenna" userId="7edb563a-e92a-4ad9-850b-7f5e35cf8e40" providerId="ADAL" clId="{FFE6BE7F-EF2D-4925-BF60-E4B7C24A6907}"/>
    <pc:docChg chg="undo custSel addSld delSld modSld sldOrd">
      <pc:chgData name="Antos, Jenna" userId="7edb563a-e92a-4ad9-850b-7f5e35cf8e40" providerId="ADAL" clId="{FFE6BE7F-EF2D-4925-BF60-E4B7C24A6907}" dt="2025-10-09T12:28:48.882" v="1364" actId="20577"/>
      <pc:docMkLst>
        <pc:docMk/>
      </pc:docMkLst>
      <pc:sldChg chg="addSp modSp mod modNotesTx">
        <pc:chgData name="Antos, Jenna" userId="7edb563a-e92a-4ad9-850b-7f5e35cf8e40" providerId="ADAL" clId="{FFE6BE7F-EF2D-4925-BF60-E4B7C24A6907}" dt="2025-10-07T14:05:07.776" v="1345" actId="20577"/>
        <pc:sldMkLst>
          <pc:docMk/>
          <pc:sldMk cId="672876133" sldId="256"/>
        </pc:sldMkLst>
        <pc:spChg chg="mod">
          <ac:chgData name="Antos, Jenna" userId="7edb563a-e92a-4ad9-850b-7f5e35cf8e40" providerId="ADAL" clId="{FFE6BE7F-EF2D-4925-BF60-E4B7C24A6907}" dt="2025-10-07T14:05:07.776" v="1345" actId="20577"/>
          <ac:spMkLst>
            <pc:docMk/>
            <pc:sldMk cId="672876133" sldId="256"/>
            <ac:spMk id="3" creationId="{01722761-899C-B2E0-DDC5-19E3AAE3155B}"/>
          </ac:spMkLst>
        </pc:spChg>
        <pc:picChg chg="add mod">
          <ac:chgData name="Antos, Jenna" userId="7edb563a-e92a-4ad9-850b-7f5e35cf8e40" providerId="ADAL" clId="{FFE6BE7F-EF2D-4925-BF60-E4B7C24A6907}" dt="2025-10-07T12:45:35.315" v="1337" actId="14100"/>
          <ac:picMkLst>
            <pc:docMk/>
            <pc:sldMk cId="672876133" sldId="256"/>
            <ac:picMk id="5" creationId="{49183258-EC12-EBB7-A871-5270E7C14ABD}"/>
          </ac:picMkLst>
        </pc:picChg>
      </pc:sldChg>
      <pc:sldChg chg="del">
        <pc:chgData name="Antos, Jenna" userId="7edb563a-e92a-4ad9-850b-7f5e35cf8e40" providerId="ADAL" clId="{FFE6BE7F-EF2D-4925-BF60-E4B7C24A6907}" dt="2025-09-29T15:08:05.120" v="53" actId="2696"/>
        <pc:sldMkLst>
          <pc:docMk/>
          <pc:sldMk cId="2004901806" sldId="258"/>
        </pc:sldMkLst>
      </pc:sldChg>
      <pc:sldChg chg="del">
        <pc:chgData name="Antos, Jenna" userId="7edb563a-e92a-4ad9-850b-7f5e35cf8e40" providerId="ADAL" clId="{FFE6BE7F-EF2D-4925-BF60-E4B7C24A6907}" dt="2025-09-29T14:42:53.018" v="2" actId="2696"/>
        <pc:sldMkLst>
          <pc:docMk/>
          <pc:sldMk cId="1310093702" sldId="259"/>
        </pc:sldMkLst>
      </pc:sldChg>
      <pc:sldChg chg="addSp modSp">
        <pc:chgData name="Antos, Jenna" userId="7edb563a-e92a-4ad9-850b-7f5e35cf8e40" providerId="ADAL" clId="{FFE6BE7F-EF2D-4925-BF60-E4B7C24A6907}" dt="2025-10-06T18:39:20.474" v="628" actId="1076"/>
        <pc:sldMkLst>
          <pc:docMk/>
          <pc:sldMk cId="4023121123" sldId="260"/>
        </pc:sldMkLst>
        <pc:picChg chg="add mod">
          <ac:chgData name="Antos, Jenna" userId="7edb563a-e92a-4ad9-850b-7f5e35cf8e40" providerId="ADAL" clId="{FFE6BE7F-EF2D-4925-BF60-E4B7C24A6907}" dt="2025-10-06T18:39:20.474" v="628" actId="1076"/>
          <ac:picMkLst>
            <pc:docMk/>
            <pc:sldMk cId="4023121123" sldId="260"/>
            <ac:picMk id="5" creationId="{E1C418BB-D4B3-4133-4DC3-2578D2BDA05E}"/>
          </ac:picMkLst>
        </pc:picChg>
      </pc:sldChg>
      <pc:sldChg chg="modSp del mod ord">
        <pc:chgData name="Antos, Jenna" userId="7edb563a-e92a-4ad9-850b-7f5e35cf8e40" providerId="ADAL" clId="{FFE6BE7F-EF2D-4925-BF60-E4B7C24A6907}" dt="2025-10-07T15:39:51.271" v="1346" actId="2696"/>
        <pc:sldMkLst>
          <pc:docMk/>
          <pc:sldMk cId="1520100919" sldId="261"/>
        </pc:sldMkLst>
      </pc:sldChg>
      <pc:sldChg chg="modSp del mod ord">
        <pc:chgData name="Antos, Jenna" userId="7edb563a-e92a-4ad9-850b-7f5e35cf8e40" providerId="ADAL" clId="{FFE6BE7F-EF2D-4925-BF60-E4B7C24A6907}" dt="2025-09-29T16:52:09.840" v="585" actId="2696"/>
        <pc:sldMkLst>
          <pc:docMk/>
          <pc:sldMk cId="758244616" sldId="262"/>
        </pc:sldMkLst>
      </pc:sldChg>
      <pc:sldChg chg="del">
        <pc:chgData name="Antos, Jenna" userId="7edb563a-e92a-4ad9-850b-7f5e35cf8e40" providerId="ADAL" clId="{FFE6BE7F-EF2D-4925-BF60-E4B7C24A6907}" dt="2025-09-30T13:55:26.995" v="594" actId="2696"/>
        <pc:sldMkLst>
          <pc:docMk/>
          <pc:sldMk cId="988944841" sldId="263"/>
        </pc:sldMkLst>
      </pc:sldChg>
      <pc:sldChg chg="delSp modSp mod">
        <pc:chgData name="Antos, Jenna" userId="7edb563a-e92a-4ad9-850b-7f5e35cf8e40" providerId="ADAL" clId="{FFE6BE7F-EF2D-4925-BF60-E4B7C24A6907}" dt="2025-10-07T12:18:10.624" v="1122" actId="20577"/>
        <pc:sldMkLst>
          <pc:docMk/>
          <pc:sldMk cId="4254285574" sldId="264"/>
        </pc:sldMkLst>
        <pc:spChg chg="mod">
          <ac:chgData name="Antos, Jenna" userId="7edb563a-e92a-4ad9-850b-7f5e35cf8e40" providerId="ADAL" clId="{FFE6BE7F-EF2D-4925-BF60-E4B7C24A6907}" dt="2025-10-07T12:18:10.624" v="1122" actId="20577"/>
          <ac:spMkLst>
            <pc:docMk/>
            <pc:sldMk cId="4254285574" sldId="264"/>
            <ac:spMk id="3" creationId="{8889DC94-2129-7AE7-69F6-45E8296DB404}"/>
          </ac:spMkLst>
        </pc:spChg>
      </pc:sldChg>
      <pc:sldChg chg="del">
        <pc:chgData name="Antos, Jenna" userId="7edb563a-e92a-4ad9-850b-7f5e35cf8e40" providerId="ADAL" clId="{FFE6BE7F-EF2D-4925-BF60-E4B7C24A6907}" dt="2025-09-30T13:55:26.995" v="594" actId="2696"/>
        <pc:sldMkLst>
          <pc:docMk/>
          <pc:sldMk cId="1273520" sldId="282"/>
        </pc:sldMkLst>
      </pc:sldChg>
      <pc:sldChg chg="del">
        <pc:chgData name="Antos, Jenna" userId="7edb563a-e92a-4ad9-850b-7f5e35cf8e40" providerId="ADAL" clId="{FFE6BE7F-EF2D-4925-BF60-E4B7C24A6907}" dt="2025-09-30T13:55:26.995" v="594" actId="2696"/>
        <pc:sldMkLst>
          <pc:docMk/>
          <pc:sldMk cId="965461230" sldId="283"/>
        </pc:sldMkLst>
      </pc:sldChg>
      <pc:sldChg chg="del">
        <pc:chgData name="Antos, Jenna" userId="7edb563a-e92a-4ad9-850b-7f5e35cf8e40" providerId="ADAL" clId="{FFE6BE7F-EF2D-4925-BF60-E4B7C24A6907}" dt="2025-09-30T13:55:26.995" v="594" actId="2696"/>
        <pc:sldMkLst>
          <pc:docMk/>
          <pc:sldMk cId="17783978" sldId="284"/>
        </pc:sldMkLst>
      </pc:sldChg>
      <pc:sldChg chg="modSp add del mod">
        <pc:chgData name="Antos, Jenna" userId="7edb563a-e92a-4ad9-850b-7f5e35cf8e40" providerId="ADAL" clId="{FFE6BE7F-EF2D-4925-BF60-E4B7C24A6907}" dt="2025-10-08T19:54:37.762" v="1354" actId="313"/>
        <pc:sldMkLst>
          <pc:docMk/>
          <pc:sldMk cId="751661864" sldId="285"/>
        </pc:sldMkLst>
        <pc:spChg chg="mod">
          <ac:chgData name="Antos, Jenna" userId="7edb563a-e92a-4ad9-850b-7f5e35cf8e40" providerId="ADAL" clId="{FFE6BE7F-EF2D-4925-BF60-E4B7C24A6907}" dt="2025-10-08T19:54:37.762" v="1354" actId="313"/>
          <ac:spMkLst>
            <pc:docMk/>
            <pc:sldMk cId="751661864" sldId="285"/>
            <ac:spMk id="4" creationId="{FD0511F6-9AE3-9891-46DA-FF5F7BA4FAB2}"/>
          </ac:spMkLst>
        </pc:spChg>
      </pc:sldChg>
      <pc:sldChg chg="add del modNotesTx">
        <pc:chgData name="Antos, Jenna" userId="7edb563a-e92a-4ad9-850b-7f5e35cf8e40" providerId="ADAL" clId="{FFE6BE7F-EF2D-4925-BF60-E4B7C24A6907}" dt="2025-10-09T12:28:18.279" v="1356" actId="20577"/>
        <pc:sldMkLst>
          <pc:docMk/>
          <pc:sldMk cId="3329175503" sldId="287"/>
        </pc:sldMkLst>
      </pc:sldChg>
      <pc:sldChg chg="add del modNotesTx">
        <pc:chgData name="Antos, Jenna" userId="7edb563a-e92a-4ad9-850b-7f5e35cf8e40" providerId="ADAL" clId="{FFE6BE7F-EF2D-4925-BF60-E4B7C24A6907}" dt="2025-10-09T12:28:48.882" v="1364" actId="20577"/>
        <pc:sldMkLst>
          <pc:docMk/>
          <pc:sldMk cId="1362133070" sldId="289"/>
        </pc:sldMkLst>
      </pc:sldChg>
      <pc:sldChg chg="add del modNotesTx">
        <pc:chgData name="Antos, Jenna" userId="7edb563a-e92a-4ad9-850b-7f5e35cf8e40" providerId="ADAL" clId="{FFE6BE7F-EF2D-4925-BF60-E4B7C24A6907}" dt="2025-10-09T12:28:34.948" v="1359" actId="20577"/>
        <pc:sldMkLst>
          <pc:docMk/>
          <pc:sldMk cId="2543642546" sldId="291"/>
        </pc:sldMkLst>
      </pc:sldChg>
      <pc:sldChg chg="add del modNotesTx">
        <pc:chgData name="Antos, Jenna" userId="7edb563a-e92a-4ad9-850b-7f5e35cf8e40" providerId="ADAL" clId="{FFE6BE7F-EF2D-4925-BF60-E4B7C24A6907}" dt="2025-10-09T12:28:43.864" v="1362" actId="20577"/>
        <pc:sldMkLst>
          <pc:docMk/>
          <pc:sldMk cId="2696847716" sldId="292"/>
        </pc:sldMkLst>
      </pc:sldChg>
      <pc:sldChg chg="ord">
        <pc:chgData name="Antos, Jenna" userId="7edb563a-e92a-4ad9-850b-7f5e35cf8e40" providerId="ADAL" clId="{FFE6BE7F-EF2D-4925-BF60-E4B7C24A6907}" dt="2025-10-07T13:07:12.436" v="1344"/>
        <pc:sldMkLst>
          <pc:docMk/>
          <pc:sldMk cId="2821470861" sldId="294"/>
        </pc:sldMkLst>
      </pc:sldChg>
      <pc:sldChg chg="modSp mod">
        <pc:chgData name="Antos, Jenna" userId="7edb563a-e92a-4ad9-850b-7f5e35cf8e40" providerId="ADAL" clId="{FFE6BE7F-EF2D-4925-BF60-E4B7C24A6907}" dt="2025-10-06T20:13:21.423" v="945" actId="20577"/>
        <pc:sldMkLst>
          <pc:docMk/>
          <pc:sldMk cId="658607065" sldId="296"/>
        </pc:sldMkLst>
        <pc:spChg chg="mod">
          <ac:chgData name="Antos, Jenna" userId="7edb563a-e92a-4ad9-850b-7f5e35cf8e40" providerId="ADAL" clId="{FFE6BE7F-EF2D-4925-BF60-E4B7C24A6907}" dt="2025-10-06T20:13:21.423" v="945" actId="20577"/>
          <ac:spMkLst>
            <pc:docMk/>
            <pc:sldMk cId="658607065" sldId="296"/>
            <ac:spMk id="3" creationId="{CF558A18-148D-9DDE-59E5-DDFCE4F74E2C}"/>
          </ac:spMkLst>
        </pc:spChg>
      </pc:sldChg>
      <pc:sldChg chg="modSp mod">
        <pc:chgData name="Antos, Jenna" userId="7edb563a-e92a-4ad9-850b-7f5e35cf8e40" providerId="ADAL" clId="{FFE6BE7F-EF2D-4925-BF60-E4B7C24A6907}" dt="2025-10-07T13:05:59.738" v="1342" actId="14100"/>
        <pc:sldMkLst>
          <pc:docMk/>
          <pc:sldMk cId="2614157292" sldId="298"/>
        </pc:sldMkLst>
        <pc:picChg chg="mod">
          <ac:chgData name="Antos, Jenna" userId="7edb563a-e92a-4ad9-850b-7f5e35cf8e40" providerId="ADAL" clId="{FFE6BE7F-EF2D-4925-BF60-E4B7C24A6907}" dt="2025-10-07T13:05:59.738" v="1342" actId="14100"/>
          <ac:picMkLst>
            <pc:docMk/>
            <pc:sldMk cId="2614157292" sldId="298"/>
            <ac:picMk id="5" creationId="{95EA9E8D-77BC-B51A-C133-5B41AD350C24}"/>
          </ac:picMkLst>
        </pc:picChg>
      </pc:sldChg>
      <pc:sldChg chg="modSp add mod">
        <pc:chgData name="Antos, Jenna" userId="7edb563a-e92a-4ad9-850b-7f5e35cf8e40" providerId="ADAL" clId="{FFE6BE7F-EF2D-4925-BF60-E4B7C24A6907}" dt="2025-09-29T16:51:11.522" v="584" actId="1076"/>
        <pc:sldMkLst>
          <pc:docMk/>
          <pc:sldMk cId="3443626162" sldId="299"/>
        </pc:sldMkLst>
        <pc:spChg chg="mod">
          <ac:chgData name="Antos, Jenna" userId="7edb563a-e92a-4ad9-850b-7f5e35cf8e40" providerId="ADAL" clId="{FFE6BE7F-EF2D-4925-BF60-E4B7C24A6907}" dt="2025-09-29T16:51:11.522" v="584" actId="1076"/>
          <ac:spMkLst>
            <pc:docMk/>
            <pc:sldMk cId="3443626162" sldId="299"/>
            <ac:spMk id="15" creationId="{F68D3282-26E1-0D1C-E3CF-08D6ABD423E3}"/>
          </ac:spMkLst>
        </pc:spChg>
      </pc:sldChg>
      <pc:sldChg chg="modSp add del mod setBg">
        <pc:chgData name="Antos, Jenna" userId="7edb563a-e92a-4ad9-850b-7f5e35cf8e40" providerId="ADAL" clId="{FFE6BE7F-EF2D-4925-BF60-E4B7C24A6907}" dt="2025-09-29T16:45:18.984" v="575" actId="2696"/>
        <pc:sldMkLst>
          <pc:docMk/>
          <pc:sldMk cId="699588829" sldId="300"/>
        </pc:sldMkLst>
      </pc:sldChg>
      <pc:sldChg chg="addSp delSp modSp new mod ord">
        <pc:chgData name="Antos, Jenna" userId="7edb563a-e92a-4ad9-850b-7f5e35cf8e40" providerId="ADAL" clId="{FFE6BE7F-EF2D-4925-BF60-E4B7C24A6907}" dt="2025-10-07T13:07:12.436" v="1344"/>
        <pc:sldMkLst>
          <pc:docMk/>
          <pc:sldMk cId="190033451" sldId="301"/>
        </pc:sldMkLst>
        <pc:picChg chg="add mod">
          <ac:chgData name="Antos, Jenna" userId="7edb563a-e92a-4ad9-850b-7f5e35cf8e40" providerId="ADAL" clId="{FFE6BE7F-EF2D-4925-BF60-E4B7C24A6907}" dt="2025-09-29T14:46:50.801" v="19" actId="14100"/>
          <ac:picMkLst>
            <pc:docMk/>
            <pc:sldMk cId="190033451" sldId="301"/>
            <ac:picMk id="5" creationId="{63C8BF73-FBF3-69D8-A4DC-608FDB3C4AB6}"/>
          </ac:picMkLst>
        </pc:picChg>
      </pc:sldChg>
      <pc:sldChg chg="addSp delSp add del setBg delDesignElem">
        <pc:chgData name="Antos, Jenna" userId="7edb563a-e92a-4ad9-850b-7f5e35cf8e40" providerId="ADAL" clId="{FFE6BE7F-EF2D-4925-BF60-E4B7C24A6907}" dt="2025-09-29T14:45:09.765" v="10" actId="47"/>
        <pc:sldMkLst>
          <pc:docMk/>
          <pc:sldMk cId="1533196560" sldId="301"/>
        </pc:sldMkLst>
      </pc:sldChg>
      <pc:sldChg chg="addSp delSp add del setBg delDesignElem">
        <pc:chgData name="Antos, Jenna" userId="7edb563a-e92a-4ad9-850b-7f5e35cf8e40" providerId="ADAL" clId="{FFE6BE7F-EF2D-4925-BF60-E4B7C24A6907}" dt="2025-09-29T15:10:48.234" v="58"/>
        <pc:sldMkLst>
          <pc:docMk/>
          <pc:sldMk cId="2095830965" sldId="302"/>
        </pc:sldMkLst>
      </pc:sldChg>
      <pc:sldChg chg="addSp delSp add del setBg delDesignElem">
        <pc:chgData name="Antos, Jenna" userId="7edb563a-e92a-4ad9-850b-7f5e35cf8e40" providerId="ADAL" clId="{FFE6BE7F-EF2D-4925-BF60-E4B7C24A6907}" dt="2025-09-29T14:45:35.140" v="13"/>
        <pc:sldMkLst>
          <pc:docMk/>
          <pc:sldMk cId="2663292606" sldId="302"/>
        </pc:sldMkLst>
      </pc:sldChg>
      <pc:sldChg chg="new del">
        <pc:chgData name="Antos, Jenna" userId="7edb563a-e92a-4ad9-850b-7f5e35cf8e40" providerId="ADAL" clId="{FFE6BE7F-EF2D-4925-BF60-E4B7C24A6907}" dt="2025-09-29T15:11:10.275" v="61" actId="2696"/>
        <pc:sldMkLst>
          <pc:docMk/>
          <pc:sldMk cId="3783827404" sldId="302"/>
        </pc:sldMkLst>
      </pc:sldChg>
      <pc:sldChg chg="delSp modSp add mod ord">
        <pc:chgData name="Antos, Jenna" userId="7edb563a-e92a-4ad9-850b-7f5e35cf8e40" providerId="ADAL" clId="{FFE6BE7F-EF2D-4925-BF60-E4B7C24A6907}" dt="2025-10-07T11:52:57.707" v="1111"/>
        <pc:sldMkLst>
          <pc:docMk/>
          <pc:sldMk cId="2095830965" sldId="303"/>
        </pc:sldMkLst>
        <pc:spChg chg="mod">
          <ac:chgData name="Antos, Jenna" userId="7edb563a-e92a-4ad9-850b-7f5e35cf8e40" providerId="ADAL" clId="{FFE6BE7F-EF2D-4925-BF60-E4B7C24A6907}" dt="2025-10-06T19:33:24.567" v="910" actId="255"/>
          <ac:spMkLst>
            <pc:docMk/>
            <pc:sldMk cId="2095830965" sldId="303"/>
            <ac:spMk id="2" creationId="{482CCBE0-5FE0-509F-BFD4-C05099A8042C}"/>
          </ac:spMkLst>
        </pc:spChg>
        <pc:spChg chg="mod">
          <ac:chgData name="Antos, Jenna" userId="7edb563a-e92a-4ad9-850b-7f5e35cf8e40" providerId="ADAL" clId="{FFE6BE7F-EF2D-4925-BF60-E4B7C24A6907}" dt="2025-10-06T20:14:18.460" v="947" actId="1076"/>
          <ac:spMkLst>
            <pc:docMk/>
            <pc:sldMk cId="2095830965" sldId="303"/>
            <ac:spMk id="50" creationId="{666156B3-23E3-5B80-2B89-A27DA3387A77}"/>
          </ac:spMkLst>
        </pc:spChg>
        <pc:graphicFrameChg chg="mod modGraphic">
          <ac:chgData name="Antos, Jenna" userId="7edb563a-e92a-4ad9-850b-7f5e35cf8e40" providerId="ADAL" clId="{FFE6BE7F-EF2D-4925-BF60-E4B7C24A6907}" dt="2025-10-06T19:33:57.600" v="916" actId="255"/>
          <ac:graphicFrameMkLst>
            <pc:docMk/>
            <pc:sldMk cId="2095830965" sldId="303"/>
            <ac:graphicFrameMk id="48" creationId="{13E35D09-87D4-31AF-DAF7-0BBB4E522A6A}"/>
          </ac:graphicFrameMkLst>
        </pc:graphicFrameChg>
      </pc:sldChg>
      <pc:sldChg chg="new del">
        <pc:chgData name="Antos, Jenna" userId="7edb563a-e92a-4ad9-850b-7f5e35cf8e40" providerId="ADAL" clId="{FFE6BE7F-EF2D-4925-BF60-E4B7C24A6907}" dt="2025-09-29T15:15:54.470" v="64" actId="2696"/>
        <pc:sldMkLst>
          <pc:docMk/>
          <pc:sldMk cId="660885693" sldId="304"/>
        </pc:sldMkLst>
      </pc:sldChg>
      <pc:sldChg chg="modSp new del mod">
        <pc:chgData name="Antos, Jenna" userId="7edb563a-e92a-4ad9-850b-7f5e35cf8e40" providerId="ADAL" clId="{FFE6BE7F-EF2D-4925-BF60-E4B7C24A6907}" dt="2025-09-29T15:18:56.927" v="141" actId="2696"/>
        <pc:sldMkLst>
          <pc:docMk/>
          <pc:sldMk cId="1086716986" sldId="305"/>
        </pc:sldMkLst>
      </pc:sldChg>
      <pc:sldChg chg="addSp delSp modSp new del mod setBg">
        <pc:chgData name="Antos, Jenna" userId="7edb563a-e92a-4ad9-850b-7f5e35cf8e40" providerId="ADAL" clId="{FFE6BE7F-EF2D-4925-BF60-E4B7C24A6907}" dt="2025-10-07T12:30:09.944" v="1292" actId="2696"/>
        <pc:sldMkLst>
          <pc:docMk/>
          <pc:sldMk cId="4214858179" sldId="306"/>
        </pc:sldMkLst>
      </pc:sldChg>
      <pc:sldChg chg="add ord">
        <pc:chgData name="Antos, Jenna" userId="7edb563a-e92a-4ad9-850b-7f5e35cf8e40" providerId="ADAL" clId="{FFE6BE7F-EF2D-4925-BF60-E4B7C24A6907}" dt="2025-09-29T16:58:01.592" v="593"/>
        <pc:sldMkLst>
          <pc:docMk/>
          <pc:sldMk cId="1653052031" sldId="307"/>
        </pc:sldMkLst>
      </pc:sldChg>
      <pc:sldChg chg="delSp modSp new del mod">
        <pc:chgData name="Antos, Jenna" userId="7edb563a-e92a-4ad9-850b-7f5e35cf8e40" providerId="ADAL" clId="{FFE6BE7F-EF2D-4925-BF60-E4B7C24A6907}" dt="2025-10-08T19:57:47.582" v="1355" actId="2696"/>
        <pc:sldMkLst>
          <pc:docMk/>
          <pc:sldMk cId="1132515365" sldId="30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CC6C6-F3E8-448E-BDCA-BEA2A4651E5C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EA7F32A-F925-4BC4-A254-4C7A52B23F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Security and Compliance Reviews</a:t>
          </a:r>
          <a:r>
            <a:rPr lang="en-US" sz="1800" dirty="0"/>
            <a:t> </a:t>
          </a:r>
        </a:p>
      </dgm:t>
    </dgm:pt>
    <dgm:pt modelId="{228BC141-67D5-4287-B0F4-1FA1C7E9DBA0}" type="parTrans" cxnId="{49D724B6-3FAF-41D5-B282-BB3C56855EBF}">
      <dgm:prSet/>
      <dgm:spPr/>
      <dgm:t>
        <a:bodyPr/>
        <a:lstStyle/>
        <a:p>
          <a:endParaRPr lang="en-US"/>
        </a:p>
      </dgm:t>
    </dgm:pt>
    <dgm:pt modelId="{B41C2AA4-D66A-4118-AC57-30B079F2C8FB}" type="sibTrans" cxnId="{49D724B6-3FAF-41D5-B282-BB3C56855EBF}">
      <dgm:prSet/>
      <dgm:spPr/>
      <dgm:t>
        <a:bodyPr/>
        <a:lstStyle/>
        <a:p>
          <a:endParaRPr lang="en-US"/>
        </a:p>
      </dgm:t>
    </dgm:pt>
    <dgm:pt modelId="{D2CD0E34-596C-4B0E-8C12-9641D10E95C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Web Accessibility Assessments</a:t>
          </a:r>
          <a:r>
            <a:rPr lang="en-US" sz="1800" dirty="0"/>
            <a:t> </a:t>
          </a:r>
        </a:p>
      </dgm:t>
    </dgm:pt>
    <dgm:pt modelId="{A06C74D6-FC95-4B2D-A2BF-267F6CB511BE}" type="parTrans" cxnId="{52B0C5BF-F40C-4B6C-9FC0-8A53531DE801}">
      <dgm:prSet/>
      <dgm:spPr/>
      <dgm:t>
        <a:bodyPr/>
        <a:lstStyle/>
        <a:p>
          <a:endParaRPr lang="en-US"/>
        </a:p>
      </dgm:t>
    </dgm:pt>
    <dgm:pt modelId="{41E508BF-DAC4-4FD0-82A5-B698E77DED82}" type="sibTrans" cxnId="{52B0C5BF-F40C-4B6C-9FC0-8A53531DE801}">
      <dgm:prSet/>
      <dgm:spPr/>
      <dgm:t>
        <a:bodyPr/>
        <a:lstStyle/>
        <a:p>
          <a:endParaRPr lang="en-US"/>
        </a:p>
      </dgm:t>
    </dgm:pt>
    <dgm:pt modelId="{8F24712B-5B94-4A3D-AF2B-38192D2FC92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Integration with Central Systems</a:t>
          </a:r>
          <a:r>
            <a:rPr lang="en-US" sz="1800" dirty="0"/>
            <a:t> </a:t>
          </a:r>
        </a:p>
      </dgm:t>
    </dgm:pt>
    <dgm:pt modelId="{62CD8CD4-41BC-4D8C-89A5-96DF10DC089D}" type="parTrans" cxnId="{3987CC36-3DE0-49C5-8B5B-A1714318C304}">
      <dgm:prSet/>
      <dgm:spPr/>
      <dgm:t>
        <a:bodyPr/>
        <a:lstStyle/>
        <a:p>
          <a:endParaRPr lang="en-US"/>
        </a:p>
      </dgm:t>
    </dgm:pt>
    <dgm:pt modelId="{C0B52232-6F7D-4E57-A0F6-387347B4B176}" type="sibTrans" cxnId="{3987CC36-3DE0-49C5-8B5B-A1714318C304}">
      <dgm:prSet/>
      <dgm:spPr/>
      <dgm:t>
        <a:bodyPr/>
        <a:lstStyle/>
        <a:p>
          <a:endParaRPr lang="en-US"/>
        </a:p>
      </dgm:t>
    </dgm:pt>
    <dgm:pt modelId="{32695324-3E6B-4FF8-8FB3-EC9F3A843D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Fiscal Oversight </a:t>
          </a:r>
          <a:endParaRPr lang="en-US" sz="1800" dirty="0"/>
        </a:p>
      </dgm:t>
    </dgm:pt>
    <dgm:pt modelId="{92781F8B-2E54-41FD-AB1B-894F8B8A263B}" type="parTrans" cxnId="{C4BA65DD-D64D-42A1-8906-E107322CBFBA}">
      <dgm:prSet/>
      <dgm:spPr/>
      <dgm:t>
        <a:bodyPr/>
        <a:lstStyle/>
        <a:p>
          <a:endParaRPr lang="en-US"/>
        </a:p>
      </dgm:t>
    </dgm:pt>
    <dgm:pt modelId="{CAB8F3A6-8D06-4501-AEE9-A838DDE74A18}" type="sibTrans" cxnId="{C4BA65DD-D64D-42A1-8906-E107322CBFBA}">
      <dgm:prSet/>
      <dgm:spPr/>
      <dgm:t>
        <a:bodyPr/>
        <a:lstStyle/>
        <a:p>
          <a:endParaRPr lang="en-US"/>
        </a:p>
      </dgm:t>
    </dgm:pt>
    <dgm:pt modelId="{98DCAA09-CE6E-496E-BD1C-8E9BEF50C6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Redundancy Checks</a:t>
          </a:r>
          <a:r>
            <a:rPr lang="en-US" sz="1800" dirty="0"/>
            <a:t> </a:t>
          </a:r>
        </a:p>
      </dgm:t>
    </dgm:pt>
    <dgm:pt modelId="{302B386C-E45F-40B7-B3A3-B962B7A71E77}" type="parTrans" cxnId="{AB8B7613-CE08-4227-937F-43B93995A018}">
      <dgm:prSet/>
      <dgm:spPr/>
      <dgm:t>
        <a:bodyPr/>
        <a:lstStyle/>
        <a:p>
          <a:endParaRPr lang="en-US"/>
        </a:p>
      </dgm:t>
    </dgm:pt>
    <dgm:pt modelId="{B1BA49A4-89E3-4455-8EF0-8A3437B4A288}" type="sibTrans" cxnId="{AB8B7613-CE08-4227-937F-43B93995A018}">
      <dgm:prSet/>
      <dgm:spPr/>
      <dgm:t>
        <a:bodyPr/>
        <a:lstStyle/>
        <a:p>
          <a:endParaRPr lang="en-US"/>
        </a:p>
      </dgm:t>
    </dgm:pt>
    <dgm:pt modelId="{90D10230-72F4-421E-98B8-24545804DBC8}" type="pres">
      <dgm:prSet presAssocID="{B2BCC6C6-F3E8-448E-BDCA-BEA2A4651E5C}" presName="root" presStyleCnt="0">
        <dgm:presLayoutVars>
          <dgm:dir/>
          <dgm:resizeHandles val="exact"/>
        </dgm:presLayoutVars>
      </dgm:prSet>
      <dgm:spPr/>
    </dgm:pt>
    <dgm:pt modelId="{08D751F4-58BE-4998-A83B-89079171FC08}" type="pres">
      <dgm:prSet presAssocID="{8EA7F32A-F925-4BC4-A254-4C7A52B23F33}" presName="compNode" presStyleCnt="0"/>
      <dgm:spPr/>
    </dgm:pt>
    <dgm:pt modelId="{73CAB6CF-23D3-4C1B-BD09-A229174528E6}" type="pres">
      <dgm:prSet presAssocID="{8EA7F32A-F925-4BC4-A254-4C7A52B23F33}" presName="bgRect" presStyleLbl="bgShp" presStyleIdx="0" presStyleCnt="5"/>
      <dgm:spPr/>
    </dgm:pt>
    <dgm:pt modelId="{E1FDC0B7-785B-4DEF-A0EC-C4D7432758A9}" type="pres">
      <dgm:prSet presAssocID="{8EA7F32A-F925-4BC4-A254-4C7A52B23F3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F717A14E-5705-4143-AEAA-9FE077BB0ACE}" type="pres">
      <dgm:prSet presAssocID="{8EA7F32A-F925-4BC4-A254-4C7A52B23F33}" presName="spaceRect" presStyleCnt="0"/>
      <dgm:spPr/>
    </dgm:pt>
    <dgm:pt modelId="{51332A82-55C8-4BB2-8ED9-A9F2BAE5461A}" type="pres">
      <dgm:prSet presAssocID="{8EA7F32A-F925-4BC4-A254-4C7A52B23F33}" presName="parTx" presStyleLbl="revTx" presStyleIdx="0" presStyleCnt="5">
        <dgm:presLayoutVars>
          <dgm:chMax val="0"/>
          <dgm:chPref val="0"/>
        </dgm:presLayoutVars>
      </dgm:prSet>
      <dgm:spPr/>
    </dgm:pt>
    <dgm:pt modelId="{004DE066-B8B5-47CD-ABFF-E2B82EBE7F36}" type="pres">
      <dgm:prSet presAssocID="{B41C2AA4-D66A-4118-AC57-30B079F2C8FB}" presName="sibTrans" presStyleCnt="0"/>
      <dgm:spPr/>
    </dgm:pt>
    <dgm:pt modelId="{84E0C765-01DB-46CF-8070-5370F197E9FE}" type="pres">
      <dgm:prSet presAssocID="{D2CD0E34-596C-4B0E-8C12-9641D10E95CE}" presName="compNode" presStyleCnt="0"/>
      <dgm:spPr/>
    </dgm:pt>
    <dgm:pt modelId="{016A7EC4-0887-4FC4-8C71-BB7A9134712C}" type="pres">
      <dgm:prSet presAssocID="{D2CD0E34-596C-4B0E-8C12-9641D10E95CE}" presName="bgRect" presStyleLbl="bgShp" presStyleIdx="1" presStyleCnt="5"/>
      <dgm:spPr/>
    </dgm:pt>
    <dgm:pt modelId="{17050B01-1239-4C5A-8757-7A536FC01C9B}" type="pres">
      <dgm:prSet presAssocID="{D2CD0E34-596C-4B0E-8C12-9641D10E95C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A9C010EE-0DCB-4AD0-8234-1952028B17FB}" type="pres">
      <dgm:prSet presAssocID="{D2CD0E34-596C-4B0E-8C12-9641D10E95CE}" presName="spaceRect" presStyleCnt="0"/>
      <dgm:spPr/>
    </dgm:pt>
    <dgm:pt modelId="{089D7002-BC9F-415A-A2F7-CC8542014C67}" type="pres">
      <dgm:prSet presAssocID="{D2CD0E34-596C-4B0E-8C12-9641D10E95CE}" presName="parTx" presStyleLbl="revTx" presStyleIdx="1" presStyleCnt="5">
        <dgm:presLayoutVars>
          <dgm:chMax val="0"/>
          <dgm:chPref val="0"/>
        </dgm:presLayoutVars>
      </dgm:prSet>
      <dgm:spPr/>
    </dgm:pt>
    <dgm:pt modelId="{6B14FB5A-E858-4744-8F67-B4B27D59FC25}" type="pres">
      <dgm:prSet presAssocID="{41E508BF-DAC4-4FD0-82A5-B698E77DED82}" presName="sibTrans" presStyleCnt="0"/>
      <dgm:spPr/>
    </dgm:pt>
    <dgm:pt modelId="{E9170319-0BB8-4CBC-874E-CD4281C2A49F}" type="pres">
      <dgm:prSet presAssocID="{8F24712B-5B94-4A3D-AF2B-38192D2FC92F}" presName="compNode" presStyleCnt="0"/>
      <dgm:spPr/>
    </dgm:pt>
    <dgm:pt modelId="{7D19A80A-7AD3-4E5C-8CCA-A1655A82DAD2}" type="pres">
      <dgm:prSet presAssocID="{8F24712B-5B94-4A3D-AF2B-38192D2FC92F}" presName="bgRect" presStyleLbl="bgShp" presStyleIdx="2" presStyleCnt="5"/>
      <dgm:spPr/>
    </dgm:pt>
    <dgm:pt modelId="{DDB2DF8D-9F8E-429D-89E0-FEF44DCE98F9}" type="pres">
      <dgm:prSet presAssocID="{8F24712B-5B94-4A3D-AF2B-38192D2FC92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2A68C882-9AED-44B1-9DCE-20F2D83214E3}" type="pres">
      <dgm:prSet presAssocID="{8F24712B-5B94-4A3D-AF2B-38192D2FC92F}" presName="spaceRect" presStyleCnt="0"/>
      <dgm:spPr/>
    </dgm:pt>
    <dgm:pt modelId="{69512FFC-5F0E-42EF-BE92-3C90E5618026}" type="pres">
      <dgm:prSet presAssocID="{8F24712B-5B94-4A3D-AF2B-38192D2FC92F}" presName="parTx" presStyleLbl="revTx" presStyleIdx="2" presStyleCnt="5">
        <dgm:presLayoutVars>
          <dgm:chMax val="0"/>
          <dgm:chPref val="0"/>
        </dgm:presLayoutVars>
      </dgm:prSet>
      <dgm:spPr/>
    </dgm:pt>
    <dgm:pt modelId="{36ADB9F7-9E79-4BEE-8C4F-E3186CE3BEC5}" type="pres">
      <dgm:prSet presAssocID="{C0B52232-6F7D-4E57-A0F6-387347B4B176}" presName="sibTrans" presStyleCnt="0"/>
      <dgm:spPr/>
    </dgm:pt>
    <dgm:pt modelId="{47E00970-E1AA-46C3-9EEE-37DC9AA32CD1}" type="pres">
      <dgm:prSet presAssocID="{32695324-3E6B-4FF8-8FB3-EC9F3A843D40}" presName="compNode" presStyleCnt="0"/>
      <dgm:spPr/>
    </dgm:pt>
    <dgm:pt modelId="{E0D297A0-68F1-48FC-AEDA-A58604110FEA}" type="pres">
      <dgm:prSet presAssocID="{32695324-3E6B-4FF8-8FB3-EC9F3A843D40}" presName="bgRect" presStyleLbl="bgShp" presStyleIdx="3" presStyleCnt="5"/>
      <dgm:spPr/>
    </dgm:pt>
    <dgm:pt modelId="{AE902E4A-FE3D-4094-A267-142DDD51E922}" type="pres">
      <dgm:prSet presAssocID="{32695324-3E6B-4FF8-8FB3-EC9F3A843D4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FB08983-9A56-46B0-A530-BE881C194A2D}" type="pres">
      <dgm:prSet presAssocID="{32695324-3E6B-4FF8-8FB3-EC9F3A843D40}" presName="spaceRect" presStyleCnt="0"/>
      <dgm:spPr/>
    </dgm:pt>
    <dgm:pt modelId="{F48364B4-1358-4E8B-8762-D156CA6CB86A}" type="pres">
      <dgm:prSet presAssocID="{32695324-3E6B-4FF8-8FB3-EC9F3A843D40}" presName="parTx" presStyleLbl="revTx" presStyleIdx="3" presStyleCnt="5">
        <dgm:presLayoutVars>
          <dgm:chMax val="0"/>
          <dgm:chPref val="0"/>
        </dgm:presLayoutVars>
      </dgm:prSet>
      <dgm:spPr/>
    </dgm:pt>
    <dgm:pt modelId="{E62BF4EF-1D12-49E2-8D5E-0D0A8C43D8B1}" type="pres">
      <dgm:prSet presAssocID="{CAB8F3A6-8D06-4501-AEE9-A838DDE74A18}" presName="sibTrans" presStyleCnt="0"/>
      <dgm:spPr/>
    </dgm:pt>
    <dgm:pt modelId="{A555C5C1-CED8-46D8-AB91-54981723CC02}" type="pres">
      <dgm:prSet presAssocID="{98DCAA09-CE6E-496E-BD1C-8E9BEF50C6D8}" presName="compNode" presStyleCnt="0"/>
      <dgm:spPr/>
    </dgm:pt>
    <dgm:pt modelId="{7E361DF0-9E5D-4D51-BC77-D220535455E1}" type="pres">
      <dgm:prSet presAssocID="{98DCAA09-CE6E-496E-BD1C-8E9BEF50C6D8}" presName="bgRect" presStyleLbl="bgShp" presStyleIdx="4" presStyleCnt="5"/>
      <dgm:spPr/>
    </dgm:pt>
    <dgm:pt modelId="{A383738A-46E7-44EA-B15F-2F57C47C30ED}" type="pres">
      <dgm:prSet presAssocID="{98DCAA09-CE6E-496E-BD1C-8E9BEF50C6D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AD59054-BFB8-488C-8704-405525946B43}" type="pres">
      <dgm:prSet presAssocID="{98DCAA09-CE6E-496E-BD1C-8E9BEF50C6D8}" presName="spaceRect" presStyleCnt="0"/>
      <dgm:spPr/>
    </dgm:pt>
    <dgm:pt modelId="{10766E6F-7E3E-4F8A-B860-F56D25DFE8C5}" type="pres">
      <dgm:prSet presAssocID="{98DCAA09-CE6E-496E-BD1C-8E9BEF50C6D8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F1E9001-14A3-4163-B43F-539A17A18A6C}" type="presOf" srcId="{32695324-3E6B-4FF8-8FB3-EC9F3A843D40}" destId="{F48364B4-1358-4E8B-8762-D156CA6CB86A}" srcOrd="0" destOrd="0" presId="urn:microsoft.com/office/officeart/2018/2/layout/IconVerticalSolidList"/>
    <dgm:cxn modelId="{AB8B7613-CE08-4227-937F-43B93995A018}" srcId="{B2BCC6C6-F3E8-448E-BDCA-BEA2A4651E5C}" destId="{98DCAA09-CE6E-496E-BD1C-8E9BEF50C6D8}" srcOrd="4" destOrd="0" parTransId="{302B386C-E45F-40B7-B3A3-B962B7A71E77}" sibTransId="{B1BA49A4-89E3-4455-8EF0-8A3437B4A288}"/>
    <dgm:cxn modelId="{3987CC36-3DE0-49C5-8B5B-A1714318C304}" srcId="{B2BCC6C6-F3E8-448E-BDCA-BEA2A4651E5C}" destId="{8F24712B-5B94-4A3D-AF2B-38192D2FC92F}" srcOrd="2" destOrd="0" parTransId="{62CD8CD4-41BC-4D8C-89A5-96DF10DC089D}" sibTransId="{C0B52232-6F7D-4E57-A0F6-387347B4B176}"/>
    <dgm:cxn modelId="{5718563D-D1DE-42A0-8DE6-33D96D3D21D8}" type="presOf" srcId="{8EA7F32A-F925-4BC4-A254-4C7A52B23F33}" destId="{51332A82-55C8-4BB2-8ED9-A9F2BAE5461A}" srcOrd="0" destOrd="0" presId="urn:microsoft.com/office/officeart/2018/2/layout/IconVerticalSolidList"/>
    <dgm:cxn modelId="{72BCEE6D-02DC-4430-9C2F-98E535FF4B29}" type="presOf" srcId="{B2BCC6C6-F3E8-448E-BDCA-BEA2A4651E5C}" destId="{90D10230-72F4-421E-98B8-24545804DBC8}" srcOrd="0" destOrd="0" presId="urn:microsoft.com/office/officeart/2018/2/layout/IconVerticalSolidList"/>
    <dgm:cxn modelId="{FBEF6B70-694A-40DB-8C33-8E47B5D3770A}" type="presOf" srcId="{D2CD0E34-596C-4B0E-8C12-9641D10E95CE}" destId="{089D7002-BC9F-415A-A2F7-CC8542014C67}" srcOrd="0" destOrd="0" presId="urn:microsoft.com/office/officeart/2018/2/layout/IconVerticalSolidList"/>
    <dgm:cxn modelId="{E330AC8B-FCDF-4D4A-BEC9-AA0E29389484}" type="presOf" srcId="{98DCAA09-CE6E-496E-BD1C-8E9BEF50C6D8}" destId="{10766E6F-7E3E-4F8A-B860-F56D25DFE8C5}" srcOrd="0" destOrd="0" presId="urn:microsoft.com/office/officeart/2018/2/layout/IconVerticalSolidList"/>
    <dgm:cxn modelId="{49D724B6-3FAF-41D5-B282-BB3C56855EBF}" srcId="{B2BCC6C6-F3E8-448E-BDCA-BEA2A4651E5C}" destId="{8EA7F32A-F925-4BC4-A254-4C7A52B23F33}" srcOrd="0" destOrd="0" parTransId="{228BC141-67D5-4287-B0F4-1FA1C7E9DBA0}" sibTransId="{B41C2AA4-D66A-4118-AC57-30B079F2C8FB}"/>
    <dgm:cxn modelId="{52B0C5BF-F40C-4B6C-9FC0-8A53531DE801}" srcId="{B2BCC6C6-F3E8-448E-BDCA-BEA2A4651E5C}" destId="{D2CD0E34-596C-4B0E-8C12-9641D10E95CE}" srcOrd="1" destOrd="0" parTransId="{A06C74D6-FC95-4B2D-A2BF-267F6CB511BE}" sibTransId="{41E508BF-DAC4-4FD0-82A5-B698E77DED82}"/>
    <dgm:cxn modelId="{33F82AC5-68AA-45D0-A8F6-9A574123FBD9}" type="presOf" srcId="{8F24712B-5B94-4A3D-AF2B-38192D2FC92F}" destId="{69512FFC-5F0E-42EF-BE92-3C90E5618026}" srcOrd="0" destOrd="0" presId="urn:microsoft.com/office/officeart/2018/2/layout/IconVerticalSolidList"/>
    <dgm:cxn modelId="{C4BA65DD-D64D-42A1-8906-E107322CBFBA}" srcId="{B2BCC6C6-F3E8-448E-BDCA-BEA2A4651E5C}" destId="{32695324-3E6B-4FF8-8FB3-EC9F3A843D40}" srcOrd="3" destOrd="0" parTransId="{92781F8B-2E54-41FD-AB1B-894F8B8A263B}" sibTransId="{CAB8F3A6-8D06-4501-AEE9-A838DDE74A18}"/>
    <dgm:cxn modelId="{C1D490D7-C977-4FA8-934E-EE13A6E2F295}" type="presParOf" srcId="{90D10230-72F4-421E-98B8-24545804DBC8}" destId="{08D751F4-58BE-4998-A83B-89079171FC08}" srcOrd="0" destOrd="0" presId="urn:microsoft.com/office/officeart/2018/2/layout/IconVerticalSolidList"/>
    <dgm:cxn modelId="{A375B2B1-A871-42E8-A55F-B47968E9624E}" type="presParOf" srcId="{08D751F4-58BE-4998-A83B-89079171FC08}" destId="{73CAB6CF-23D3-4C1B-BD09-A229174528E6}" srcOrd="0" destOrd="0" presId="urn:microsoft.com/office/officeart/2018/2/layout/IconVerticalSolidList"/>
    <dgm:cxn modelId="{F071A73E-9CB6-434A-B509-0C8BE4E9709D}" type="presParOf" srcId="{08D751F4-58BE-4998-A83B-89079171FC08}" destId="{E1FDC0B7-785B-4DEF-A0EC-C4D7432758A9}" srcOrd="1" destOrd="0" presId="urn:microsoft.com/office/officeart/2018/2/layout/IconVerticalSolidList"/>
    <dgm:cxn modelId="{F139EBB4-193B-441D-9A8D-FFD95316B894}" type="presParOf" srcId="{08D751F4-58BE-4998-A83B-89079171FC08}" destId="{F717A14E-5705-4143-AEAA-9FE077BB0ACE}" srcOrd="2" destOrd="0" presId="urn:microsoft.com/office/officeart/2018/2/layout/IconVerticalSolidList"/>
    <dgm:cxn modelId="{16AC0E92-AEE8-4F98-A25F-229FEA2FC4D0}" type="presParOf" srcId="{08D751F4-58BE-4998-A83B-89079171FC08}" destId="{51332A82-55C8-4BB2-8ED9-A9F2BAE5461A}" srcOrd="3" destOrd="0" presId="urn:microsoft.com/office/officeart/2018/2/layout/IconVerticalSolidList"/>
    <dgm:cxn modelId="{F455F040-196C-43FF-8C71-7AC711D6E0D7}" type="presParOf" srcId="{90D10230-72F4-421E-98B8-24545804DBC8}" destId="{004DE066-B8B5-47CD-ABFF-E2B82EBE7F36}" srcOrd="1" destOrd="0" presId="urn:microsoft.com/office/officeart/2018/2/layout/IconVerticalSolidList"/>
    <dgm:cxn modelId="{CCB2BC72-F4B1-4602-953A-FAD57E795951}" type="presParOf" srcId="{90D10230-72F4-421E-98B8-24545804DBC8}" destId="{84E0C765-01DB-46CF-8070-5370F197E9FE}" srcOrd="2" destOrd="0" presId="urn:microsoft.com/office/officeart/2018/2/layout/IconVerticalSolidList"/>
    <dgm:cxn modelId="{061FE1E5-6B39-432C-811F-41F0095CF168}" type="presParOf" srcId="{84E0C765-01DB-46CF-8070-5370F197E9FE}" destId="{016A7EC4-0887-4FC4-8C71-BB7A9134712C}" srcOrd="0" destOrd="0" presId="urn:microsoft.com/office/officeart/2018/2/layout/IconVerticalSolidList"/>
    <dgm:cxn modelId="{80AB286F-C57E-4429-9678-83EA2B811CDA}" type="presParOf" srcId="{84E0C765-01DB-46CF-8070-5370F197E9FE}" destId="{17050B01-1239-4C5A-8757-7A536FC01C9B}" srcOrd="1" destOrd="0" presId="urn:microsoft.com/office/officeart/2018/2/layout/IconVerticalSolidList"/>
    <dgm:cxn modelId="{AB46A08E-3EFD-4C8A-B0D8-A7E805024596}" type="presParOf" srcId="{84E0C765-01DB-46CF-8070-5370F197E9FE}" destId="{A9C010EE-0DCB-4AD0-8234-1952028B17FB}" srcOrd="2" destOrd="0" presId="urn:microsoft.com/office/officeart/2018/2/layout/IconVerticalSolidList"/>
    <dgm:cxn modelId="{972561FB-F3C1-4826-9051-E8EAFFFD2CED}" type="presParOf" srcId="{84E0C765-01DB-46CF-8070-5370F197E9FE}" destId="{089D7002-BC9F-415A-A2F7-CC8542014C67}" srcOrd="3" destOrd="0" presId="urn:microsoft.com/office/officeart/2018/2/layout/IconVerticalSolidList"/>
    <dgm:cxn modelId="{56497114-EFCF-4D1B-B265-D5DF4AA379C7}" type="presParOf" srcId="{90D10230-72F4-421E-98B8-24545804DBC8}" destId="{6B14FB5A-E858-4744-8F67-B4B27D59FC25}" srcOrd="3" destOrd="0" presId="urn:microsoft.com/office/officeart/2018/2/layout/IconVerticalSolidList"/>
    <dgm:cxn modelId="{E8E531D9-D85F-4429-B665-7B477425E0E5}" type="presParOf" srcId="{90D10230-72F4-421E-98B8-24545804DBC8}" destId="{E9170319-0BB8-4CBC-874E-CD4281C2A49F}" srcOrd="4" destOrd="0" presId="urn:microsoft.com/office/officeart/2018/2/layout/IconVerticalSolidList"/>
    <dgm:cxn modelId="{C7B0CD7A-FE2B-4508-BF54-7761108D4C46}" type="presParOf" srcId="{E9170319-0BB8-4CBC-874E-CD4281C2A49F}" destId="{7D19A80A-7AD3-4E5C-8CCA-A1655A82DAD2}" srcOrd="0" destOrd="0" presId="urn:microsoft.com/office/officeart/2018/2/layout/IconVerticalSolidList"/>
    <dgm:cxn modelId="{1127E359-55E4-4647-8088-F5C1D49FBF7C}" type="presParOf" srcId="{E9170319-0BB8-4CBC-874E-CD4281C2A49F}" destId="{DDB2DF8D-9F8E-429D-89E0-FEF44DCE98F9}" srcOrd="1" destOrd="0" presId="urn:microsoft.com/office/officeart/2018/2/layout/IconVerticalSolidList"/>
    <dgm:cxn modelId="{F84AEAA1-6F90-44C6-B50E-ACDB55BF5B14}" type="presParOf" srcId="{E9170319-0BB8-4CBC-874E-CD4281C2A49F}" destId="{2A68C882-9AED-44B1-9DCE-20F2D83214E3}" srcOrd="2" destOrd="0" presId="urn:microsoft.com/office/officeart/2018/2/layout/IconVerticalSolidList"/>
    <dgm:cxn modelId="{E664FBBD-C838-4A57-848C-71C0C96EE9E1}" type="presParOf" srcId="{E9170319-0BB8-4CBC-874E-CD4281C2A49F}" destId="{69512FFC-5F0E-42EF-BE92-3C90E5618026}" srcOrd="3" destOrd="0" presId="urn:microsoft.com/office/officeart/2018/2/layout/IconVerticalSolidList"/>
    <dgm:cxn modelId="{0FD1C734-C712-461F-9B2D-B91C8952913C}" type="presParOf" srcId="{90D10230-72F4-421E-98B8-24545804DBC8}" destId="{36ADB9F7-9E79-4BEE-8C4F-E3186CE3BEC5}" srcOrd="5" destOrd="0" presId="urn:microsoft.com/office/officeart/2018/2/layout/IconVerticalSolidList"/>
    <dgm:cxn modelId="{D2DA7FF9-97B9-4089-82C6-A34D5180FD61}" type="presParOf" srcId="{90D10230-72F4-421E-98B8-24545804DBC8}" destId="{47E00970-E1AA-46C3-9EEE-37DC9AA32CD1}" srcOrd="6" destOrd="0" presId="urn:microsoft.com/office/officeart/2018/2/layout/IconVerticalSolidList"/>
    <dgm:cxn modelId="{3F63C98D-EF43-4437-868E-4F5F31F65277}" type="presParOf" srcId="{47E00970-E1AA-46C3-9EEE-37DC9AA32CD1}" destId="{E0D297A0-68F1-48FC-AEDA-A58604110FEA}" srcOrd="0" destOrd="0" presId="urn:microsoft.com/office/officeart/2018/2/layout/IconVerticalSolidList"/>
    <dgm:cxn modelId="{08D34D37-D39D-4BC6-834B-19A9865A2804}" type="presParOf" srcId="{47E00970-E1AA-46C3-9EEE-37DC9AA32CD1}" destId="{AE902E4A-FE3D-4094-A267-142DDD51E922}" srcOrd="1" destOrd="0" presId="urn:microsoft.com/office/officeart/2018/2/layout/IconVerticalSolidList"/>
    <dgm:cxn modelId="{69EA25B7-CCBF-4037-AF40-E9F5E1D5F25A}" type="presParOf" srcId="{47E00970-E1AA-46C3-9EEE-37DC9AA32CD1}" destId="{AFB08983-9A56-46B0-A530-BE881C194A2D}" srcOrd="2" destOrd="0" presId="urn:microsoft.com/office/officeart/2018/2/layout/IconVerticalSolidList"/>
    <dgm:cxn modelId="{E7533AD5-3420-4590-9927-C4DAF4726368}" type="presParOf" srcId="{47E00970-E1AA-46C3-9EEE-37DC9AA32CD1}" destId="{F48364B4-1358-4E8B-8762-D156CA6CB86A}" srcOrd="3" destOrd="0" presId="urn:microsoft.com/office/officeart/2018/2/layout/IconVerticalSolidList"/>
    <dgm:cxn modelId="{77CBD531-0790-4574-9391-26B06976CC48}" type="presParOf" srcId="{90D10230-72F4-421E-98B8-24545804DBC8}" destId="{E62BF4EF-1D12-49E2-8D5E-0D0A8C43D8B1}" srcOrd="7" destOrd="0" presId="urn:microsoft.com/office/officeart/2018/2/layout/IconVerticalSolidList"/>
    <dgm:cxn modelId="{7E191BD7-B7F7-4ABB-9A25-B1D911918206}" type="presParOf" srcId="{90D10230-72F4-421E-98B8-24545804DBC8}" destId="{A555C5C1-CED8-46D8-AB91-54981723CC02}" srcOrd="8" destOrd="0" presId="urn:microsoft.com/office/officeart/2018/2/layout/IconVerticalSolidList"/>
    <dgm:cxn modelId="{443CC721-3E8D-440A-8955-817F76B294A8}" type="presParOf" srcId="{A555C5C1-CED8-46D8-AB91-54981723CC02}" destId="{7E361DF0-9E5D-4D51-BC77-D220535455E1}" srcOrd="0" destOrd="0" presId="urn:microsoft.com/office/officeart/2018/2/layout/IconVerticalSolidList"/>
    <dgm:cxn modelId="{852724FD-5E5D-4D4A-8DF6-D7B30EC78394}" type="presParOf" srcId="{A555C5C1-CED8-46D8-AB91-54981723CC02}" destId="{A383738A-46E7-44EA-B15F-2F57C47C30ED}" srcOrd="1" destOrd="0" presId="urn:microsoft.com/office/officeart/2018/2/layout/IconVerticalSolidList"/>
    <dgm:cxn modelId="{FC132AD5-2068-4B82-B42F-C878415794CD}" type="presParOf" srcId="{A555C5C1-CED8-46D8-AB91-54981723CC02}" destId="{1AD59054-BFB8-488C-8704-405525946B43}" srcOrd="2" destOrd="0" presId="urn:microsoft.com/office/officeart/2018/2/layout/IconVerticalSolidList"/>
    <dgm:cxn modelId="{ADAF9D1E-B56C-47B9-B2B8-9011D6861ADC}" type="presParOf" srcId="{A555C5C1-CED8-46D8-AB91-54981723CC02}" destId="{10766E6F-7E3E-4F8A-B860-F56D25DFE8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CAB6CF-23D3-4C1B-BD09-A229174528E6}">
      <dsp:nvSpPr>
        <dsp:cNvPr id="0" name=""/>
        <dsp:cNvSpPr/>
      </dsp:nvSpPr>
      <dsp:spPr>
        <a:xfrm>
          <a:off x="0" y="4325"/>
          <a:ext cx="6900512" cy="9212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DC0B7-785B-4DEF-A0EC-C4D7432758A9}">
      <dsp:nvSpPr>
        <dsp:cNvPr id="0" name=""/>
        <dsp:cNvSpPr/>
      </dsp:nvSpPr>
      <dsp:spPr>
        <a:xfrm>
          <a:off x="278677" y="211606"/>
          <a:ext cx="506686" cy="5066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32A82-55C8-4BB2-8ED9-A9F2BAE5461A}">
      <dsp:nvSpPr>
        <dsp:cNvPr id="0" name=""/>
        <dsp:cNvSpPr/>
      </dsp:nvSpPr>
      <dsp:spPr>
        <a:xfrm>
          <a:off x="1064041" y="4325"/>
          <a:ext cx="5836470" cy="92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9" tIns="97499" rIns="97499" bIns="9749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Security and Compliance Reviews</a:t>
          </a:r>
          <a:r>
            <a:rPr lang="en-US" sz="1800" kern="1200" dirty="0"/>
            <a:t> </a:t>
          </a:r>
        </a:p>
      </dsp:txBody>
      <dsp:txXfrm>
        <a:off x="1064041" y="4325"/>
        <a:ext cx="5836470" cy="921248"/>
      </dsp:txXfrm>
    </dsp:sp>
    <dsp:sp modelId="{016A7EC4-0887-4FC4-8C71-BB7A9134712C}">
      <dsp:nvSpPr>
        <dsp:cNvPr id="0" name=""/>
        <dsp:cNvSpPr/>
      </dsp:nvSpPr>
      <dsp:spPr>
        <a:xfrm>
          <a:off x="0" y="1155885"/>
          <a:ext cx="6900512" cy="9212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050B01-1239-4C5A-8757-7A536FC01C9B}">
      <dsp:nvSpPr>
        <dsp:cNvPr id="0" name=""/>
        <dsp:cNvSpPr/>
      </dsp:nvSpPr>
      <dsp:spPr>
        <a:xfrm>
          <a:off x="278677" y="1363166"/>
          <a:ext cx="506686" cy="50668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D7002-BC9F-415A-A2F7-CC8542014C67}">
      <dsp:nvSpPr>
        <dsp:cNvPr id="0" name=""/>
        <dsp:cNvSpPr/>
      </dsp:nvSpPr>
      <dsp:spPr>
        <a:xfrm>
          <a:off x="1064041" y="1155885"/>
          <a:ext cx="5836470" cy="92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9" tIns="97499" rIns="97499" bIns="9749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Web Accessibility Assessments</a:t>
          </a:r>
          <a:r>
            <a:rPr lang="en-US" sz="1800" kern="1200" dirty="0"/>
            <a:t> </a:t>
          </a:r>
        </a:p>
      </dsp:txBody>
      <dsp:txXfrm>
        <a:off x="1064041" y="1155885"/>
        <a:ext cx="5836470" cy="921248"/>
      </dsp:txXfrm>
    </dsp:sp>
    <dsp:sp modelId="{7D19A80A-7AD3-4E5C-8CCA-A1655A82DAD2}">
      <dsp:nvSpPr>
        <dsp:cNvPr id="0" name=""/>
        <dsp:cNvSpPr/>
      </dsp:nvSpPr>
      <dsp:spPr>
        <a:xfrm>
          <a:off x="0" y="2307446"/>
          <a:ext cx="6900512" cy="9212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B2DF8D-9F8E-429D-89E0-FEF44DCE98F9}">
      <dsp:nvSpPr>
        <dsp:cNvPr id="0" name=""/>
        <dsp:cNvSpPr/>
      </dsp:nvSpPr>
      <dsp:spPr>
        <a:xfrm>
          <a:off x="278677" y="2514727"/>
          <a:ext cx="506686" cy="5066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12FFC-5F0E-42EF-BE92-3C90E5618026}">
      <dsp:nvSpPr>
        <dsp:cNvPr id="0" name=""/>
        <dsp:cNvSpPr/>
      </dsp:nvSpPr>
      <dsp:spPr>
        <a:xfrm>
          <a:off x="1064041" y="2307446"/>
          <a:ext cx="5836470" cy="92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9" tIns="97499" rIns="97499" bIns="9749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Integration with Central Systems</a:t>
          </a:r>
          <a:r>
            <a:rPr lang="en-US" sz="1800" kern="1200" dirty="0"/>
            <a:t> </a:t>
          </a:r>
        </a:p>
      </dsp:txBody>
      <dsp:txXfrm>
        <a:off x="1064041" y="2307446"/>
        <a:ext cx="5836470" cy="921248"/>
      </dsp:txXfrm>
    </dsp:sp>
    <dsp:sp modelId="{E0D297A0-68F1-48FC-AEDA-A58604110FEA}">
      <dsp:nvSpPr>
        <dsp:cNvPr id="0" name=""/>
        <dsp:cNvSpPr/>
      </dsp:nvSpPr>
      <dsp:spPr>
        <a:xfrm>
          <a:off x="0" y="3459006"/>
          <a:ext cx="6900512" cy="9212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02E4A-FE3D-4094-A267-142DDD51E922}">
      <dsp:nvSpPr>
        <dsp:cNvPr id="0" name=""/>
        <dsp:cNvSpPr/>
      </dsp:nvSpPr>
      <dsp:spPr>
        <a:xfrm>
          <a:off x="278677" y="3666287"/>
          <a:ext cx="506686" cy="50668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8364B4-1358-4E8B-8762-D156CA6CB86A}">
      <dsp:nvSpPr>
        <dsp:cNvPr id="0" name=""/>
        <dsp:cNvSpPr/>
      </dsp:nvSpPr>
      <dsp:spPr>
        <a:xfrm>
          <a:off x="1064041" y="3459006"/>
          <a:ext cx="5836470" cy="92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9" tIns="97499" rIns="97499" bIns="9749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Fiscal Oversight </a:t>
          </a:r>
          <a:endParaRPr lang="en-US" sz="1800" kern="1200" dirty="0"/>
        </a:p>
      </dsp:txBody>
      <dsp:txXfrm>
        <a:off x="1064041" y="3459006"/>
        <a:ext cx="5836470" cy="921248"/>
      </dsp:txXfrm>
    </dsp:sp>
    <dsp:sp modelId="{7E361DF0-9E5D-4D51-BC77-D220535455E1}">
      <dsp:nvSpPr>
        <dsp:cNvPr id="0" name=""/>
        <dsp:cNvSpPr/>
      </dsp:nvSpPr>
      <dsp:spPr>
        <a:xfrm>
          <a:off x="0" y="4610567"/>
          <a:ext cx="6900512" cy="921248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3738A-46E7-44EA-B15F-2F57C47C30ED}">
      <dsp:nvSpPr>
        <dsp:cNvPr id="0" name=""/>
        <dsp:cNvSpPr/>
      </dsp:nvSpPr>
      <dsp:spPr>
        <a:xfrm>
          <a:off x="278677" y="4817848"/>
          <a:ext cx="506686" cy="50668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66E6F-7E3E-4F8A-B860-F56D25DFE8C5}">
      <dsp:nvSpPr>
        <dsp:cNvPr id="0" name=""/>
        <dsp:cNvSpPr/>
      </dsp:nvSpPr>
      <dsp:spPr>
        <a:xfrm>
          <a:off x="1064041" y="4610567"/>
          <a:ext cx="5836470" cy="92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499" tIns="97499" rIns="97499" bIns="9749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Redundancy Checks</a:t>
          </a:r>
          <a:r>
            <a:rPr lang="en-US" sz="1800" kern="1200" dirty="0"/>
            <a:t> </a:t>
          </a:r>
        </a:p>
      </dsp:txBody>
      <dsp:txXfrm>
        <a:off x="1064041" y="4610567"/>
        <a:ext cx="5836470" cy="921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9EA70-17B3-488E-A1F6-42371EB5E69F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B4212-014B-4B0E-94B7-FA5FC489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66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B4212-014B-4B0E-94B7-FA5FC4897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7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8A85D-574E-E2AE-9CFE-2C09D7AFE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C69EA-CB89-FEA2-FAFE-F68EFCCA7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D60C17-F6EC-7BC7-4782-F3E7822E1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197D2-C707-0475-7914-9203548D0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4BE8-131C-47E5-B431-7854FF32F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11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94D9D-533B-4ADE-C8BF-231E23726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488DD9-8462-2079-5DC0-D74ECD744A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F52284-1A23-F014-D5C9-EB5103FBCE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6A557-116D-8F2B-26C8-9A382C122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4BE8-131C-47E5-B431-7854FF32F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7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B4212-014B-4B0E-94B7-FA5FC48978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6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B4212-014B-4B0E-94B7-FA5FC4897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26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F426B-9FF6-4C8D-9744-EB344D95DA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8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Contact pcard-admin@umaryland.edu for password resets – have 15 minutes set aside to complete this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B4212-014B-4B0E-94B7-FA5FC4897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91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Detailed look at transaction Management on next slide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B4212-014B-4B0E-94B7-FA5FC4897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88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CBE8F-3A83-E6DE-FFE2-2065F98F1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E1F6E-A3F7-905A-A875-3C53D39F2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054B7-FD65-D9C6-D055-A50355ABC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FE81A-5739-3142-1884-F97E6D5F7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4BE8-131C-47E5-B431-7854FF32F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1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C57F6-0499-9855-1A4C-AA3A9E002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87281-4279-55DF-A5BF-A2F691EF1E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08F7E-D13D-7D75-F590-DC17ACCC40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F5855-663D-849E-2672-F80F95366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4BE8-131C-47E5-B431-7854FF32F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38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5469E-3CE1-CD51-E4C0-59EF2948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AD49EE-B33A-03A7-B36D-EBA8BA919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F9FBD-0F31-1059-FDFB-897F35849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8BDD2-3512-A53A-E0C9-937CE0FCB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84BE8-131C-47E5-B431-7854FF32FA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2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BDB0C-6C89-FCF7-849D-1DB3E7923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8C480-626E-A857-7C3B-120B0BD97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D485-3F33-99EB-1F5F-D0E2DB3E2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21C9-EEDC-6DE2-06CF-93E65FFF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5EC39-9058-B49F-E57F-88E6BBD1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517E-8773-A169-74E5-DB715703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851C90-A308-23A8-64A4-609FFACF4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8E808-A199-FF9B-2936-543CAEA4E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2A0B3-3241-38A3-38AB-DFBDA368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0A350-0CC9-E93A-1CAE-CF001245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7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6EBE33-14B3-F788-9B37-FBF92218C0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C5A2A-2958-A5A3-FEBD-F13454AF7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53099-9A1B-E838-FA7D-1C0026809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0A629-E337-DD37-46DA-6A903421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52428-8554-15B9-4AA6-4406ED02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61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07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8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1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9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01B3-3281-50E2-D5C0-62A122C00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546F3-1F4B-19F3-42EE-17A90B296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32D44-4390-4C4D-9EE6-243123D6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A4708-C96B-BF4E-3AC1-7E4C7A75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27F45-071E-0DE7-88CF-B4D99DE0E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63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82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86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26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4846-AF1F-52A5-34E9-FDB11701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354DE-3111-6ED7-734A-A567D4410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7517E-9A22-8DC0-ABB9-A0F68E3B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31605-9F12-6F28-11F8-FCE202AA6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9376C-71CB-48BC-6D98-18829EA1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2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B9F3-D2F8-2495-619C-363E6124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6D11-9DD9-B241-337C-135422FD42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FF040-17C2-092E-37B3-55DC1C48A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72276-B051-C94B-FFD6-373D9E4C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6C4AE-C515-E86B-9830-DB0B9E0DC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50F51-386B-963C-C9E6-D45C38736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1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FC4FC-F964-968B-37CF-91E42175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3FFEF-BB15-C39B-5A98-F35EF3638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2C43F-9E35-71F9-44AE-41C476E2E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DF0AA2-F06B-3EA2-0EA4-06375A7A0C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3E9C7A-4070-202A-4009-15C20A412E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C3A08D-E2B2-9870-D1C9-2D051214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941297-1187-DB6A-A5D3-1B2750A46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C3F567-5AD6-CDAF-531A-EF816A6F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7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76C5A-45AB-D39D-DEB9-AB38A5886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8BE1B-5A8D-45CE-C220-E8B60ED4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9A8F5-20D1-AA9F-A82A-44C95F3E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A0672-9738-BDEF-0448-83F859A5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2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5B38EA-B4C4-FAFF-4906-7FA94C1F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98E32-3080-3ACC-B6D5-076E5957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99D83-F0D0-07FB-24C0-CB93FC61A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0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E309-77D8-6AC5-B3A9-698A6BEA0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B3B4-17F3-2D66-0181-A748FF072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9C647-75EF-7798-5A2C-320E63D94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0FC5C-0E36-BC56-3DE3-577278E0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2B05B-F2EC-D681-7E66-A6458469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4C9E6-62E1-9F78-48D0-4E24D1C9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9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94084-BCDD-5217-CDC2-7A1803E67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B61F23-DE0F-491C-D6E5-A4DFD752B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A9134-17C0-5C0C-0BBF-F21D2A269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8EB67-0C8C-99E7-A2B8-588615F34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68F74-5DD9-C7DA-A0C1-C0FBECF8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22CF6-F288-8B15-3F59-24922135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8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EDE45-8CA2-5D22-8E1C-08D22DFC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B409A-7178-EA08-3555-9455D530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91252-EE5A-8862-020B-C46A920EA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5EC9DA-D6D3-44AA-A792-AFEC401F1C43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9C67-2067-2883-3E46-1CD8E95AE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CF7E5-614E-C547-E229-3927F3B2B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3A3312-8021-469E-B7F7-7CBCF59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0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6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2E07D2-07C8-758E-73DB-5D93F458A7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5DBE50-2477-B6CD-2D00-0427E502EF87}"/>
              </a:ext>
            </a:extLst>
          </p:cNvPr>
          <p:cNvSpPr/>
          <p:nvPr userDrawn="1"/>
        </p:nvSpPr>
        <p:spPr>
          <a:xfrm>
            <a:off x="0" y="6353174"/>
            <a:ext cx="12192000" cy="504825"/>
          </a:xfrm>
          <a:prstGeom prst="rect">
            <a:avLst/>
          </a:prstGeom>
          <a:solidFill>
            <a:srgbClr val="4040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baseline="0" dirty="0">
                <a:latin typeface="Gotham" panose="02000504050000020004" pitchFamily="2" charset="0"/>
              </a:rPr>
              <a:t>W</a:t>
            </a:r>
            <a:r>
              <a:rPr lang="en-US" sz="1100" baseline="0" dirty="0">
                <a:latin typeface="Gotham" panose="02000504050000020004" pitchFamily="2" charset="0"/>
              </a:rPr>
              <a:t>ELL-BEING</a:t>
            </a:r>
            <a:r>
              <a:rPr lang="en-US" sz="1100" dirty="0">
                <a:latin typeface="Gotham" panose="02000504050000020004" pitchFamily="2" charset="0"/>
              </a:rPr>
              <a:t> </a:t>
            </a:r>
            <a:r>
              <a:rPr lang="en-US" sz="1100" i="1" kern="1200" dirty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lang="en-US" sz="1100" dirty="0">
                <a:latin typeface="Gotham" panose="02000504050000020004" pitchFamily="2" charset="0"/>
              </a:rPr>
              <a:t> SUSTAINABILITY </a:t>
            </a:r>
            <a:r>
              <a:rPr lang="en-US" sz="1100" dirty="0">
                <a:solidFill>
                  <a:srgbClr val="E31937"/>
                </a:solidFill>
                <a:latin typeface="Gotham" panose="02000504050000020004" pitchFamily="2" charset="0"/>
              </a:rPr>
              <a:t>|</a:t>
            </a:r>
            <a:r>
              <a:rPr lang="en-US" sz="1100" dirty="0">
                <a:latin typeface="Gotham" panose="02000504050000020004" pitchFamily="2" charset="0"/>
              </a:rPr>
              <a:t> </a:t>
            </a:r>
            <a:r>
              <a:rPr lang="en-US" sz="1400" b="1" dirty="0">
                <a:latin typeface="Gotham" panose="02000504050000020004" pitchFamily="2" charset="0"/>
              </a:rPr>
              <a:t>I</a:t>
            </a:r>
            <a:r>
              <a:rPr lang="en-US" sz="1100" dirty="0">
                <a:latin typeface="Gotham" panose="02000504050000020004" pitchFamily="2" charset="0"/>
              </a:rPr>
              <a:t>NNOVATION </a:t>
            </a:r>
            <a:r>
              <a:rPr lang="en-US" sz="1100" i="1" kern="1200" dirty="0">
                <a:solidFill>
                  <a:schemeClr val="l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lang="en-US" sz="1100" kern="1200" dirty="0">
                <a:solidFill>
                  <a:schemeClr val="lt1"/>
                </a:solidFill>
                <a:latin typeface="Gotham" panose="02000504050000020004" pitchFamily="2" charset="0"/>
                <a:ea typeface="+mn-ea"/>
                <a:cs typeface="+mn-cs"/>
              </a:rPr>
              <a:t> </a:t>
            </a:r>
            <a:r>
              <a:rPr lang="en-US" sz="1100" dirty="0">
                <a:latin typeface="Gotham" panose="02000504050000020004" pitchFamily="2" charset="0"/>
              </a:rPr>
              <a:t>DISCOVERY </a:t>
            </a:r>
            <a:r>
              <a:rPr lang="en-US" sz="1100" dirty="0">
                <a:solidFill>
                  <a:srgbClr val="E31937"/>
                </a:solidFill>
                <a:latin typeface="Gotham" panose="02000504050000020004" pitchFamily="2" charset="0"/>
              </a:rPr>
              <a:t>|</a:t>
            </a:r>
            <a:r>
              <a:rPr lang="en-US" sz="1100" dirty="0">
                <a:latin typeface="Gotham" panose="02000504050000020004" pitchFamily="2" charset="0"/>
              </a:rPr>
              <a:t> </a:t>
            </a:r>
            <a:r>
              <a:rPr lang="en-US" sz="1400" b="1" dirty="0">
                <a:latin typeface="Gotham" panose="02000504050000020004" pitchFamily="2" charset="0"/>
              </a:rPr>
              <a:t>S</a:t>
            </a:r>
            <a:r>
              <a:rPr lang="en-US" sz="1100" dirty="0">
                <a:latin typeface="Gotham" panose="02000504050000020004" pitchFamily="2" charset="0"/>
              </a:rPr>
              <a:t>ERVICE EXCELLENCE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100" dirty="0">
                <a:latin typeface="Gotham" panose="02000504050000020004" pitchFamily="2" charset="0"/>
              </a:rPr>
              <a:t> ACCOUNTABILITY </a:t>
            </a:r>
            <a:r>
              <a:rPr lang="en-US" sz="1100" dirty="0">
                <a:solidFill>
                  <a:srgbClr val="E31937"/>
                </a:solidFill>
                <a:latin typeface="Gotham" panose="02000504050000020004" pitchFamily="2" charset="0"/>
              </a:rPr>
              <a:t>|</a:t>
            </a:r>
            <a:r>
              <a:rPr lang="en-US" sz="1100" dirty="0">
                <a:latin typeface="Gotham" panose="02000504050000020004" pitchFamily="2" charset="0"/>
              </a:rPr>
              <a:t> </a:t>
            </a:r>
            <a:r>
              <a:rPr lang="en-US" sz="1400" b="1" dirty="0">
                <a:latin typeface="Gotham" panose="02000504050000020004" pitchFamily="2" charset="0"/>
              </a:rPr>
              <a:t>E</a:t>
            </a:r>
            <a:r>
              <a:rPr lang="en-US" sz="1100" dirty="0">
                <a:latin typeface="Gotham" panose="02000504050000020004" pitchFamily="2" charset="0"/>
              </a:rPr>
              <a:t>QUITY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100" dirty="0">
                <a:latin typeface="Gotham" panose="02000504050000020004" pitchFamily="2" charset="0"/>
              </a:rPr>
              <a:t> JUSTICE </a:t>
            </a:r>
            <a:r>
              <a:rPr lang="en-US" sz="1100" dirty="0">
                <a:solidFill>
                  <a:srgbClr val="E31937"/>
                </a:solidFill>
                <a:latin typeface="Gotham" panose="02000504050000020004" pitchFamily="2" charset="0"/>
              </a:rPr>
              <a:t>| </a:t>
            </a:r>
            <a:r>
              <a:rPr lang="en-US" sz="1400" b="1" dirty="0">
                <a:latin typeface="Gotham" panose="02000504050000020004" pitchFamily="2" charset="0"/>
              </a:rPr>
              <a:t>R</a:t>
            </a:r>
            <a:r>
              <a:rPr lang="en-US" sz="1100" dirty="0">
                <a:latin typeface="Gotham" panose="02000504050000020004" pitchFamily="2" charset="0"/>
              </a:rPr>
              <a:t>ESPECT 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1100" dirty="0">
                <a:latin typeface="Gotham" panose="02000504050000020004" pitchFamily="2" charset="0"/>
              </a:rPr>
              <a:t> INTEGRITY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025457-69A5-635A-0C6A-76CAB31642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85476" y="5169346"/>
            <a:ext cx="2101749" cy="118382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66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mailto:MAS-help@umaryland.edu" TargetMode="External"/><Relationship Id="rId4" Type="http://schemas.openxmlformats.org/officeDocument/2006/relationships/hyperlink" Target="mailto:PCard-Admin@umaryland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umaryland.edu/cpa/publications/the-elm-and-elm-calenda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aryland.edu/cmas/bits--bytes/" TargetMode="External"/><Relationship Id="rId5" Type="http://schemas.openxmlformats.org/officeDocument/2006/relationships/hyperlink" Target="https://www.umaryland.edu/procurement/corporate-purchasing-card/" TargetMode="External"/><Relationship Id="rId4" Type="http://schemas.openxmlformats.org/officeDocument/2006/relationships/hyperlink" Target="https://www.umaryland.edu/procuremen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aryland.edu/procurement/buy-green/" TargetMode="External"/><Relationship Id="rId2" Type="http://schemas.openxmlformats.org/officeDocument/2006/relationships/hyperlink" Target="https://www.umaryland.edu/procurement/minority-business-enterprise-mbe/" TargetMode="Externa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maryland.edu/procurement/forms/it-procurement-compliance-and-security-form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itscf.umaryland.edu/calendar/pcard/index.cfm?groupid=5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AC4D5-6C8C-4168-07B1-D57600A43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98" y="82946"/>
            <a:ext cx="8927101" cy="66978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4A46F-0D11-8F3A-3A78-E2D1D8FF2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9128"/>
            <a:ext cx="9144000" cy="2387600"/>
          </a:xfrm>
        </p:spPr>
        <p:txBody>
          <a:bodyPr/>
          <a:lstStyle/>
          <a:p>
            <a:r>
              <a:rPr lang="en-US" dirty="0"/>
              <a:t>PCard Refresher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722761-899C-B2E0-DDC5-19E3AAE31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2311"/>
            <a:ext cx="9144000" cy="2136561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/>
              <a:t>Co-hosted by SSAS &amp; MAS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4"/>
              </a:rPr>
              <a:t>PCard-Admin@umaryland.edu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hlinkClick r:id="rId5"/>
              </a:rPr>
              <a:t>MAS-help@umaryland.edu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83258-EC12-EBB7-A871-5270E7C14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362268"/>
            <a:ext cx="12192000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7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82A295"/>
            </a:gs>
            <a:gs pos="39000">
              <a:schemeClr val="bg1"/>
            </a:gs>
            <a:gs pos="83000">
              <a:srgbClr val="82A295"/>
            </a:gs>
            <a:gs pos="100000">
              <a:srgbClr val="82A295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ide view of an iguana">
            <a:extLst>
              <a:ext uri="{FF2B5EF4-FFF2-40B4-BE49-F238E27FC236}">
                <a16:creationId xmlns:a16="http://schemas.microsoft.com/office/drawing/2014/main" id="{69B69F26-9563-5F22-065A-E5CD0A40F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8868" l="1873" r="89983">
                        <a14:foregroundMark x1="12656" y1="43937" x2="2157" y2="56871"/>
                        <a14:foregroundMark x1="2157" y1="56871" x2="14557" y2="92846"/>
                        <a14:foregroundMark x1="14557" y1="92846" x2="27440" y2="91229"/>
                        <a14:foregroundMark x1="27440" y1="91229" x2="26674" y2="90784"/>
                        <a14:foregroundMark x1="4852" y1="52789" x2="1873" y2="93856"/>
                        <a14:foregroundMark x1="3490" y1="98464" x2="28575" y2="988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1297"/>
            <a:ext cx="3769960" cy="264670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1D96FE-6892-FA30-D0C2-6E8E6F85CABF}"/>
              </a:ext>
            </a:extLst>
          </p:cNvPr>
          <p:cNvSpPr txBox="1">
            <a:spLocks/>
          </p:cNvSpPr>
          <p:nvPr/>
        </p:nvSpPr>
        <p:spPr>
          <a:xfrm>
            <a:off x="6238240" y="4967231"/>
            <a:ext cx="4434814" cy="11738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90AF16-77F2-4193-98A8-3C80F8C794A9}"/>
              </a:ext>
            </a:extLst>
          </p:cNvPr>
          <p:cNvGrpSpPr/>
          <p:nvPr/>
        </p:nvGrpSpPr>
        <p:grpSpPr>
          <a:xfrm>
            <a:off x="2635284" y="2057666"/>
            <a:ext cx="5939756" cy="3117325"/>
            <a:chOff x="6252244" y="3490226"/>
            <a:chExt cx="5939756" cy="31173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67CDAB-3210-C2DE-0DD7-E8C9DE281C2D}"/>
                </a:ext>
              </a:extLst>
            </p:cNvPr>
            <p:cNvSpPr txBox="1"/>
            <p:nvPr/>
          </p:nvSpPr>
          <p:spPr>
            <a:xfrm>
              <a:off x="6384325" y="3826488"/>
              <a:ext cx="5807675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Cardholder should verify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Monthly / single transaction limit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Validation issue (name, zip, CVV, etc.)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Card status (Is it activated? Has it expired?)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BDCC157-7DB3-2B51-504F-3994EAD58689}"/>
                </a:ext>
              </a:extLst>
            </p:cNvPr>
            <p:cNvSpPr txBox="1"/>
            <p:nvPr/>
          </p:nvSpPr>
          <p:spPr>
            <a:xfrm>
              <a:off x="6384325" y="5407222"/>
              <a:ext cx="4905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PCPA or US Bank can identify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Identify &amp; Verify Decline Reason</a:t>
              </a:r>
            </a:p>
            <a:p>
              <a:pPr marL="1257300" marR="0" lvl="2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ptos" panose="02110004020202020204"/>
                  <a:ea typeface="Times New Roman" panose="02020603050405020304" pitchFamily="18" charset="0"/>
                  <a:cs typeface="Times New Roman" panose="02020603050405020304" pitchFamily="18" charset="0"/>
                </a:rPr>
                <a:t>MCC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0C38FFB8-B6EE-196F-40F4-5E7DC2833F64}"/>
                </a:ext>
              </a:extLst>
            </p:cNvPr>
            <p:cNvSpPr txBox="1">
              <a:spLocks/>
            </p:cNvSpPr>
            <p:nvPr/>
          </p:nvSpPr>
          <p:spPr>
            <a:xfrm>
              <a:off x="6252244" y="3490226"/>
              <a:ext cx="5319995" cy="844093"/>
            </a:xfrm>
            <a:prstGeom prst="rect">
              <a:avLst/>
            </a:prstGeom>
          </p:spPr>
          <p:txBody>
            <a:bodyPr>
              <a:normAutofit fontScale="8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j-ea"/>
                  <a:cs typeface="+mj-cs"/>
                </a:rPr>
                <a:t>DECLINED TRANSACTIONS</a:t>
              </a:r>
            </a:p>
          </p:txBody>
        </p:sp>
      </p:grpSp>
      <p:pic>
        <p:nvPicPr>
          <p:cNvPr id="9220" name="Picture 4" descr="1,200+ Chameleon Tongue Stock Photos, Pictures &amp; Royalty-Free Images -  iStock | Chameleon white background, Panther chameleon, Lion">
            <a:extLst>
              <a:ext uri="{FF2B5EF4-FFF2-40B4-BE49-F238E27FC236}">
                <a16:creationId xmlns:a16="http://schemas.microsoft.com/office/drawing/2014/main" id="{D227A4D6-C24D-2146-A528-06F334FD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7" b="96560" l="980" r="89706">
                        <a14:foregroundMark x1="7026" y1="75184" x2="7026" y2="75184"/>
                        <a14:foregroundMark x1="1307" y1="83047" x2="1307" y2="83047"/>
                        <a14:foregroundMark x1="980" y1="96560" x2="980" y2="96560"/>
                        <a14:backgroundMark x1="60948" y1="62654" x2="60948" y2="62654"/>
                        <a14:backgroundMark x1="11601" y1="69287" x2="11601" y2="69287"/>
                        <a14:backgroundMark x1="13399" y1="68796" x2="13399" y2="6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0586" y="911737"/>
            <a:ext cx="4801414" cy="31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5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99ABB-0624-0CA5-52F1-7555F2F2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84873-738D-C252-5B1D-0D133CB1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pPr algn="ctr"/>
            <a:r>
              <a:rPr lang="en-US" sz="5600" dirty="0"/>
              <a:t>FAQs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Yellow and blue symbols">
            <a:extLst>
              <a:ext uri="{FF2B5EF4-FFF2-40B4-BE49-F238E27FC236}">
                <a16:creationId xmlns:a16="http://schemas.microsoft.com/office/drawing/2014/main" id="{AAEB6899-0597-51C0-A63B-3B65CAEBC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43" y="1431730"/>
            <a:ext cx="5221625" cy="39945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9DC94-2129-7AE7-69F6-45E8296D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054" y="2630466"/>
            <a:ext cx="5247963" cy="372588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Extended Leave – What should I do?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Increasing limits – Justification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MD State Sales and Use Tax?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Questions so far?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28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6BF4-D798-044A-3670-5DD561129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949F6E-4ADA-5A30-B3F4-DEDECDBAA1A7}"/>
              </a:ext>
            </a:extLst>
          </p:cNvPr>
          <p:cNvSpPr txBox="1"/>
          <p:nvPr/>
        </p:nvSpPr>
        <p:spPr>
          <a:xfrm>
            <a:off x="2259888" y="402672"/>
            <a:ext cx="7674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Split Purchases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02247B-64FA-BF89-85B7-83D6E87B5B2E}"/>
              </a:ext>
            </a:extLst>
          </p:cNvPr>
          <p:cNvSpPr txBox="1"/>
          <p:nvPr/>
        </p:nvSpPr>
        <p:spPr>
          <a:xfrm>
            <a:off x="1028404" y="2542304"/>
            <a:ext cx="9350630" cy="3594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Single Purchase Limit is $4,999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When a purchase &gt;$5k is artificially/intentionally split into smaller payments, this constitutes a split purchase.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Blatant Example: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Cardholder wants to purchase $7,000 piece of equipment and asks vendor to process separate payments to avoid the bank’s dollar cap.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4C1192-908B-C728-7E4C-EA613017D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661" y="1252172"/>
            <a:ext cx="7881938" cy="108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75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79E47-B8C9-1FE3-E431-D3348460B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C4544-8213-1BD5-99DA-E93AE4851A72}"/>
              </a:ext>
            </a:extLst>
          </p:cNvPr>
          <p:cNvSpPr txBox="1"/>
          <p:nvPr/>
        </p:nvSpPr>
        <p:spPr>
          <a:xfrm>
            <a:off x="2259888" y="402672"/>
            <a:ext cx="7674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Splits - Multiple Orders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4296B-9792-D764-8FA5-497EADB06C68}"/>
              </a:ext>
            </a:extLst>
          </p:cNvPr>
          <p:cNvSpPr txBox="1"/>
          <p:nvPr/>
        </p:nvSpPr>
        <p:spPr>
          <a:xfrm>
            <a:off x="988974" y="1212195"/>
            <a:ext cx="9820039" cy="48989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“What Did You Know &amp; When Did You Know It?”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Scenario 1:  Numerous same day purchases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When a cardholder spends &gt;$5k with one vendor in one day, it draws audit scrutiny. If the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orders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were placed around the same time, the purchases will likely be viewed as a split, unless we can document that the second request was received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after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the first order was already placed.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Auditors evaluate things like sequence numbers on invoices/quotes and time stamps on order confirmations.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It is not relevant if the orders were placed for different PIs/projects!</a:t>
            </a:r>
          </a:p>
        </p:txBody>
      </p:sp>
    </p:spTree>
    <p:extLst>
      <p:ext uri="{BB962C8B-B14F-4D97-AF65-F5344CB8AC3E}">
        <p14:creationId xmlns:p14="http://schemas.microsoft.com/office/powerpoint/2010/main" val="1362133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21B3B-4CDD-FFE0-881E-C134790D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58550E-6308-FD76-A8B0-BD5122114693}"/>
              </a:ext>
            </a:extLst>
          </p:cNvPr>
          <p:cNvSpPr txBox="1"/>
          <p:nvPr/>
        </p:nvSpPr>
        <p:spPr>
          <a:xfrm>
            <a:off x="2259888" y="402672"/>
            <a:ext cx="7674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Splits - Multiple Orders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E0A57-17BA-FB54-01BE-B5592A1352F5}"/>
              </a:ext>
            </a:extLst>
          </p:cNvPr>
          <p:cNvSpPr txBox="1"/>
          <p:nvPr/>
        </p:nvSpPr>
        <p:spPr>
          <a:xfrm>
            <a:off x="731521" y="1231973"/>
            <a:ext cx="10308294" cy="43910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“What Did You Know &amp; When Did You Know It?”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Scenario 2:  Numerous same “project” purchases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When a cardholder spends &gt;$5k for one purpose an auditor may deem that a split even if the charges are spread over time.  Auditor stance is to object if a reasonable person could have predicted the total amount would exceed the single purchase limit.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Examples: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Catering for breakfast and lunch at same event</a:t>
            </a:r>
          </a:p>
          <a:p>
            <a:pPr marL="914400" marR="0" lvl="1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Printing different swag items for same giveaway purpose</a:t>
            </a:r>
          </a:p>
        </p:txBody>
      </p:sp>
    </p:spTree>
    <p:extLst>
      <p:ext uri="{BB962C8B-B14F-4D97-AF65-F5344CB8AC3E}">
        <p14:creationId xmlns:p14="http://schemas.microsoft.com/office/powerpoint/2010/main" val="269684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6E51-74BD-1D94-D74A-8EB2B1E29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644223-5B90-84E2-842E-A7881ED71C4C}"/>
              </a:ext>
            </a:extLst>
          </p:cNvPr>
          <p:cNvSpPr txBox="1"/>
          <p:nvPr/>
        </p:nvSpPr>
        <p:spPr>
          <a:xfrm>
            <a:off x="2259888" y="402672"/>
            <a:ext cx="7674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Splits - How to Avoid Audit Findings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4AB11-D00A-31BC-6F83-933EA52867CB}"/>
              </a:ext>
            </a:extLst>
          </p:cNvPr>
          <p:cNvSpPr txBox="1"/>
          <p:nvPr/>
        </p:nvSpPr>
        <p:spPr>
          <a:xfrm>
            <a:off x="1307869" y="1049003"/>
            <a:ext cx="9576261" cy="51181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Ask Permission,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Not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Forgiveness!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Consider the full scope of upcoming projects.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If need is likely to exceed $5k, contact SSAS proactively for a Purchase Order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Consider the “Spirit of the Policy”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The point is to encourage cost savings via volume purchases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Larger purchases must go to SSAS for multiple quotes or competitive bids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Consult with SSAS about contracts where appropriate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Pattern of spending with single vendor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Pattern of spending on single good/service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Consequences for violations </a:t>
            </a:r>
          </a:p>
        </p:txBody>
      </p:sp>
    </p:spTree>
    <p:extLst>
      <p:ext uri="{BB962C8B-B14F-4D97-AF65-F5344CB8AC3E}">
        <p14:creationId xmlns:p14="http://schemas.microsoft.com/office/powerpoint/2010/main" val="254364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64F58-47E5-1E26-97EF-D118BC83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A58FA2-075B-7257-3153-F42AEBE6296E}"/>
              </a:ext>
            </a:extLst>
          </p:cNvPr>
          <p:cNvSpPr txBox="1"/>
          <p:nvPr/>
        </p:nvSpPr>
        <p:spPr>
          <a:xfrm>
            <a:off x="2048312" y="248292"/>
            <a:ext cx="767471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Miscellaneous Reminders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0511F6-9AE3-9891-46DA-FF5F7BA4FAB2}"/>
              </a:ext>
            </a:extLst>
          </p:cNvPr>
          <p:cNvSpPr txBox="1"/>
          <p:nvPr/>
        </p:nvSpPr>
        <p:spPr>
          <a:xfrm>
            <a:off x="731520" y="894623"/>
            <a:ext cx="10308294" cy="53999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Gift Cards are NEVER permitted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Never share card/card number, and ensure full cc# is not visible in documentation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Retain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Itemized Final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Receipts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Upload Transaction Log and Statement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Track Pending Refunds!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Record expected credit on log and forward until refund posts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Dispute if necessary - 60-day window - leverage reminders!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Business Purpose for purchase must always be clear from supporting documents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Level of detail varies depending on purchase.  Example: Pipettes vs. Nail Polish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Catering support must be detailed enough to illustrate event allowability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Upload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fully approved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TAR to support hotel expenses</a:t>
            </a:r>
          </a:p>
        </p:txBody>
      </p:sp>
    </p:spTree>
    <p:extLst>
      <p:ext uri="{BB962C8B-B14F-4D97-AF65-F5344CB8AC3E}">
        <p14:creationId xmlns:p14="http://schemas.microsoft.com/office/powerpoint/2010/main" val="751661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nk megaphone">
            <a:extLst>
              <a:ext uri="{FF2B5EF4-FFF2-40B4-BE49-F238E27FC236}">
                <a16:creationId xmlns:a16="http://schemas.microsoft.com/office/drawing/2014/main" id="{4C829235-0372-BC4B-8987-A9734449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b="89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D9A6A-5520-7264-2CFF-946D815BA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9" y="162837"/>
            <a:ext cx="3231714" cy="18288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/>
              <a:t>Online Presence</a:t>
            </a:r>
            <a:br>
              <a:rPr lang="en-US" sz="3600" dirty="0"/>
            </a:br>
            <a:r>
              <a:rPr lang="en-US" sz="3600" dirty="0"/>
              <a:t>and </a:t>
            </a:r>
            <a:br>
              <a:rPr lang="en-US" sz="3600" dirty="0"/>
            </a:br>
            <a:r>
              <a:rPr lang="en-US" sz="3600" dirty="0"/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58A18-148D-9DDE-59E5-DDFCE4F74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3582" y="433366"/>
            <a:ext cx="6558418" cy="50323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hlinkClick r:id="rId4"/>
              </a:rPr>
              <a:t>SSAS Webpage</a:t>
            </a:r>
            <a:endParaRPr lang="en-US" dirty="0"/>
          </a:p>
          <a:p>
            <a:pPr lvl="1"/>
            <a:r>
              <a:rPr lang="en-US" dirty="0"/>
              <a:t>Procurement (general goods and services)</a:t>
            </a:r>
          </a:p>
          <a:p>
            <a:pPr lvl="1"/>
            <a:r>
              <a:rPr lang="en-US" dirty="0"/>
              <a:t>Socially Responsible Procurement</a:t>
            </a:r>
          </a:p>
          <a:p>
            <a:pPr lvl="1"/>
            <a:r>
              <a:rPr lang="en-US" dirty="0"/>
              <a:t>Events &amp; Announcements</a:t>
            </a:r>
          </a:p>
          <a:p>
            <a:pPr lvl="1"/>
            <a:r>
              <a:rPr lang="en-US" dirty="0"/>
              <a:t>Forms (Account Maintenance)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PCard Admin Webpage</a:t>
            </a:r>
            <a:endParaRPr lang="en-US" dirty="0"/>
          </a:p>
          <a:p>
            <a:pPr lvl="1"/>
            <a:r>
              <a:rPr lang="en-US" dirty="0"/>
              <a:t>Calendar of Important Dates</a:t>
            </a:r>
          </a:p>
          <a:p>
            <a:pPr lvl="1"/>
            <a:r>
              <a:rPr lang="en-US" dirty="0"/>
              <a:t>Annual Newsletter</a:t>
            </a:r>
          </a:p>
          <a:p>
            <a:pPr lvl="1"/>
            <a:r>
              <a:rPr lang="en-US" dirty="0"/>
              <a:t>Percipio : Intro to the UMB PCard Program</a:t>
            </a:r>
          </a:p>
          <a:p>
            <a:pPr lvl="1"/>
            <a:r>
              <a:rPr lang="en-US" dirty="0"/>
              <a:t>UMB PCard User’s Guide</a:t>
            </a:r>
          </a:p>
          <a:p>
            <a:pPr marL="0" indent="0">
              <a:buNone/>
            </a:pPr>
            <a:r>
              <a:rPr lang="en-US" dirty="0">
                <a:hlinkClick r:id="rId6"/>
              </a:rPr>
              <a:t>Bits &amp; Bytes</a:t>
            </a:r>
            <a:r>
              <a:rPr lang="en-US" dirty="0"/>
              <a:t> </a:t>
            </a:r>
            <a:r>
              <a:rPr lang="en-US" sz="2400" dirty="0"/>
              <a:t>– More Frequent</a:t>
            </a:r>
          </a:p>
          <a:p>
            <a:pPr marL="0" indent="0">
              <a:buNone/>
            </a:pPr>
            <a:r>
              <a:rPr lang="en-US" dirty="0">
                <a:hlinkClick r:id="rId7"/>
              </a:rPr>
              <a:t>Elm</a:t>
            </a:r>
            <a:r>
              <a:rPr lang="en-US" dirty="0"/>
              <a:t> </a:t>
            </a:r>
            <a:r>
              <a:rPr lang="en-US" sz="2400" dirty="0"/>
              <a:t>– Less Frequent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607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E5986-763B-F758-A4DD-0EA363E93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DDAC12-15C3-BE6D-F5A4-CF3CF68F3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  <a:ln>
            <a:solidFill>
              <a:schemeClr val="accent1">
                <a:alpha val="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Socially Responsible Purchases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3CEF3-BDCD-C91E-5F73-D210C1EC9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3277" y="0"/>
            <a:ext cx="3507286" cy="29802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2000" b="1" i="1" dirty="0"/>
              <a:t>Supplier Diversity</a:t>
            </a:r>
            <a:endParaRPr lang="en-US" sz="2000" b="1" i="1" dirty="0">
              <a:effectLst/>
            </a:endParaRPr>
          </a:p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1200" dirty="0">
              <a:effectLst/>
            </a:endParaRPr>
          </a:p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dirty="0">
                <a:effectLst/>
              </a:rPr>
              <a:t>All Quantum users now have access to the Sweeten application, which makes finding diverse suppliers easy.</a:t>
            </a:r>
          </a:p>
          <a:p>
            <a:pPr marL="0" marR="0" lvl="0" fontAlgn="auto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>
              <a:effectLst/>
            </a:endParaRPr>
          </a:p>
          <a:p>
            <a:pPr marL="0" indent="0">
              <a:buNone/>
            </a:pPr>
            <a:r>
              <a:rPr lang="en-US" sz="1200" dirty="0">
                <a:effectLst/>
              </a:rPr>
              <a:t>Cardholders are expected to seek out minority and women owned businesses where possible as they make purchases. </a:t>
            </a:r>
          </a:p>
          <a:p>
            <a:pPr marL="0" marR="0" lvl="1"/>
            <a:endParaRPr lang="en-US" sz="1200" dirty="0"/>
          </a:p>
          <a:p>
            <a:pPr marL="457200" lvl="2" indent="0">
              <a:buNone/>
            </a:pPr>
            <a:r>
              <a:rPr lang="en-US" sz="1200" b="0" i="0" u="none" strike="noStrike" baseline="0" dirty="0"/>
              <a:t>For more information, </a:t>
            </a:r>
            <a:r>
              <a:rPr lang="en-US" sz="1200" dirty="0"/>
              <a:t>p</a:t>
            </a:r>
            <a:r>
              <a:rPr lang="en-US" sz="1200" b="0" i="0" u="none" strike="noStrike" baseline="0" dirty="0"/>
              <a:t>lease visit:</a:t>
            </a:r>
          </a:p>
          <a:p>
            <a:pPr marL="914400" lvl="3" indent="0">
              <a:buNone/>
            </a:pPr>
            <a:r>
              <a:rPr lang="en-US" sz="1200" i="1" u="sng" dirty="0">
                <a:hlinkClick r:id="rId2"/>
              </a:rPr>
              <a:t>Procurement MBE</a:t>
            </a:r>
            <a:endParaRPr lang="en-US" sz="1200" i="1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B9A1D4-C5A5-A46D-A5A2-F2144E692B14}"/>
              </a:ext>
            </a:extLst>
          </p:cNvPr>
          <p:cNvSpPr txBox="1">
            <a:spLocks/>
          </p:cNvSpPr>
          <p:nvPr/>
        </p:nvSpPr>
        <p:spPr>
          <a:xfrm>
            <a:off x="8129392" y="1584494"/>
            <a:ext cx="4062608" cy="5273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 b="1" i="1" dirty="0"/>
          </a:p>
          <a:p>
            <a:pPr marL="0" indent="0" algn="ctr">
              <a:buNone/>
            </a:pPr>
            <a:endParaRPr lang="en-US" sz="2000" b="1" i="1" dirty="0"/>
          </a:p>
          <a:p>
            <a:pPr marL="0" indent="0" algn="ctr">
              <a:buNone/>
            </a:pPr>
            <a:r>
              <a:rPr lang="en-US" sz="2000" b="1" i="1" dirty="0"/>
              <a:t>Green Purchases</a:t>
            </a:r>
            <a:endParaRPr lang="en-US" sz="2000" dirty="0"/>
          </a:p>
          <a:p>
            <a:pPr marL="0" indent="0">
              <a:buNone/>
            </a:pPr>
            <a:r>
              <a:rPr lang="en-US" sz="1200" dirty="0"/>
              <a:t>Maryland’s Department of General Services has specifications for state agencies to follow when purchasing goods and services to prioritize environmentally and socially beneficial procurement practices. </a:t>
            </a:r>
          </a:p>
          <a:p>
            <a:pPr marL="0" indent="0">
              <a:buNone/>
            </a:pPr>
            <a:r>
              <a:rPr lang="en-US" sz="1200" dirty="0"/>
              <a:t>Examples of vendors currently under contract UMB: </a:t>
            </a:r>
          </a:p>
          <a:p>
            <a:pPr marL="0" indent="0">
              <a:buNone/>
            </a:pPr>
            <a:r>
              <a:rPr lang="en-US" sz="1200" b="1" dirty="0"/>
              <a:t>Office Supplies, equipment, and furniture</a:t>
            </a:r>
          </a:p>
          <a:p>
            <a:pPr lvl="1"/>
            <a:r>
              <a:rPr lang="en-US" sz="1200" dirty="0"/>
              <a:t>AJ Stationers</a:t>
            </a:r>
          </a:p>
          <a:p>
            <a:pPr lvl="1"/>
            <a:r>
              <a:rPr lang="en-US" sz="1200" dirty="0"/>
              <a:t>Blind Industries and Services of Maryland (BISM)</a:t>
            </a:r>
          </a:p>
          <a:p>
            <a:pPr lvl="1"/>
            <a:r>
              <a:rPr lang="en-US" sz="1200" dirty="0"/>
              <a:t>Maryland Correctional Enterprises (MCE)</a:t>
            </a:r>
          </a:p>
          <a:p>
            <a:pPr lvl="1"/>
            <a:r>
              <a:rPr lang="en-US" sz="1200" dirty="0"/>
              <a:t>Rudolph Supply</a:t>
            </a:r>
            <a:endParaRPr lang="en-US" sz="1200" b="1" dirty="0"/>
          </a:p>
          <a:p>
            <a:pPr marL="0" indent="0">
              <a:buNone/>
            </a:pPr>
            <a:r>
              <a:rPr lang="en-US" sz="1200" b="1" dirty="0"/>
              <a:t>Lab Supplies, equipment, and safety products </a:t>
            </a:r>
          </a:p>
          <a:p>
            <a:pPr lvl="1"/>
            <a:r>
              <a:rPr lang="en-US" sz="1200" dirty="0"/>
              <a:t>Fisher Scientific</a:t>
            </a:r>
          </a:p>
          <a:p>
            <a:pPr lvl="1"/>
            <a:r>
              <a:rPr lang="en-US" sz="1200" dirty="0"/>
              <a:t>VWR</a:t>
            </a:r>
          </a:p>
          <a:p>
            <a:pPr marL="457200" lvl="1" indent="0">
              <a:buNone/>
            </a:pP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For more information, please visit:  </a:t>
            </a:r>
          </a:p>
          <a:p>
            <a:pPr marL="914400" lvl="2" indent="0">
              <a:buNone/>
            </a:pPr>
            <a:r>
              <a:rPr lang="en-US" sz="1200" i="1" u="sng" dirty="0">
                <a:hlinkClick r:id="rId3"/>
              </a:rPr>
              <a:t>Procurement Buy Green</a:t>
            </a:r>
            <a:endParaRPr lang="en-US" sz="1200" i="1" dirty="0"/>
          </a:p>
        </p:txBody>
      </p:sp>
      <p:pic>
        <p:nvPicPr>
          <p:cNvPr id="5" name="Picture 2" descr="Funny Animals White Background Images – Browse 2,974,914 Stock Photos,  Vectors, and Video | Adobe Stock">
            <a:extLst>
              <a:ext uri="{FF2B5EF4-FFF2-40B4-BE49-F238E27FC236}">
                <a16:creationId xmlns:a16="http://schemas.microsoft.com/office/drawing/2014/main" id="{E1C418BB-D4B3-4133-4DC3-2578D2BD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850" y="-448486"/>
            <a:ext cx="50482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2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2CCBE0-5FE0-509F-BFD4-C05099A80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4" y="1256684"/>
            <a:ext cx="4291230" cy="120032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Procurement Compliance and Security (IT-PCS) Form</a:t>
            </a:r>
            <a:endParaRPr lang="en-US" sz="1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4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48" name="Content Placeholder 2">
            <a:extLst>
              <a:ext uri="{FF2B5EF4-FFF2-40B4-BE49-F238E27FC236}">
                <a16:creationId xmlns:a16="http://schemas.microsoft.com/office/drawing/2014/main" id="{13E35D09-87D4-31AF-DAF7-0BBB4E522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15132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AutoShape 2" descr="Funny Common Seal Back View Isolated On Transparent Or White Background PNG  Images | PNG Free Download - Pikbest">
            <a:extLst>
              <a:ext uri="{FF2B5EF4-FFF2-40B4-BE49-F238E27FC236}">
                <a16:creationId xmlns:a16="http://schemas.microsoft.com/office/drawing/2014/main" id="{7E720543-2DDF-4926-C42C-E3B1EFFC51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66156B3-23E3-5B80-2B89-A27DA3387A77}"/>
              </a:ext>
            </a:extLst>
          </p:cNvPr>
          <p:cNvSpPr txBox="1"/>
          <p:nvPr/>
        </p:nvSpPr>
        <p:spPr>
          <a:xfrm>
            <a:off x="178723" y="2828348"/>
            <a:ext cx="3965961" cy="177069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This form is required for the purchase of IT services, software solutions, and certain hardware.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For more information, visit: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hlinkClick r:id="rId8"/>
              </a:rPr>
              <a:t>IT Procurement Compliance and Security Form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830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C8BF73-FBF3-69D8-A4DC-608FDB3C4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8"/>
            <a:ext cx="12191999" cy="68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3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BB27AF-AB59-FCDA-1D6A-148882C73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455" y="1203254"/>
            <a:ext cx="4532673" cy="1325563"/>
          </a:xfrm>
        </p:spPr>
        <p:txBody>
          <a:bodyPr/>
          <a:lstStyle/>
          <a:p>
            <a:r>
              <a:rPr lang="en-US" dirty="0"/>
              <a:t>Life Cycle of a PCard Transaction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18A1BD-02CF-13CB-332C-FED570FEB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6000" y="0"/>
            <a:ext cx="5420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7"/>
    </mc:Choice>
    <mc:Fallback xmlns="">
      <p:transition spd="slow" advTm="7671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DAA5F-34A8-2652-F921-0857B8021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4FC-C4B6-C2D1-8D64-C88315587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05" y="54166"/>
            <a:ext cx="4375292" cy="844093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US Bank Registration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AB6AF-9A22-6FC6-B8D2-30EE869AC8DE}"/>
              </a:ext>
            </a:extLst>
          </p:cNvPr>
          <p:cNvSpPr txBox="1"/>
          <p:nvPr/>
        </p:nvSpPr>
        <p:spPr>
          <a:xfrm>
            <a:off x="414779" y="1500421"/>
            <a:ext cx="4113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www.access.usbank.com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8D3282-26E1-0D1C-E3CF-08D6ABD42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133" y="476212"/>
            <a:ext cx="4451187" cy="1754688"/>
          </a:xfrm>
        </p:spPr>
        <p:txBody>
          <a:bodyPr>
            <a:normAutofit/>
          </a:bodyPr>
          <a:lstStyle/>
          <a:p>
            <a:r>
              <a:rPr lang="en-US"/>
              <a:t>Beginning July 2025, paper statements have been replaced by e-statements. </a:t>
            </a:r>
          </a:p>
          <a:p>
            <a:r>
              <a:rPr lang="en-US"/>
              <a:t>All cardholders are required to have a User Profile in Access Online to obtain statements.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3EC5105-E1B2-58F4-3D48-798BA14952BC}"/>
              </a:ext>
            </a:extLst>
          </p:cNvPr>
          <p:cNvGrpSpPr/>
          <p:nvPr/>
        </p:nvGrpSpPr>
        <p:grpSpPr>
          <a:xfrm>
            <a:off x="4886497" y="2583068"/>
            <a:ext cx="7003021" cy="3959436"/>
            <a:chOff x="407418" y="1974107"/>
            <a:chExt cx="7003021" cy="39594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5D656B-2F7B-6103-2340-1BE115B3D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418" y="1974107"/>
              <a:ext cx="7003021" cy="39594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F82A301-055B-0BBF-2983-BDACF950CDD5}"/>
                </a:ext>
              </a:extLst>
            </p:cNvPr>
            <p:cNvCxnSpPr/>
            <p:nvPr/>
          </p:nvCxnSpPr>
          <p:spPr>
            <a:xfrm flipV="1">
              <a:off x="2458995" y="3818238"/>
              <a:ext cx="1569308" cy="3459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F0DF402-BF27-9777-0042-1D4061DBE864}"/>
                </a:ext>
              </a:extLst>
            </p:cNvPr>
            <p:cNvCxnSpPr/>
            <p:nvPr/>
          </p:nvCxnSpPr>
          <p:spPr>
            <a:xfrm flipV="1">
              <a:off x="2900356" y="4176584"/>
              <a:ext cx="1569308" cy="34598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F72C535-26E0-EC4E-B633-F29ABE861AD4}"/>
                </a:ext>
              </a:extLst>
            </p:cNvPr>
            <p:cNvSpPr txBox="1"/>
            <p:nvPr/>
          </p:nvSpPr>
          <p:spPr>
            <a:xfrm>
              <a:off x="3941803" y="3621215"/>
              <a:ext cx="5931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MD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385B6BE-701D-B5C5-DA3C-285A44021806}"/>
                </a:ext>
              </a:extLst>
            </p:cNvPr>
            <p:cNvSpPr txBox="1"/>
            <p:nvPr/>
          </p:nvSpPr>
          <p:spPr>
            <a:xfrm>
              <a:off x="4399257" y="3973383"/>
              <a:ext cx="26402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CREDIT CARD NUMBER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9F6F39F-A347-4BEE-6D3B-CAF7FF56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53" y="2583067"/>
            <a:ext cx="3969689" cy="392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0343CDD-26EF-C886-A73D-F34F9B186E04}"/>
              </a:ext>
            </a:extLst>
          </p:cNvPr>
          <p:cNvSpPr/>
          <p:nvPr/>
        </p:nvSpPr>
        <p:spPr>
          <a:xfrm>
            <a:off x="1297459" y="5857103"/>
            <a:ext cx="1173892" cy="296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by Animal White Background Images – Browse 1,603,802 Stock Photos,  Vectors, and Video | Adobe Stock">
            <a:extLst>
              <a:ext uri="{FF2B5EF4-FFF2-40B4-BE49-F238E27FC236}">
                <a16:creationId xmlns:a16="http://schemas.microsoft.com/office/drawing/2014/main" id="{054AA625-674B-ACA2-BA46-4FC179D9A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8" b="95556" l="6985" r="89890">
                        <a14:foregroundMark x1="30699" y1="87778" x2="35478" y2="87778"/>
                        <a14:foregroundMark x1="53125" y1="89167" x2="53309" y2="88889"/>
                        <a14:foregroundMark x1="52390" y1="88333" x2="56434" y2="91667"/>
                        <a14:foregroundMark x1="52390" y1="93056" x2="52390" y2="95833"/>
                        <a14:foregroundMark x1="11029" y1="86944" x2="17831" y2="75833"/>
                        <a14:foregroundMark x1="17831" y1="75833" x2="20772" y2="75833"/>
                        <a14:foregroundMark x1="7169" y1="86111" x2="7537" y2="87778"/>
                        <a14:foregroundMark x1="57169" y1="10833" x2="57537" y2="11667"/>
                        <a14:foregroundMark x1="60110" y1="7222" x2="64154" y2="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217" y="825306"/>
            <a:ext cx="3013004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626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540" y="346483"/>
            <a:ext cx="6622757" cy="5987704"/>
          </a:xfrm>
          <a:custGeom>
            <a:avLst/>
            <a:gdLst/>
            <a:ahLst/>
            <a:cxnLst/>
            <a:rect l="l" t="t" r="r" b="b"/>
            <a:pathLst>
              <a:path w="9934135" h="8981556">
                <a:moveTo>
                  <a:pt x="0" y="0"/>
                </a:moveTo>
                <a:lnTo>
                  <a:pt x="9934135" y="0"/>
                </a:lnTo>
                <a:lnTo>
                  <a:pt x="9934135" y="8981556"/>
                </a:lnTo>
                <a:lnTo>
                  <a:pt x="0" y="8981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737" b="-7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953258" y="2334953"/>
            <a:ext cx="1571393" cy="482379"/>
            <a:chOff x="0" y="0"/>
            <a:chExt cx="620797" cy="1905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797" cy="190569"/>
            </a:xfrm>
            <a:custGeom>
              <a:avLst/>
              <a:gdLst/>
              <a:ahLst/>
              <a:cxnLst/>
              <a:rect l="l" t="t" r="r" b="b"/>
              <a:pathLst>
                <a:path w="620797" h="190569">
                  <a:moveTo>
                    <a:pt x="0" y="0"/>
                  </a:moveTo>
                  <a:lnTo>
                    <a:pt x="620797" y="0"/>
                  </a:lnTo>
                  <a:lnTo>
                    <a:pt x="620797" y="190569"/>
                  </a:lnTo>
                  <a:lnTo>
                    <a:pt x="0" y="1905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20797" cy="23819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576275" y="292609"/>
            <a:ext cx="5516724" cy="3482432"/>
          </a:xfrm>
          <a:custGeom>
            <a:avLst/>
            <a:gdLst/>
            <a:ahLst/>
            <a:cxnLst/>
            <a:rect l="l" t="t" r="r" b="b"/>
            <a:pathLst>
              <a:path w="8275086" h="5223648">
                <a:moveTo>
                  <a:pt x="0" y="0"/>
                </a:moveTo>
                <a:lnTo>
                  <a:pt x="8275086" y="0"/>
                </a:lnTo>
                <a:lnTo>
                  <a:pt x="8275086" y="5223649"/>
                </a:lnTo>
                <a:lnTo>
                  <a:pt x="0" y="52236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2404267">
            <a:off x="4905733" y="2820796"/>
            <a:ext cx="2154774" cy="1769608"/>
          </a:xfrm>
          <a:custGeom>
            <a:avLst/>
            <a:gdLst/>
            <a:ahLst/>
            <a:cxnLst/>
            <a:rect l="l" t="t" r="r" b="b"/>
            <a:pathLst>
              <a:path w="3232161" h="2654412">
                <a:moveTo>
                  <a:pt x="0" y="0"/>
                </a:moveTo>
                <a:lnTo>
                  <a:pt x="3232161" y="0"/>
                </a:lnTo>
                <a:lnTo>
                  <a:pt x="3232161" y="2654412"/>
                </a:lnTo>
                <a:lnTo>
                  <a:pt x="0" y="26544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55418">
            <a:off x="5749678" y="3423198"/>
            <a:ext cx="6535438" cy="4354236"/>
          </a:xfrm>
          <a:custGeom>
            <a:avLst/>
            <a:gdLst/>
            <a:ahLst/>
            <a:cxnLst/>
            <a:rect l="l" t="t" r="r" b="b"/>
            <a:pathLst>
              <a:path w="9803157" h="6531354">
                <a:moveTo>
                  <a:pt x="0" y="0"/>
                </a:moveTo>
                <a:lnTo>
                  <a:pt x="9803157" y="0"/>
                </a:lnTo>
                <a:lnTo>
                  <a:pt x="9803157" y="6531354"/>
                </a:lnTo>
                <a:lnTo>
                  <a:pt x="0" y="6531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16689" y="790787"/>
            <a:ext cx="2639839" cy="655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12"/>
              </a:lnSpc>
            </a:pPr>
            <a:r>
              <a:rPr lang="en-US" sz="4009" b="1" dirty="0">
                <a:solidFill>
                  <a:srgbClr val="1D3585"/>
                </a:solidFill>
                <a:latin typeface="Barlow Semi-Bold"/>
                <a:ea typeface="Barlow Semi-Bold"/>
                <a:cs typeface="Barlow Semi-Bold"/>
                <a:sym typeface="Barlow Semi-Bold"/>
              </a:rPr>
              <a:t>Statement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34571" y="1486076"/>
            <a:ext cx="4701904" cy="156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53"/>
              </a:lnSpc>
            </a:pPr>
            <a:r>
              <a:rPr lang="en-US" sz="1752" dirty="0">
                <a:solidFill>
                  <a:srgbClr val="1D3585"/>
                </a:solidFill>
                <a:latin typeface="Barlow"/>
                <a:ea typeface="Barlow"/>
                <a:cs typeface="Barlow"/>
                <a:sym typeface="Barlow"/>
              </a:rPr>
              <a:t>Statements become available on the 25th or 26th of each month for the previous month.</a:t>
            </a:r>
          </a:p>
          <a:p>
            <a:pPr algn="ctr" defTabSz="609630">
              <a:lnSpc>
                <a:spcPts val="2453"/>
              </a:lnSpc>
            </a:pPr>
            <a:endParaRPr lang="en-US" sz="1752" dirty="0">
              <a:solidFill>
                <a:srgbClr val="1D3585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ctr" defTabSz="609630">
              <a:lnSpc>
                <a:spcPts val="2453"/>
              </a:lnSpc>
            </a:pPr>
            <a:r>
              <a:rPr lang="en-US" sz="1752" dirty="0">
                <a:solidFill>
                  <a:srgbClr val="1D3585"/>
                </a:solidFill>
                <a:latin typeface="Barlow"/>
                <a:ea typeface="Barlow"/>
                <a:cs typeface="Barlow"/>
                <a:sym typeface="Barlow"/>
              </a:rPr>
              <a:t>A full schedule for statement availability can be found on the </a:t>
            </a:r>
            <a:r>
              <a:rPr lang="en-US" sz="1752" dirty="0">
                <a:solidFill>
                  <a:srgbClr val="1D3585"/>
                </a:solidFill>
                <a:latin typeface="Barlow"/>
                <a:ea typeface="Barlow"/>
                <a:cs typeface="Barlow"/>
                <a:sym typeface="Barlow"/>
                <a:hlinkClick r:id="rId8"/>
              </a:rPr>
              <a:t>PCard Program Calendar</a:t>
            </a:r>
            <a:endParaRPr lang="en-US" sz="1752" dirty="0">
              <a:solidFill>
                <a:srgbClr val="1D358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EA9E8D-77BC-B51A-C133-5B41AD350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57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Standard-Size-UMB-1</Template>
  <TotalTime>7368</TotalTime>
  <Words>894</Words>
  <Application>Microsoft Office PowerPoint</Application>
  <PresentationFormat>Widescreen</PresentationFormat>
  <Paragraphs>138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Aptos</vt:lpstr>
      <vt:lpstr>Aptos Display</vt:lpstr>
      <vt:lpstr>Arial</vt:lpstr>
      <vt:lpstr>Barlow</vt:lpstr>
      <vt:lpstr>Barlow Semi-Bold</vt:lpstr>
      <vt:lpstr>Calibri</vt:lpstr>
      <vt:lpstr>Courier New</vt:lpstr>
      <vt:lpstr>Gotham</vt:lpstr>
      <vt:lpstr>Times New Roman</vt:lpstr>
      <vt:lpstr>Wingdings</vt:lpstr>
      <vt:lpstr>Office Theme</vt:lpstr>
      <vt:lpstr>1_Office Theme</vt:lpstr>
      <vt:lpstr>1_Custom Design</vt:lpstr>
      <vt:lpstr>PCard Refresher Training</vt:lpstr>
      <vt:lpstr>Online Presence and  Communication</vt:lpstr>
      <vt:lpstr>Socially Responsible Purchases</vt:lpstr>
      <vt:lpstr>IT Procurement Compliance and Security (IT-PCS) Form</vt:lpstr>
      <vt:lpstr>PowerPoint Presentation</vt:lpstr>
      <vt:lpstr>Life Cycle of a PCard Transaction</vt:lpstr>
      <vt:lpstr>US Bank Registration</vt:lpstr>
      <vt:lpstr>PowerPoint Presentation</vt:lpstr>
      <vt:lpstr>PowerPoint Presentation</vt:lpstr>
      <vt:lpstr>PowerPoint Presentation</vt:lpstr>
      <vt:lpstr>FAQs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Maryland Baltimore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Antos, Jenna</dc:creator>
  <cp:lastModifiedBy>Antos, Jenna</cp:lastModifiedBy>
  <cp:revision>2</cp:revision>
  <dcterms:created xsi:type="dcterms:W3CDTF">2025-04-02T19:10:33Z</dcterms:created>
  <dcterms:modified xsi:type="dcterms:W3CDTF">2025-10-09T12:28:57Z</dcterms:modified>
</cp:coreProperties>
</file>