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Lst>
  <p:notesMasterIdLst>
    <p:notesMasterId r:id="rId22"/>
  </p:notesMasterIdLst>
  <p:sldIdLst>
    <p:sldId id="256" r:id="rId7"/>
    <p:sldId id="267" r:id="rId8"/>
    <p:sldId id="260" r:id="rId9"/>
    <p:sldId id="265" r:id="rId10"/>
    <p:sldId id="269" r:id="rId11"/>
    <p:sldId id="261" r:id="rId12"/>
    <p:sldId id="262" r:id="rId13"/>
    <p:sldId id="270" r:id="rId14"/>
    <p:sldId id="263" r:id="rId15"/>
    <p:sldId id="264" r:id="rId16"/>
    <p:sldId id="266" r:id="rId17"/>
    <p:sldId id="259" r:id="rId18"/>
    <p:sldId id="258" r:id="rId19"/>
    <p:sldId id="271"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3B83A-B9B7-8C47-C421-A977ACD867A3}" v="11" dt="2025-12-09T16:06:17.077"/>
    <p1510:client id="{564CB391-57B5-85BB-E590-4D2DEED8DF66}" v="63" dt="2025-12-09T06:17:07.446"/>
    <p1510:client id="{62D78966-0593-B72F-6A59-75A88F3C189C}" v="39" dt="2025-12-09T15:19:52.788"/>
    <p1510:client id="{67F93A6C-0D76-F4FC-C7E6-3907D861A1E4}" v="16" dt="2025-12-08T19:22:51.795"/>
    <p1510:client id="{73DF1628-C92A-A176-FB2C-F53B0CBC03AC}" v="3" dt="2025-12-08T15:15:42.875"/>
    <p1510:client id="{B840F02E-C171-6E34-00A2-90F38D9B88A4}" v="3" dt="2025-12-08T16:56:47.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slop, Christine" userId="S::cnieman@hshsl.umaryland.edu::040b7de2-5ca7-41c8-b19d-21056dc3c874" providerId="AD" clId="Web-{B0B25B56-9A29-973F-CCCD-ABF3695CF3C6}"/>
    <pc:docChg chg="modSld sldOrd">
      <pc:chgData name="Hislop, Christine" userId="S::cnieman@hshsl.umaryland.edu::040b7de2-5ca7-41c8-b19d-21056dc3c874" providerId="AD" clId="Web-{B0B25B56-9A29-973F-CCCD-ABF3695CF3C6}" dt="2025-11-17T21:46:19.544" v="406" actId="20577"/>
      <pc:docMkLst>
        <pc:docMk/>
      </pc:docMkLst>
      <pc:sldChg chg="modSp ord">
        <pc:chgData name="Hislop, Christine" userId="S::cnieman@hshsl.umaryland.edu::040b7de2-5ca7-41c8-b19d-21056dc3c874" providerId="AD" clId="Web-{B0B25B56-9A29-973F-CCCD-ABF3695CF3C6}" dt="2025-11-17T21:46:19.544" v="406" actId="20577"/>
        <pc:sldMkLst>
          <pc:docMk/>
          <pc:sldMk cId="2847447302" sldId="258"/>
        </pc:sldMkLst>
        <pc:spChg chg="mod">
          <ac:chgData name="Hislop, Christine" userId="S::cnieman@hshsl.umaryland.edu::040b7de2-5ca7-41c8-b19d-21056dc3c874" providerId="AD" clId="Web-{B0B25B56-9A29-973F-CCCD-ABF3695CF3C6}" dt="2025-11-17T17:59:12.843" v="4" actId="20577"/>
          <ac:spMkLst>
            <pc:docMk/>
            <pc:sldMk cId="2847447302" sldId="258"/>
            <ac:spMk id="2" creationId="{21E0ED38-D912-69B3-24E9-1C5FE795868E}"/>
          </ac:spMkLst>
        </pc:spChg>
        <pc:spChg chg="mod">
          <ac:chgData name="Hislop, Christine" userId="S::cnieman@hshsl.umaryland.edu::040b7de2-5ca7-41c8-b19d-21056dc3c874" providerId="AD" clId="Web-{B0B25B56-9A29-973F-CCCD-ABF3695CF3C6}" dt="2025-11-17T21:46:19.544" v="406" actId="20577"/>
          <ac:spMkLst>
            <pc:docMk/>
            <pc:sldMk cId="2847447302" sldId="258"/>
            <ac:spMk id="3" creationId="{E2D1C1E3-BC8C-CEF0-939D-A5F29371AC4E}"/>
          </ac:spMkLst>
        </pc:spChg>
      </pc:sldChg>
      <pc:sldChg chg="modSp">
        <pc:chgData name="Hislop, Christine" userId="S::cnieman@hshsl.umaryland.edu::040b7de2-5ca7-41c8-b19d-21056dc3c874" providerId="AD" clId="Web-{B0B25B56-9A29-973F-CCCD-ABF3695CF3C6}" dt="2025-11-17T21:30:52.089" v="126" actId="20577"/>
        <pc:sldMkLst>
          <pc:docMk/>
          <pc:sldMk cId="3936576373" sldId="259"/>
        </pc:sldMkLst>
        <pc:spChg chg="mod">
          <ac:chgData name="Hislop, Christine" userId="S::cnieman@hshsl.umaryland.edu::040b7de2-5ca7-41c8-b19d-21056dc3c874" providerId="AD" clId="Web-{B0B25B56-9A29-973F-CCCD-ABF3695CF3C6}" dt="2025-11-17T21:30:09.822" v="61" actId="20577"/>
          <ac:spMkLst>
            <pc:docMk/>
            <pc:sldMk cId="3936576373" sldId="259"/>
            <ac:spMk id="2" creationId="{F540CB61-9AB5-9A2D-94C9-55FA01FE5C01}"/>
          </ac:spMkLst>
        </pc:spChg>
        <pc:spChg chg="mod">
          <ac:chgData name="Hislop, Christine" userId="S::cnieman@hshsl.umaryland.edu::040b7de2-5ca7-41c8-b19d-21056dc3c874" providerId="AD" clId="Web-{B0B25B56-9A29-973F-CCCD-ABF3695CF3C6}" dt="2025-11-17T21:30:52.089" v="126" actId="20577"/>
          <ac:spMkLst>
            <pc:docMk/>
            <pc:sldMk cId="3936576373" sldId="259"/>
            <ac:spMk id="3" creationId="{0D92311F-BF97-6367-2F4A-366A048FA1F1}"/>
          </ac:spMkLst>
        </pc:spChg>
      </pc:sldChg>
    </pc:docChg>
  </pc:docChgLst>
  <pc:docChgLst>
    <pc:chgData name="Hislop, Christine" userId="S::cnieman@hshsl.umaryland.edu::040b7de2-5ca7-41c8-b19d-21056dc3c874" providerId="AD" clId="Web-{67F93A6C-0D76-F4FC-C7E6-3907D861A1E4}"/>
    <pc:docChg chg="modSld">
      <pc:chgData name="Hislop, Christine" userId="S::cnieman@hshsl.umaryland.edu::040b7de2-5ca7-41c8-b19d-21056dc3c874" providerId="AD" clId="Web-{67F93A6C-0D76-F4FC-C7E6-3907D861A1E4}" dt="2025-12-08T19:22:48.045" v="1704" actId="20577"/>
      <pc:docMkLst>
        <pc:docMk/>
      </pc:docMkLst>
      <pc:sldChg chg="modSp">
        <pc:chgData name="Hislop, Christine" userId="S::cnieman@hshsl.umaryland.edu::040b7de2-5ca7-41c8-b19d-21056dc3c874" providerId="AD" clId="Web-{67F93A6C-0D76-F4FC-C7E6-3907D861A1E4}" dt="2025-12-05T21:24:11.541" v="26" actId="20577"/>
        <pc:sldMkLst>
          <pc:docMk/>
          <pc:sldMk cId="3541885600" sldId="256"/>
        </pc:sldMkLst>
        <pc:spChg chg="mod">
          <ac:chgData name="Hislop, Christine" userId="S::cnieman@hshsl.umaryland.edu::040b7de2-5ca7-41c8-b19d-21056dc3c874" providerId="AD" clId="Web-{67F93A6C-0D76-F4FC-C7E6-3907D861A1E4}" dt="2025-12-05T21:24:11.541" v="26" actId="20577"/>
          <ac:spMkLst>
            <pc:docMk/>
            <pc:sldMk cId="3541885600" sldId="256"/>
            <ac:spMk id="3" creationId="{BDEDF762-4AF5-7675-D562-5F8F10C58299}"/>
          </ac:spMkLst>
        </pc:spChg>
      </pc:sldChg>
      <pc:sldChg chg="modSp modNotes">
        <pc:chgData name="Hislop, Christine" userId="S::cnieman@hshsl.umaryland.edu::040b7de2-5ca7-41c8-b19d-21056dc3c874" providerId="AD" clId="Web-{67F93A6C-0D76-F4FC-C7E6-3907D861A1E4}" dt="2025-12-08T19:22:48.045" v="1704" actId="20577"/>
        <pc:sldMkLst>
          <pc:docMk/>
          <pc:sldMk cId="2847447302" sldId="258"/>
        </pc:sldMkLst>
        <pc:spChg chg="mod">
          <ac:chgData name="Hislop, Christine" userId="S::cnieman@hshsl.umaryland.edu::040b7de2-5ca7-41c8-b19d-21056dc3c874" providerId="AD" clId="Web-{67F93A6C-0D76-F4FC-C7E6-3907D861A1E4}" dt="2025-12-08T19:22:48.045" v="1704" actId="20577"/>
          <ac:spMkLst>
            <pc:docMk/>
            <pc:sldMk cId="2847447302" sldId="258"/>
            <ac:spMk id="2" creationId="{21E0ED38-D912-69B3-24E9-1C5FE795868E}"/>
          </ac:spMkLst>
        </pc:spChg>
      </pc:sldChg>
      <pc:sldChg chg="modNotes">
        <pc:chgData name="Hislop, Christine" userId="S::cnieman@hshsl.umaryland.edu::040b7de2-5ca7-41c8-b19d-21056dc3c874" providerId="AD" clId="Web-{67F93A6C-0D76-F4FC-C7E6-3907D861A1E4}" dt="2025-12-05T22:33:09.395" v="568"/>
        <pc:sldMkLst>
          <pc:docMk/>
          <pc:sldMk cId="3936576373" sldId="259"/>
        </pc:sldMkLst>
      </pc:sldChg>
      <pc:sldChg chg="modSp">
        <pc:chgData name="Hislop, Christine" userId="S::cnieman@hshsl.umaryland.edu::040b7de2-5ca7-41c8-b19d-21056dc3c874" providerId="AD" clId="Web-{67F93A6C-0D76-F4FC-C7E6-3907D861A1E4}" dt="2025-12-05T22:31:27.862" v="433" actId="20577"/>
        <pc:sldMkLst>
          <pc:docMk/>
          <pc:sldMk cId="958226345" sldId="266"/>
        </pc:sldMkLst>
        <pc:spChg chg="mod">
          <ac:chgData name="Hislop, Christine" userId="S::cnieman@hshsl.umaryland.edu::040b7de2-5ca7-41c8-b19d-21056dc3c874" providerId="AD" clId="Web-{67F93A6C-0D76-F4FC-C7E6-3907D861A1E4}" dt="2025-12-05T22:31:27.862" v="433" actId="20577"/>
          <ac:spMkLst>
            <pc:docMk/>
            <pc:sldMk cId="958226345" sldId="266"/>
            <ac:spMk id="9" creationId="{9C1C20B9-3523-A434-64EC-B5ECC303980D}"/>
          </ac:spMkLst>
        </pc:spChg>
      </pc:sldChg>
      <pc:sldChg chg="modSp">
        <pc:chgData name="Hislop, Christine" userId="S::cnieman@hshsl.umaryland.edu::040b7de2-5ca7-41c8-b19d-21056dc3c874" providerId="AD" clId="Web-{67F93A6C-0D76-F4FC-C7E6-3907D861A1E4}" dt="2025-12-08T19:13:48.194" v="1612"/>
        <pc:sldMkLst>
          <pc:docMk/>
          <pc:sldMk cId="1997200232" sldId="270"/>
        </pc:sldMkLst>
        <pc:picChg chg="mod">
          <ac:chgData name="Hislop, Christine" userId="S::cnieman@hshsl.umaryland.edu::040b7de2-5ca7-41c8-b19d-21056dc3c874" providerId="AD" clId="Web-{67F93A6C-0D76-F4FC-C7E6-3907D861A1E4}" dt="2025-12-08T19:13:48.194" v="1612"/>
          <ac:picMkLst>
            <pc:docMk/>
            <pc:sldMk cId="1997200232" sldId="270"/>
            <ac:picMk id="5" creationId="{F7852CFA-A7EA-E34D-E708-E28D8071415F}"/>
          </ac:picMkLst>
        </pc:picChg>
      </pc:sldChg>
      <pc:sldChg chg="modNotes">
        <pc:chgData name="Hislop, Christine" userId="S::cnieman@hshsl.umaryland.edu::040b7de2-5ca7-41c8-b19d-21056dc3c874" providerId="AD" clId="Web-{67F93A6C-0D76-F4FC-C7E6-3907D861A1E4}" dt="2025-12-08T19:20:03.933" v="1698"/>
        <pc:sldMkLst>
          <pc:docMk/>
          <pc:sldMk cId="1384674685" sldId="271"/>
        </pc:sldMkLst>
      </pc:sldChg>
    </pc:docChg>
  </pc:docChgLst>
  <pc:docChgLst>
    <pc:chgData name="Yarnell, Amy" userId="S::ayarnell@hshsl.umaryland.edu::06db5c58-5a7d-439d-a90e-eccf8b255f39" providerId="AD" clId="Web-{AD3E8A35-5E9B-24BE-6016-2DB64D0CBB42}"/>
    <pc:docChg chg="addSld modSld">
      <pc:chgData name="Yarnell, Amy" userId="S::ayarnell@hshsl.umaryland.edu::06db5c58-5a7d-439d-a90e-eccf8b255f39" providerId="AD" clId="Web-{AD3E8A35-5E9B-24BE-6016-2DB64D0CBB42}" dt="2025-11-24T19:37:13.908" v="92" actId="20577"/>
      <pc:docMkLst>
        <pc:docMk/>
      </pc:docMkLst>
      <pc:sldChg chg="modSp new">
        <pc:chgData name="Yarnell, Amy" userId="S::ayarnell@hshsl.umaryland.edu::06db5c58-5a7d-439d-a90e-eccf8b255f39" providerId="AD" clId="Web-{AD3E8A35-5E9B-24BE-6016-2DB64D0CBB42}" dt="2025-11-24T19:25:15.221" v="15" actId="20577"/>
        <pc:sldMkLst>
          <pc:docMk/>
          <pc:sldMk cId="2616476770" sldId="260"/>
        </pc:sldMkLst>
        <pc:spChg chg="mod">
          <ac:chgData name="Yarnell, Amy" userId="S::ayarnell@hshsl.umaryland.edu::06db5c58-5a7d-439d-a90e-eccf8b255f39" providerId="AD" clId="Web-{AD3E8A35-5E9B-24BE-6016-2DB64D0CBB42}" dt="2025-11-24T19:25:15.221" v="15" actId="20577"/>
          <ac:spMkLst>
            <pc:docMk/>
            <pc:sldMk cId="2616476770" sldId="260"/>
            <ac:spMk id="2" creationId="{C40A2281-B6BF-A632-61FA-BBF674A026AC}"/>
          </ac:spMkLst>
        </pc:spChg>
      </pc:sldChg>
      <pc:sldChg chg="modSp new">
        <pc:chgData name="Yarnell, Amy" userId="S::ayarnell@hshsl.umaryland.edu::06db5c58-5a7d-439d-a90e-eccf8b255f39" providerId="AD" clId="Web-{AD3E8A35-5E9B-24BE-6016-2DB64D0CBB42}" dt="2025-11-24T19:25:42.252" v="56" actId="20577"/>
        <pc:sldMkLst>
          <pc:docMk/>
          <pc:sldMk cId="1922392464" sldId="261"/>
        </pc:sldMkLst>
        <pc:spChg chg="mod">
          <ac:chgData name="Yarnell, Amy" userId="S::ayarnell@hshsl.umaryland.edu::06db5c58-5a7d-439d-a90e-eccf8b255f39" providerId="AD" clId="Web-{AD3E8A35-5E9B-24BE-6016-2DB64D0CBB42}" dt="2025-11-24T19:25:42.252" v="56" actId="20577"/>
          <ac:spMkLst>
            <pc:docMk/>
            <pc:sldMk cId="1922392464" sldId="261"/>
            <ac:spMk id="2" creationId="{F5F42CE9-3A51-34A4-BB8E-562EE26FFC90}"/>
          </ac:spMkLst>
        </pc:spChg>
      </pc:sldChg>
      <pc:sldChg chg="modSp new">
        <pc:chgData name="Yarnell, Amy" userId="S::ayarnell@hshsl.umaryland.edu::06db5c58-5a7d-439d-a90e-eccf8b255f39" providerId="AD" clId="Web-{AD3E8A35-5E9B-24BE-6016-2DB64D0CBB42}" dt="2025-11-24T19:36:22.890" v="74" actId="20577"/>
        <pc:sldMkLst>
          <pc:docMk/>
          <pc:sldMk cId="3136939554" sldId="262"/>
        </pc:sldMkLst>
        <pc:spChg chg="mod">
          <ac:chgData name="Yarnell, Amy" userId="S::ayarnell@hshsl.umaryland.edu::06db5c58-5a7d-439d-a90e-eccf8b255f39" providerId="AD" clId="Web-{AD3E8A35-5E9B-24BE-6016-2DB64D0CBB42}" dt="2025-11-24T19:36:22.890" v="74" actId="20577"/>
          <ac:spMkLst>
            <pc:docMk/>
            <pc:sldMk cId="3136939554" sldId="262"/>
            <ac:spMk id="2" creationId="{7A58D93A-578E-6717-D461-BCA6F818F363}"/>
          </ac:spMkLst>
        </pc:spChg>
      </pc:sldChg>
      <pc:sldChg chg="modSp add replId">
        <pc:chgData name="Yarnell, Amy" userId="S::ayarnell@hshsl.umaryland.edu::06db5c58-5a7d-439d-a90e-eccf8b255f39" providerId="AD" clId="Web-{AD3E8A35-5E9B-24BE-6016-2DB64D0CBB42}" dt="2025-11-24T19:37:13.908" v="92" actId="20577"/>
        <pc:sldMkLst>
          <pc:docMk/>
          <pc:sldMk cId="3570749418" sldId="263"/>
        </pc:sldMkLst>
        <pc:spChg chg="mod">
          <ac:chgData name="Yarnell, Amy" userId="S::ayarnell@hshsl.umaryland.edu::06db5c58-5a7d-439d-a90e-eccf8b255f39" providerId="AD" clId="Web-{AD3E8A35-5E9B-24BE-6016-2DB64D0CBB42}" dt="2025-11-24T19:36:47.188" v="84" actId="20577"/>
          <ac:spMkLst>
            <pc:docMk/>
            <pc:sldMk cId="3570749418" sldId="263"/>
            <ac:spMk id="2" creationId="{40FFFE61-3B0B-699D-C234-DF363E24604C}"/>
          </ac:spMkLst>
        </pc:spChg>
      </pc:sldChg>
    </pc:docChg>
  </pc:docChgLst>
  <pc:docChgLst>
    <pc:chgData name="Yarnell, Amy" userId="S::ayarnell@hshsl.umaryland.edu::06db5c58-5a7d-439d-a90e-eccf8b255f39" providerId="AD" clId="Web-{564CB391-57B5-85BB-E590-4D2DEED8DF66}"/>
    <pc:docChg chg="modSld">
      <pc:chgData name="Yarnell, Amy" userId="S::ayarnell@hshsl.umaryland.edu::06db5c58-5a7d-439d-a90e-eccf8b255f39" providerId="AD" clId="Web-{564CB391-57B5-85BB-E590-4D2DEED8DF66}" dt="2025-12-09T06:18:28.805" v="1945"/>
      <pc:docMkLst>
        <pc:docMk/>
      </pc:docMkLst>
      <pc:sldChg chg="modNotes">
        <pc:chgData name="Yarnell, Amy" userId="S::ayarnell@hshsl.umaryland.edu::06db5c58-5a7d-439d-a90e-eccf8b255f39" providerId="AD" clId="Web-{564CB391-57B5-85BB-E590-4D2DEED8DF66}" dt="2025-12-09T04:41:32.657" v="1"/>
        <pc:sldMkLst>
          <pc:docMk/>
          <pc:sldMk cId="2616476770" sldId="260"/>
        </pc:sldMkLst>
      </pc:sldChg>
      <pc:sldChg chg="modSp modNotes">
        <pc:chgData name="Yarnell, Amy" userId="S::ayarnell@hshsl.umaryland.edu::06db5c58-5a7d-439d-a90e-eccf8b255f39" providerId="AD" clId="Web-{564CB391-57B5-85BB-E590-4D2DEED8DF66}" dt="2025-12-09T05:53:04.327" v="1438"/>
        <pc:sldMkLst>
          <pc:docMk/>
          <pc:sldMk cId="1922392464" sldId="261"/>
        </pc:sldMkLst>
        <pc:spChg chg="mod">
          <ac:chgData name="Yarnell, Amy" userId="S::ayarnell@hshsl.umaryland.edu::06db5c58-5a7d-439d-a90e-eccf8b255f39" providerId="AD" clId="Web-{564CB391-57B5-85BB-E590-4D2DEED8DF66}" dt="2025-12-09T05:42:32.523" v="1159" actId="20577"/>
          <ac:spMkLst>
            <pc:docMk/>
            <pc:sldMk cId="1922392464" sldId="261"/>
            <ac:spMk id="3" creationId="{0A2BD1A0-AC8D-91E8-DB3A-0B9CE40AEDA8}"/>
          </ac:spMkLst>
        </pc:spChg>
      </pc:sldChg>
      <pc:sldChg chg="modNotes">
        <pc:chgData name="Yarnell, Amy" userId="S::ayarnell@hshsl.umaryland.edu::06db5c58-5a7d-439d-a90e-eccf8b255f39" providerId="AD" clId="Web-{564CB391-57B5-85BB-E590-4D2DEED8DF66}" dt="2025-12-09T05:55:34.999" v="1632"/>
        <pc:sldMkLst>
          <pc:docMk/>
          <pc:sldMk cId="3136939554" sldId="262"/>
        </pc:sldMkLst>
      </pc:sldChg>
      <pc:sldChg chg="modNotes">
        <pc:chgData name="Yarnell, Amy" userId="S::ayarnell@hshsl.umaryland.edu::06db5c58-5a7d-439d-a90e-eccf8b255f39" providerId="AD" clId="Web-{564CB391-57B5-85BB-E590-4D2DEED8DF66}" dt="2025-12-09T06:18:28.805" v="1945"/>
        <pc:sldMkLst>
          <pc:docMk/>
          <pc:sldMk cId="3570749418" sldId="263"/>
        </pc:sldMkLst>
      </pc:sldChg>
      <pc:sldChg chg="modNotes">
        <pc:chgData name="Yarnell, Amy" userId="S::ayarnell@hshsl.umaryland.edu::06db5c58-5a7d-439d-a90e-eccf8b255f39" providerId="AD" clId="Web-{564CB391-57B5-85BB-E590-4D2DEED8DF66}" dt="2025-12-09T05:39:23.117" v="987"/>
        <pc:sldMkLst>
          <pc:docMk/>
          <pc:sldMk cId="859805159" sldId="265"/>
        </pc:sldMkLst>
      </pc:sldChg>
      <pc:sldChg chg="modNotes">
        <pc:chgData name="Yarnell, Amy" userId="S::ayarnell@hshsl.umaryland.edu::06db5c58-5a7d-439d-a90e-eccf8b255f39" providerId="AD" clId="Web-{564CB391-57B5-85BB-E590-4D2DEED8DF66}" dt="2025-12-09T05:41:03.398" v="1050"/>
        <pc:sldMkLst>
          <pc:docMk/>
          <pc:sldMk cId="1031495777" sldId="269"/>
        </pc:sldMkLst>
      </pc:sldChg>
      <pc:sldChg chg="modSp modNotes">
        <pc:chgData name="Yarnell, Amy" userId="S::ayarnell@hshsl.umaryland.edu::06db5c58-5a7d-439d-a90e-eccf8b255f39" providerId="AD" clId="Web-{564CB391-57B5-85BB-E590-4D2DEED8DF66}" dt="2025-12-09T06:17:07.102" v="1910"/>
        <pc:sldMkLst>
          <pc:docMk/>
          <pc:sldMk cId="1997200232" sldId="270"/>
        </pc:sldMkLst>
        <pc:picChg chg="mod">
          <ac:chgData name="Yarnell, Amy" userId="S::ayarnell@hshsl.umaryland.edu::06db5c58-5a7d-439d-a90e-eccf8b255f39" providerId="AD" clId="Web-{564CB391-57B5-85BB-E590-4D2DEED8DF66}" dt="2025-12-09T05:26:57.710" v="844"/>
          <ac:picMkLst>
            <pc:docMk/>
            <pc:sldMk cId="1997200232" sldId="270"/>
            <ac:picMk id="5" creationId="{F7852CFA-A7EA-E34D-E708-E28D8071415F}"/>
          </ac:picMkLst>
        </pc:picChg>
      </pc:sldChg>
    </pc:docChg>
  </pc:docChgLst>
  <pc:docChgLst>
    <pc:chgData name="Yarnell, Amy" userId="S::ayarnell@hshsl.umaryland.edu::06db5c58-5a7d-439d-a90e-eccf8b255f39" providerId="AD" clId="Web-{62D78966-0593-B72F-6A59-75A88F3C189C}"/>
    <pc:docChg chg="modSld">
      <pc:chgData name="Yarnell, Amy" userId="S::ayarnell@hshsl.umaryland.edu::06db5c58-5a7d-439d-a90e-eccf8b255f39" providerId="AD" clId="Web-{62D78966-0593-B72F-6A59-75A88F3C189C}" dt="2025-12-09T15:29:49.836" v="193"/>
      <pc:docMkLst>
        <pc:docMk/>
      </pc:docMkLst>
      <pc:sldChg chg="modSp">
        <pc:chgData name="Yarnell, Amy" userId="S::ayarnell@hshsl.umaryland.edu::06db5c58-5a7d-439d-a90e-eccf8b255f39" providerId="AD" clId="Web-{62D78966-0593-B72F-6A59-75A88F3C189C}" dt="2025-12-09T15:19:52.428" v="37" actId="20577"/>
        <pc:sldMkLst>
          <pc:docMk/>
          <pc:sldMk cId="3541885600" sldId="256"/>
        </pc:sldMkLst>
        <pc:spChg chg="mod">
          <ac:chgData name="Yarnell, Amy" userId="S::ayarnell@hshsl.umaryland.edu::06db5c58-5a7d-439d-a90e-eccf8b255f39" providerId="AD" clId="Web-{62D78966-0593-B72F-6A59-75A88F3C189C}" dt="2025-12-09T15:19:52.428" v="37" actId="20577"/>
          <ac:spMkLst>
            <pc:docMk/>
            <pc:sldMk cId="3541885600" sldId="256"/>
            <ac:spMk id="3" creationId="{BDEDF762-4AF5-7675-D562-5F8F10C58299}"/>
          </ac:spMkLst>
        </pc:spChg>
      </pc:sldChg>
      <pc:sldChg chg="modNotes">
        <pc:chgData name="Yarnell, Amy" userId="S::ayarnell@hshsl.umaryland.edu::06db5c58-5a7d-439d-a90e-eccf8b255f39" providerId="AD" clId="Web-{62D78966-0593-B72F-6A59-75A88F3C189C}" dt="2025-12-09T15:29:49.836" v="193"/>
        <pc:sldMkLst>
          <pc:docMk/>
          <pc:sldMk cId="3136939554" sldId="262"/>
        </pc:sldMkLst>
      </pc:sldChg>
      <pc:sldChg chg="modNotes">
        <pc:chgData name="Yarnell, Amy" userId="S::ayarnell@hshsl.umaryland.edu::06db5c58-5a7d-439d-a90e-eccf8b255f39" providerId="AD" clId="Web-{62D78966-0593-B72F-6A59-75A88F3C189C}" dt="2025-12-09T15:28:59.773" v="81"/>
        <pc:sldMkLst>
          <pc:docMk/>
          <pc:sldMk cId="859805159" sldId="265"/>
        </pc:sldMkLst>
      </pc:sldChg>
    </pc:docChg>
  </pc:docChgLst>
  <pc:docChgLst>
    <pc:chgData name="Hislop, Christine" userId="S::cnieman@hshsl.umaryland.edu::040b7de2-5ca7-41c8-b19d-21056dc3c874" providerId="AD" clId="Web-{10B3B83A-B9B7-8C47-C421-A977ACD867A3}"/>
    <pc:docChg chg="modSld">
      <pc:chgData name="Hislop, Christine" userId="S::cnieman@hshsl.umaryland.edu::040b7de2-5ca7-41c8-b19d-21056dc3c874" providerId="AD" clId="Web-{10B3B83A-B9B7-8C47-C421-A977ACD867A3}" dt="2025-12-09T16:06:17.077" v="166"/>
      <pc:docMkLst>
        <pc:docMk/>
      </pc:docMkLst>
      <pc:sldChg chg="modSp modNotes">
        <pc:chgData name="Hislop, Christine" userId="S::cnieman@hshsl.umaryland.edu::040b7de2-5ca7-41c8-b19d-21056dc3c874" providerId="AD" clId="Web-{10B3B83A-B9B7-8C47-C421-A977ACD867A3}" dt="2025-12-09T16:05:45.277" v="161" actId="20577"/>
        <pc:sldMkLst>
          <pc:docMk/>
          <pc:sldMk cId="2847447302" sldId="258"/>
        </pc:sldMkLst>
        <pc:spChg chg="mod">
          <ac:chgData name="Hislop, Christine" userId="S::cnieman@hshsl.umaryland.edu::040b7de2-5ca7-41c8-b19d-21056dc3c874" providerId="AD" clId="Web-{10B3B83A-B9B7-8C47-C421-A977ACD867A3}" dt="2025-12-09T16:05:45.277" v="161" actId="20577"/>
          <ac:spMkLst>
            <pc:docMk/>
            <pc:sldMk cId="2847447302" sldId="258"/>
            <ac:spMk id="3" creationId="{E2D1C1E3-BC8C-CEF0-939D-A5F29371AC4E}"/>
          </ac:spMkLst>
        </pc:spChg>
      </pc:sldChg>
      <pc:sldChg chg="modSp modNotes">
        <pc:chgData name="Hislop, Christine" userId="S::cnieman@hshsl.umaryland.edu::040b7de2-5ca7-41c8-b19d-21056dc3c874" providerId="AD" clId="Web-{10B3B83A-B9B7-8C47-C421-A977ACD867A3}" dt="2025-12-09T15:15:01.967" v="72"/>
        <pc:sldMkLst>
          <pc:docMk/>
          <pc:sldMk cId="3936576373" sldId="259"/>
        </pc:sldMkLst>
        <pc:spChg chg="mod">
          <ac:chgData name="Hislop, Christine" userId="S::cnieman@hshsl.umaryland.edu::040b7de2-5ca7-41c8-b19d-21056dc3c874" providerId="AD" clId="Web-{10B3B83A-B9B7-8C47-C421-A977ACD867A3}" dt="2025-12-09T15:13:39.539" v="26" actId="20577"/>
          <ac:spMkLst>
            <pc:docMk/>
            <pc:sldMk cId="3936576373" sldId="259"/>
            <ac:spMk id="3" creationId="{0D92311F-BF97-6367-2F4A-366A048FA1F1}"/>
          </ac:spMkLst>
        </pc:spChg>
      </pc:sldChg>
      <pc:sldChg chg="modSp">
        <pc:chgData name="Hislop, Christine" userId="S::cnieman@hshsl.umaryland.edu::040b7de2-5ca7-41c8-b19d-21056dc3c874" providerId="AD" clId="Web-{10B3B83A-B9B7-8C47-C421-A977ACD867A3}" dt="2025-12-09T16:06:17.077" v="166"/>
        <pc:sldMkLst>
          <pc:docMk/>
          <pc:sldMk cId="1997200232" sldId="270"/>
        </pc:sldMkLst>
        <pc:picChg chg="mod">
          <ac:chgData name="Hislop, Christine" userId="S::cnieman@hshsl.umaryland.edu::040b7de2-5ca7-41c8-b19d-21056dc3c874" providerId="AD" clId="Web-{10B3B83A-B9B7-8C47-C421-A977ACD867A3}" dt="2025-12-09T16:06:17.077" v="166"/>
          <ac:picMkLst>
            <pc:docMk/>
            <pc:sldMk cId="1997200232" sldId="270"/>
            <ac:picMk id="5" creationId="{F7852CFA-A7EA-E34D-E708-E28D8071415F}"/>
          </ac:picMkLst>
        </pc:picChg>
      </pc:sldChg>
      <pc:sldChg chg="modNotes">
        <pc:chgData name="Hislop, Christine" userId="S::cnieman@hshsl.umaryland.edu::040b7de2-5ca7-41c8-b19d-21056dc3c874" providerId="AD" clId="Web-{10B3B83A-B9B7-8C47-C421-A977ACD867A3}" dt="2025-12-08T23:05:59.267" v="18"/>
        <pc:sldMkLst>
          <pc:docMk/>
          <pc:sldMk cId="1384674685" sldId="271"/>
        </pc:sldMkLst>
      </pc:sldChg>
    </pc:docChg>
  </pc:docChgLst>
  <pc:docChgLst>
    <pc:chgData name="Yarnell, Amy" userId="S::ayarnell@hshsl.umaryland.edu::06db5c58-5a7d-439d-a90e-eccf8b255f39" providerId="AD" clId="Web-{83D0DE74-CD67-67B1-4937-5F2136219107}"/>
    <pc:docChg chg="modSld">
      <pc:chgData name="Yarnell, Amy" userId="S::ayarnell@hshsl.umaryland.edu::06db5c58-5a7d-439d-a90e-eccf8b255f39" providerId="AD" clId="Web-{83D0DE74-CD67-67B1-4937-5F2136219107}" dt="2025-12-04T22:06:29.414" v="815" actId="1076"/>
      <pc:docMkLst>
        <pc:docMk/>
      </pc:docMkLst>
      <pc:sldChg chg="modSp">
        <pc:chgData name="Yarnell, Amy" userId="S::ayarnell@hshsl.umaryland.edu::06db5c58-5a7d-439d-a90e-eccf8b255f39" providerId="AD" clId="Web-{83D0DE74-CD67-67B1-4937-5F2136219107}" dt="2025-12-04T19:03:32.366" v="197" actId="20577"/>
        <pc:sldMkLst>
          <pc:docMk/>
          <pc:sldMk cId="1922392464" sldId="261"/>
        </pc:sldMkLst>
        <pc:spChg chg="mod">
          <ac:chgData name="Yarnell, Amy" userId="S::ayarnell@hshsl.umaryland.edu::06db5c58-5a7d-439d-a90e-eccf8b255f39" providerId="AD" clId="Web-{83D0DE74-CD67-67B1-4937-5F2136219107}" dt="2025-12-04T19:03:32.366" v="197" actId="20577"/>
          <ac:spMkLst>
            <pc:docMk/>
            <pc:sldMk cId="1922392464" sldId="261"/>
            <ac:spMk id="3" creationId="{0A2BD1A0-AC8D-91E8-DB3A-0B9CE40AEDA8}"/>
          </ac:spMkLst>
        </pc:spChg>
      </pc:sldChg>
      <pc:sldChg chg="addSp delSp modSp mod modClrScheme chgLayout">
        <pc:chgData name="Yarnell, Amy" userId="S::ayarnell@hshsl.umaryland.edu::06db5c58-5a7d-439d-a90e-eccf8b255f39" providerId="AD" clId="Web-{83D0DE74-CD67-67B1-4937-5F2136219107}" dt="2025-12-04T22:05:40.364" v="811" actId="20577"/>
        <pc:sldMkLst>
          <pc:docMk/>
          <pc:sldMk cId="3136939554" sldId="262"/>
        </pc:sldMkLst>
        <pc:spChg chg="mod">
          <ac:chgData name="Yarnell, Amy" userId="S::ayarnell@hshsl.umaryland.edu::06db5c58-5a7d-439d-a90e-eccf8b255f39" providerId="AD" clId="Web-{83D0DE74-CD67-67B1-4937-5F2136219107}" dt="2025-12-04T19:41:21.188" v="449"/>
          <ac:spMkLst>
            <pc:docMk/>
            <pc:sldMk cId="3136939554" sldId="262"/>
            <ac:spMk id="2" creationId="{7A58D93A-578E-6717-D461-BCA6F818F363}"/>
          </ac:spMkLst>
        </pc:spChg>
        <pc:spChg chg="mod">
          <ac:chgData name="Yarnell, Amy" userId="S::ayarnell@hshsl.umaryland.edu::06db5c58-5a7d-439d-a90e-eccf8b255f39" providerId="AD" clId="Web-{83D0DE74-CD67-67B1-4937-5F2136219107}" dt="2025-12-04T22:05:40.364" v="811" actId="20577"/>
          <ac:spMkLst>
            <pc:docMk/>
            <pc:sldMk cId="3136939554" sldId="262"/>
            <ac:spMk id="3" creationId="{38A060F2-233D-96C3-F7B8-C0621037DDA5}"/>
          </ac:spMkLst>
        </pc:spChg>
      </pc:sldChg>
      <pc:sldChg chg="addSp delSp modSp">
        <pc:chgData name="Yarnell, Amy" userId="S::ayarnell@hshsl.umaryland.edu::06db5c58-5a7d-439d-a90e-eccf8b255f39" providerId="AD" clId="Web-{83D0DE74-CD67-67B1-4937-5F2136219107}" dt="2025-12-04T22:06:29.414" v="815" actId="1076"/>
        <pc:sldMkLst>
          <pc:docMk/>
          <pc:sldMk cId="3570749418" sldId="263"/>
        </pc:sldMkLst>
        <pc:picChg chg="add mod ord">
          <ac:chgData name="Yarnell, Amy" userId="S::ayarnell@hshsl.umaryland.edu::06db5c58-5a7d-439d-a90e-eccf8b255f39" providerId="AD" clId="Web-{83D0DE74-CD67-67B1-4937-5F2136219107}" dt="2025-12-04T22:06:29.414" v="815" actId="1076"/>
          <ac:picMkLst>
            <pc:docMk/>
            <pc:sldMk cId="3570749418" sldId="263"/>
            <ac:picMk id="4" creationId="{A1ED04CC-8B8D-3803-2EA6-B4B03EE234FE}"/>
          </ac:picMkLst>
        </pc:picChg>
      </pc:sldChg>
      <pc:sldChg chg="modSp">
        <pc:chgData name="Yarnell, Amy" userId="S::ayarnell@hshsl.umaryland.edu::06db5c58-5a7d-439d-a90e-eccf8b255f39" providerId="AD" clId="Web-{83D0DE74-CD67-67B1-4937-5F2136219107}" dt="2025-12-04T19:00:32.769" v="118" actId="20577"/>
        <pc:sldMkLst>
          <pc:docMk/>
          <pc:sldMk cId="1031495777" sldId="269"/>
        </pc:sldMkLst>
        <pc:spChg chg="mod">
          <ac:chgData name="Yarnell, Amy" userId="S::ayarnell@hshsl.umaryland.edu::06db5c58-5a7d-439d-a90e-eccf8b255f39" providerId="AD" clId="Web-{83D0DE74-CD67-67B1-4937-5F2136219107}" dt="2025-12-04T19:00:32.769" v="118" actId="20577"/>
          <ac:spMkLst>
            <pc:docMk/>
            <pc:sldMk cId="1031495777" sldId="269"/>
            <ac:spMk id="3" creationId="{AABE7435-55EE-0DAC-189B-376258565A95}"/>
          </ac:spMkLst>
        </pc:spChg>
      </pc:sldChg>
    </pc:docChg>
  </pc:docChgLst>
  <pc:docChgLst>
    <pc:chgData name="Shelawala, Nicole" userId="S::nshelawala@hshsl.umaryland.edu::cf06e4fe-a683-4b29-967b-642e0485cacc" providerId="AD" clId="Web-{B4F2AD6A-7669-4C93-4152-5D2F0E631638}"/>
    <pc:docChg chg="addSld modSld">
      <pc:chgData name="Shelawala, Nicole" userId="S::nshelawala@hshsl.umaryland.edu::cf06e4fe-a683-4b29-967b-642e0485cacc" providerId="AD" clId="Web-{B4F2AD6A-7669-4C93-4152-5D2F0E631638}" dt="2025-12-05T19:05:34.222" v="406" actId="20577"/>
      <pc:docMkLst>
        <pc:docMk/>
      </pc:docMkLst>
      <pc:sldChg chg="modSp">
        <pc:chgData name="Shelawala, Nicole" userId="S::nshelawala@hshsl.umaryland.edu::cf06e4fe-a683-4b29-967b-642e0485cacc" providerId="AD" clId="Web-{B4F2AD6A-7669-4C93-4152-5D2F0E631638}" dt="2025-12-05T19:02:34.035" v="385" actId="20577"/>
        <pc:sldMkLst>
          <pc:docMk/>
          <pc:sldMk cId="3541885600" sldId="256"/>
        </pc:sldMkLst>
        <pc:spChg chg="mod">
          <ac:chgData name="Shelawala, Nicole" userId="S::nshelawala@hshsl.umaryland.edu::cf06e4fe-a683-4b29-967b-642e0485cacc" providerId="AD" clId="Web-{B4F2AD6A-7669-4C93-4152-5D2F0E631638}" dt="2025-12-05T19:02:34.035" v="385" actId="20577"/>
          <ac:spMkLst>
            <pc:docMk/>
            <pc:sldMk cId="3541885600" sldId="256"/>
            <ac:spMk id="3" creationId="{BDEDF762-4AF5-7675-D562-5F8F10C58299}"/>
          </ac:spMkLst>
        </pc:spChg>
      </pc:sldChg>
      <pc:sldChg chg="addSp modSp">
        <pc:chgData name="Shelawala, Nicole" userId="S::nshelawala@hshsl.umaryland.edu::cf06e4fe-a683-4b29-967b-642e0485cacc" providerId="AD" clId="Web-{B4F2AD6A-7669-4C93-4152-5D2F0E631638}" dt="2025-12-05T18:33:43.772" v="54" actId="1076"/>
        <pc:sldMkLst>
          <pc:docMk/>
          <pc:sldMk cId="3936576373" sldId="259"/>
        </pc:sldMkLst>
        <pc:spChg chg="add mod">
          <ac:chgData name="Shelawala, Nicole" userId="S::nshelawala@hshsl.umaryland.edu::cf06e4fe-a683-4b29-967b-642e0485cacc" providerId="AD" clId="Web-{B4F2AD6A-7669-4C93-4152-5D2F0E631638}" dt="2025-12-05T18:33:42.037" v="53" actId="14100"/>
          <ac:spMkLst>
            <pc:docMk/>
            <pc:sldMk cId="3936576373" sldId="259"/>
            <ac:spMk id="5" creationId="{50760EE0-45BC-ADAF-AD6F-553108D02BB2}"/>
          </ac:spMkLst>
        </pc:spChg>
        <pc:picChg chg="add mod">
          <ac:chgData name="Shelawala, Nicole" userId="S::nshelawala@hshsl.umaryland.edu::cf06e4fe-a683-4b29-967b-642e0485cacc" providerId="AD" clId="Web-{B4F2AD6A-7669-4C93-4152-5D2F0E631638}" dt="2025-12-05T18:33:43.772" v="54" actId="1076"/>
          <ac:picMkLst>
            <pc:docMk/>
            <pc:sldMk cId="3936576373" sldId="259"/>
            <ac:picMk id="4" creationId="{A42C23B5-686E-4A52-8F76-BA4F3ADDAE09}"/>
          </ac:picMkLst>
        </pc:picChg>
      </pc:sldChg>
      <pc:sldChg chg="modSp">
        <pc:chgData name="Shelawala, Nicole" userId="S::nshelawala@hshsl.umaryland.edu::cf06e4fe-a683-4b29-967b-642e0485cacc" providerId="AD" clId="Web-{B4F2AD6A-7669-4C93-4152-5D2F0E631638}" dt="2025-12-05T18:19:23.415" v="10" actId="20577"/>
        <pc:sldMkLst>
          <pc:docMk/>
          <pc:sldMk cId="1922392464" sldId="261"/>
        </pc:sldMkLst>
        <pc:spChg chg="mod">
          <ac:chgData name="Shelawala, Nicole" userId="S::nshelawala@hshsl.umaryland.edu::cf06e4fe-a683-4b29-967b-642e0485cacc" providerId="AD" clId="Web-{B4F2AD6A-7669-4C93-4152-5D2F0E631638}" dt="2025-12-05T18:19:23.415" v="10" actId="20577"/>
          <ac:spMkLst>
            <pc:docMk/>
            <pc:sldMk cId="1922392464" sldId="261"/>
            <ac:spMk id="3" creationId="{0A2BD1A0-AC8D-91E8-DB3A-0B9CE40AEDA8}"/>
          </ac:spMkLst>
        </pc:spChg>
      </pc:sldChg>
      <pc:sldChg chg="modSp">
        <pc:chgData name="Shelawala, Nicole" userId="S::nshelawala@hshsl.umaryland.edu::cf06e4fe-a683-4b29-967b-642e0485cacc" providerId="AD" clId="Web-{B4F2AD6A-7669-4C93-4152-5D2F0E631638}" dt="2025-12-05T18:15:23.261" v="6" actId="20577"/>
        <pc:sldMkLst>
          <pc:docMk/>
          <pc:sldMk cId="859805159" sldId="265"/>
        </pc:sldMkLst>
        <pc:spChg chg="mod">
          <ac:chgData name="Shelawala, Nicole" userId="S::nshelawala@hshsl.umaryland.edu::cf06e4fe-a683-4b29-967b-642e0485cacc" providerId="AD" clId="Web-{B4F2AD6A-7669-4C93-4152-5D2F0E631638}" dt="2025-12-05T18:15:23.261" v="6" actId="20577"/>
          <ac:spMkLst>
            <pc:docMk/>
            <pc:sldMk cId="859805159" sldId="265"/>
            <ac:spMk id="3" creationId="{A2FAB791-1A8B-6EB2-6B4C-CD6A4FE4B425}"/>
          </ac:spMkLst>
        </pc:spChg>
      </pc:sldChg>
      <pc:sldChg chg="modNotes">
        <pc:chgData name="Shelawala, Nicole" userId="S::nshelawala@hshsl.umaryland.edu::cf06e4fe-a683-4b29-967b-642e0485cacc" providerId="AD" clId="Web-{B4F2AD6A-7669-4C93-4152-5D2F0E631638}" dt="2025-12-05T18:45:29.287" v="67"/>
        <pc:sldMkLst>
          <pc:docMk/>
          <pc:sldMk cId="1289184048" sldId="267"/>
        </pc:sldMkLst>
      </pc:sldChg>
      <pc:sldChg chg="modSp">
        <pc:chgData name="Shelawala, Nicole" userId="S::nshelawala@hshsl.umaryland.edu::cf06e4fe-a683-4b29-967b-642e0485cacc" providerId="AD" clId="Web-{B4F2AD6A-7669-4C93-4152-5D2F0E631638}" dt="2025-12-05T18:56:20.022" v="297" actId="20577"/>
        <pc:sldMkLst>
          <pc:docMk/>
          <pc:sldMk cId="3124744678" sldId="268"/>
        </pc:sldMkLst>
        <pc:spChg chg="mod">
          <ac:chgData name="Shelawala, Nicole" userId="S::nshelawala@hshsl.umaryland.edu::cf06e4fe-a683-4b29-967b-642e0485cacc" providerId="AD" clId="Web-{B4F2AD6A-7669-4C93-4152-5D2F0E631638}" dt="2025-12-05T18:56:20.022" v="297" actId="20577"/>
          <ac:spMkLst>
            <pc:docMk/>
            <pc:sldMk cId="3124744678" sldId="268"/>
            <ac:spMk id="8" creationId="{FD03ED8A-4B6E-BAA4-0221-896F3C594894}"/>
          </ac:spMkLst>
        </pc:spChg>
      </pc:sldChg>
      <pc:sldChg chg="addSp delSp modSp add replId">
        <pc:chgData name="Shelawala, Nicole" userId="S::nshelawala@hshsl.umaryland.edu::cf06e4fe-a683-4b29-967b-642e0485cacc" providerId="AD" clId="Web-{B4F2AD6A-7669-4C93-4152-5D2F0E631638}" dt="2025-12-05T18:24:00.884" v="47" actId="20577"/>
        <pc:sldMkLst>
          <pc:docMk/>
          <pc:sldMk cId="1997200232" sldId="270"/>
        </pc:sldMkLst>
        <pc:spChg chg="mod">
          <ac:chgData name="Shelawala, Nicole" userId="S::nshelawala@hshsl.umaryland.edu::cf06e4fe-a683-4b29-967b-642e0485cacc" providerId="AD" clId="Web-{B4F2AD6A-7669-4C93-4152-5D2F0E631638}" dt="2025-12-05T18:24:00.884" v="47" actId="20577"/>
          <ac:spMkLst>
            <pc:docMk/>
            <pc:sldMk cId="1997200232" sldId="270"/>
            <ac:spMk id="2" creationId="{15C69EE9-6629-3870-A2D1-D36437AF50EF}"/>
          </ac:spMkLst>
        </pc:spChg>
        <pc:picChg chg="mod">
          <ac:chgData name="Shelawala, Nicole" userId="S::nshelawala@hshsl.umaryland.edu::cf06e4fe-a683-4b29-967b-642e0485cacc" providerId="AD" clId="Web-{B4F2AD6A-7669-4C93-4152-5D2F0E631638}" dt="2025-12-05T18:22:56.024" v="15" actId="14100"/>
          <ac:picMkLst>
            <pc:docMk/>
            <pc:sldMk cId="1997200232" sldId="270"/>
            <ac:picMk id="5" creationId="{F7852CFA-A7EA-E34D-E708-E28D8071415F}"/>
          </ac:picMkLst>
        </pc:picChg>
      </pc:sldChg>
      <pc:sldChg chg="modSp add replId modNotes">
        <pc:chgData name="Shelawala, Nicole" userId="S::nshelawala@hshsl.umaryland.edu::cf06e4fe-a683-4b29-967b-642e0485cacc" providerId="AD" clId="Web-{B4F2AD6A-7669-4C93-4152-5D2F0E631638}" dt="2025-12-05T19:05:34.222" v="406" actId="20577"/>
        <pc:sldMkLst>
          <pc:docMk/>
          <pc:sldMk cId="1384674685" sldId="271"/>
        </pc:sldMkLst>
        <pc:spChg chg="mod">
          <ac:chgData name="Shelawala, Nicole" userId="S::nshelawala@hshsl.umaryland.edu::cf06e4fe-a683-4b29-967b-642e0485cacc" providerId="AD" clId="Web-{B4F2AD6A-7669-4C93-4152-5D2F0E631638}" dt="2025-12-05T18:45:22.427" v="66" actId="20577"/>
          <ac:spMkLst>
            <pc:docMk/>
            <pc:sldMk cId="1384674685" sldId="271"/>
            <ac:spMk id="2" creationId="{AA40AD6D-2C58-79F7-9073-0B12BDE90B0D}"/>
          </ac:spMkLst>
        </pc:spChg>
        <pc:spChg chg="mod">
          <ac:chgData name="Shelawala, Nicole" userId="S::nshelawala@hshsl.umaryland.edu::cf06e4fe-a683-4b29-967b-642e0485cacc" providerId="AD" clId="Web-{B4F2AD6A-7669-4C93-4152-5D2F0E631638}" dt="2025-12-05T19:05:34.222" v="406" actId="20577"/>
          <ac:spMkLst>
            <pc:docMk/>
            <pc:sldMk cId="1384674685" sldId="271"/>
            <ac:spMk id="3" creationId="{98F7186C-2F40-4C56-DE30-CD35B449446F}"/>
          </ac:spMkLst>
        </pc:spChg>
      </pc:sldChg>
    </pc:docChg>
  </pc:docChgLst>
  <pc:docChgLst>
    <pc:chgData name="Yarnell, Amy" userId="06db5c58-5a7d-439d-a90e-eccf8b255f39" providerId="ADAL" clId="{1BC49B25-1858-4AEA-A78B-C3703056C069}"/>
    <pc:docChg chg="modSld">
      <pc:chgData name="Yarnell, Amy" userId="06db5c58-5a7d-439d-a90e-eccf8b255f39" providerId="ADAL" clId="{1BC49B25-1858-4AEA-A78B-C3703056C069}" dt="2025-12-04T22:12:30.841" v="13"/>
      <pc:docMkLst>
        <pc:docMk/>
      </pc:docMkLst>
      <pc:sldChg chg="modSp mod">
        <pc:chgData name="Yarnell, Amy" userId="06db5c58-5a7d-439d-a90e-eccf8b255f39" providerId="ADAL" clId="{1BC49B25-1858-4AEA-A78B-C3703056C069}" dt="2025-12-04T22:09:48.413" v="11" actId="20577"/>
        <pc:sldMkLst>
          <pc:docMk/>
          <pc:sldMk cId="1922392464" sldId="261"/>
        </pc:sldMkLst>
        <pc:spChg chg="mod">
          <ac:chgData name="Yarnell, Amy" userId="06db5c58-5a7d-439d-a90e-eccf8b255f39" providerId="ADAL" clId="{1BC49B25-1858-4AEA-A78B-C3703056C069}" dt="2025-12-04T22:09:48.413" v="11" actId="20577"/>
          <ac:spMkLst>
            <pc:docMk/>
            <pc:sldMk cId="1922392464" sldId="261"/>
            <ac:spMk id="2" creationId="{F5F42CE9-3A51-34A4-BB8E-562EE26FFC90}"/>
          </ac:spMkLst>
        </pc:spChg>
      </pc:sldChg>
      <pc:sldChg chg="modSp mod">
        <pc:chgData name="Yarnell, Amy" userId="06db5c58-5a7d-439d-a90e-eccf8b255f39" providerId="ADAL" clId="{1BC49B25-1858-4AEA-A78B-C3703056C069}" dt="2025-12-04T22:08:06.284" v="0" actId="1076"/>
        <pc:sldMkLst>
          <pc:docMk/>
          <pc:sldMk cId="3136939554" sldId="262"/>
        </pc:sldMkLst>
      </pc:sldChg>
      <pc:sldChg chg="modSp mod">
        <pc:chgData name="Yarnell, Amy" userId="06db5c58-5a7d-439d-a90e-eccf8b255f39" providerId="ADAL" clId="{1BC49B25-1858-4AEA-A78B-C3703056C069}" dt="2025-12-04T22:12:30.841" v="13"/>
        <pc:sldMkLst>
          <pc:docMk/>
          <pc:sldMk cId="3570749418" sldId="263"/>
        </pc:sldMkLst>
        <pc:picChg chg="mod">
          <ac:chgData name="Yarnell, Amy" userId="06db5c58-5a7d-439d-a90e-eccf8b255f39" providerId="ADAL" clId="{1BC49B25-1858-4AEA-A78B-C3703056C069}" dt="2025-12-04T22:12:30.841" v="13"/>
          <ac:picMkLst>
            <pc:docMk/>
            <pc:sldMk cId="3570749418" sldId="263"/>
            <ac:picMk id="4" creationId="{A1ED04CC-8B8D-3803-2EA6-B4B03EE234FE}"/>
          </ac:picMkLst>
        </pc:picChg>
      </pc:sldChg>
      <pc:sldChg chg="modSp mod">
        <pc:chgData name="Yarnell, Amy" userId="06db5c58-5a7d-439d-a90e-eccf8b255f39" providerId="ADAL" clId="{1BC49B25-1858-4AEA-A78B-C3703056C069}" dt="2025-12-04T22:09:31.123" v="2" actId="20577"/>
        <pc:sldMkLst>
          <pc:docMk/>
          <pc:sldMk cId="1031495777" sldId="269"/>
        </pc:sldMkLst>
        <pc:spChg chg="mod">
          <ac:chgData name="Yarnell, Amy" userId="06db5c58-5a7d-439d-a90e-eccf8b255f39" providerId="ADAL" clId="{1BC49B25-1858-4AEA-A78B-C3703056C069}" dt="2025-12-04T22:09:31.123" v="2" actId="20577"/>
          <ac:spMkLst>
            <pc:docMk/>
            <pc:sldMk cId="1031495777" sldId="269"/>
            <ac:spMk id="3" creationId="{AABE7435-55EE-0DAC-189B-376258565A95}"/>
          </ac:spMkLst>
        </pc:spChg>
      </pc:sldChg>
    </pc:docChg>
  </pc:docChgLst>
  <pc:docChgLst>
    <pc:chgData clId="Web-{B0B25B56-9A29-973F-CCCD-ABF3695CF3C6}"/>
    <pc:docChg chg="modSld">
      <pc:chgData name="" userId="" providerId="" clId="Web-{B0B25B56-9A29-973F-CCCD-ABF3695CF3C6}" dt="2025-11-17T17:59:07.421" v="3" actId="20577"/>
      <pc:docMkLst>
        <pc:docMk/>
      </pc:docMkLst>
      <pc:sldChg chg="modSp">
        <pc:chgData name="" userId="" providerId="" clId="Web-{B0B25B56-9A29-973F-CCCD-ABF3695CF3C6}" dt="2025-11-17T17:59:07.421" v="3" actId="20577"/>
        <pc:sldMkLst>
          <pc:docMk/>
          <pc:sldMk cId="2847447302" sldId="258"/>
        </pc:sldMkLst>
        <pc:spChg chg="mod">
          <ac:chgData name="" userId="" providerId="" clId="Web-{B0B25B56-9A29-973F-CCCD-ABF3695CF3C6}" dt="2025-11-17T17:59:07.421" v="3" actId="20577"/>
          <ac:spMkLst>
            <pc:docMk/>
            <pc:sldMk cId="2847447302" sldId="258"/>
            <ac:spMk id="2" creationId="{21E0ED38-D912-69B3-24E9-1C5FE795868E}"/>
          </ac:spMkLst>
        </pc:spChg>
      </pc:sldChg>
    </pc:docChg>
  </pc:docChgLst>
  <pc:docChgLst>
    <pc:chgData name="Hislop, Christine" userId="S::cnieman@hshsl.umaryland.edu::040b7de2-5ca7-41c8-b19d-21056dc3c874" providerId="AD" clId="Web-{D35A2BD5-DEC9-3F45-6936-758E9A6AD866}"/>
    <pc:docChg chg="modSld">
      <pc:chgData name="Hislop, Christine" userId="S::cnieman@hshsl.umaryland.edu::040b7de2-5ca7-41c8-b19d-21056dc3c874" providerId="AD" clId="Web-{D35A2BD5-DEC9-3F45-6936-758E9A6AD866}" dt="2025-12-05T19:01:28.118" v="1444" actId="20577"/>
      <pc:docMkLst>
        <pc:docMk/>
      </pc:docMkLst>
      <pc:sldChg chg="modSp">
        <pc:chgData name="Hislop, Christine" userId="S::cnieman@hshsl.umaryland.edu::040b7de2-5ca7-41c8-b19d-21056dc3c874" providerId="AD" clId="Web-{D35A2BD5-DEC9-3F45-6936-758E9A6AD866}" dt="2025-12-05T19:01:28.118" v="1444" actId="20577"/>
        <pc:sldMkLst>
          <pc:docMk/>
          <pc:sldMk cId="3541885600" sldId="256"/>
        </pc:sldMkLst>
        <pc:spChg chg="mod">
          <ac:chgData name="Hislop, Christine" userId="S::cnieman@hshsl.umaryland.edu::040b7de2-5ca7-41c8-b19d-21056dc3c874" providerId="AD" clId="Web-{D35A2BD5-DEC9-3F45-6936-758E9A6AD866}" dt="2025-12-05T19:01:28.118" v="1444" actId="20577"/>
          <ac:spMkLst>
            <pc:docMk/>
            <pc:sldMk cId="3541885600" sldId="256"/>
            <ac:spMk id="3" creationId="{BDEDF762-4AF5-7675-D562-5F8F10C58299}"/>
          </ac:spMkLst>
        </pc:spChg>
      </pc:sldChg>
      <pc:sldChg chg="modSp mod modClrScheme chgLayout">
        <pc:chgData name="Hislop, Christine" userId="S::cnieman@hshsl.umaryland.edu::040b7de2-5ca7-41c8-b19d-21056dc3c874" providerId="AD" clId="Web-{D35A2BD5-DEC9-3F45-6936-758E9A6AD866}" dt="2025-12-05T18:46:21.622" v="1147" actId="20577"/>
        <pc:sldMkLst>
          <pc:docMk/>
          <pc:sldMk cId="2847447302" sldId="258"/>
        </pc:sldMkLst>
        <pc:spChg chg="mod ord">
          <ac:chgData name="Hislop, Christine" userId="S::cnieman@hshsl.umaryland.edu::040b7de2-5ca7-41c8-b19d-21056dc3c874" providerId="AD" clId="Web-{D35A2BD5-DEC9-3F45-6936-758E9A6AD866}" dt="2025-12-05T18:46:05.997" v="1141" actId="20577"/>
          <ac:spMkLst>
            <pc:docMk/>
            <pc:sldMk cId="2847447302" sldId="258"/>
            <ac:spMk id="2" creationId="{21E0ED38-D912-69B3-24E9-1C5FE795868E}"/>
          </ac:spMkLst>
        </pc:spChg>
        <pc:spChg chg="mod ord">
          <ac:chgData name="Hislop, Christine" userId="S::cnieman@hshsl.umaryland.edu::040b7de2-5ca7-41c8-b19d-21056dc3c874" providerId="AD" clId="Web-{D35A2BD5-DEC9-3F45-6936-758E9A6AD866}" dt="2025-12-05T18:46:21.622" v="1147" actId="20577"/>
          <ac:spMkLst>
            <pc:docMk/>
            <pc:sldMk cId="2847447302" sldId="258"/>
            <ac:spMk id="3" creationId="{E2D1C1E3-BC8C-CEF0-939D-A5F29371AC4E}"/>
          </ac:spMkLst>
        </pc:spChg>
      </pc:sldChg>
      <pc:sldChg chg="addSp delSp modSp mod modClrScheme chgLayout modNotes">
        <pc:chgData name="Hislop, Christine" userId="S::cnieman@hshsl.umaryland.edu::040b7de2-5ca7-41c8-b19d-21056dc3c874" providerId="AD" clId="Web-{D35A2BD5-DEC9-3F45-6936-758E9A6AD866}" dt="2025-12-05T18:51:11.152" v="1249"/>
        <pc:sldMkLst>
          <pc:docMk/>
          <pc:sldMk cId="3936576373" sldId="259"/>
        </pc:sldMkLst>
        <pc:spChg chg="mod ord">
          <ac:chgData name="Hislop, Christine" userId="S::cnieman@hshsl.umaryland.edu::040b7de2-5ca7-41c8-b19d-21056dc3c874" providerId="AD" clId="Web-{D35A2BD5-DEC9-3F45-6936-758E9A6AD866}" dt="2025-12-05T18:44:10.372" v="1097" actId="20577"/>
          <ac:spMkLst>
            <pc:docMk/>
            <pc:sldMk cId="3936576373" sldId="259"/>
            <ac:spMk id="2" creationId="{F540CB61-9AB5-9A2D-94C9-55FA01FE5C01}"/>
          </ac:spMkLst>
        </pc:spChg>
        <pc:spChg chg="mod ord">
          <ac:chgData name="Hislop, Christine" userId="S::cnieman@hshsl.umaryland.edu::040b7de2-5ca7-41c8-b19d-21056dc3c874" providerId="AD" clId="Web-{D35A2BD5-DEC9-3F45-6936-758E9A6AD866}" dt="2025-12-05T18:43:16.388" v="1055" actId="14100"/>
          <ac:spMkLst>
            <pc:docMk/>
            <pc:sldMk cId="3936576373" sldId="259"/>
            <ac:spMk id="3" creationId="{0D92311F-BF97-6367-2F4A-366A048FA1F1}"/>
          </ac:spMkLst>
        </pc:spChg>
        <pc:spChg chg="mod">
          <ac:chgData name="Hislop, Christine" userId="S::cnieman@hshsl.umaryland.edu::040b7de2-5ca7-41c8-b19d-21056dc3c874" providerId="AD" clId="Web-{D35A2BD5-DEC9-3F45-6936-758E9A6AD866}" dt="2025-12-05T18:41:46.779" v="1044" actId="14100"/>
          <ac:spMkLst>
            <pc:docMk/>
            <pc:sldMk cId="3936576373" sldId="259"/>
            <ac:spMk id="5" creationId="{50760EE0-45BC-ADAF-AD6F-553108D02BB2}"/>
          </ac:spMkLst>
        </pc:spChg>
        <pc:picChg chg="mod">
          <ac:chgData name="Hislop, Christine" userId="S::cnieman@hshsl.umaryland.edu::040b7de2-5ca7-41c8-b19d-21056dc3c874" providerId="AD" clId="Web-{D35A2BD5-DEC9-3F45-6936-758E9A6AD866}" dt="2025-12-05T18:43:53.169" v="1063" actId="1076"/>
          <ac:picMkLst>
            <pc:docMk/>
            <pc:sldMk cId="3936576373" sldId="259"/>
            <ac:picMk id="4" creationId="{A42C23B5-686E-4A52-8F76-BA4F3ADDAE09}"/>
          </ac:picMkLst>
        </pc:picChg>
      </pc:sldChg>
      <pc:sldChg chg="modSp">
        <pc:chgData name="Hislop, Christine" userId="S::cnieman@hshsl.umaryland.edu::040b7de2-5ca7-41c8-b19d-21056dc3c874" providerId="AD" clId="Web-{D35A2BD5-DEC9-3F45-6936-758E9A6AD866}" dt="2025-12-05T18:14:48.036" v="328" actId="20577"/>
        <pc:sldMkLst>
          <pc:docMk/>
          <pc:sldMk cId="2616476770" sldId="260"/>
        </pc:sldMkLst>
        <pc:spChg chg="mod">
          <ac:chgData name="Hislop, Christine" userId="S::cnieman@hshsl.umaryland.edu::040b7de2-5ca7-41c8-b19d-21056dc3c874" providerId="AD" clId="Web-{D35A2BD5-DEC9-3F45-6936-758E9A6AD866}" dt="2025-12-05T18:14:48.036" v="328" actId="20577"/>
          <ac:spMkLst>
            <pc:docMk/>
            <pc:sldMk cId="2616476770" sldId="260"/>
            <ac:spMk id="3" creationId="{552FBCFE-0BF2-C632-9B78-599189130906}"/>
          </ac:spMkLst>
        </pc:spChg>
      </pc:sldChg>
      <pc:sldChg chg="addSp delSp modSp mod modClrScheme chgLayout">
        <pc:chgData name="Hislop, Christine" userId="S::cnieman@hshsl.umaryland.edu::040b7de2-5ca7-41c8-b19d-21056dc3c874" providerId="AD" clId="Web-{D35A2BD5-DEC9-3F45-6936-758E9A6AD866}" dt="2025-12-05T18:24:50.049" v="877"/>
        <pc:sldMkLst>
          <pc:docMk/>
          <pc:sldMk cId="3136939554" sldId="262"/>
        </pc:sldMkLst>
        <pc:spChg chg="mod ord">
          <ac:chgData name="Hislop, Christine" userId="S::cnieman@hshsl.umaryland.edu::040b7de2-5ca7-41c8-b19d-21056dc3c874" providerId="AD" clId="Web-{D35A2BD5-DEC9-3F45-6936-758E9A6AD866}" dt="2025-12-05T18:23:53.675" v="856"/>
          <ac:spMkLst>
            <pc:docMk/>
            <pc:sldMk cId="3136939554" sldId="262"/>
            <ac:spMk id="2" creationId="{7A58D93A-578E-6717-D461-BCA6F818F363}"/>
          </ac:spMkLst>
        </pc:spChg>
        <pc:spChg chg="mod ord">
          <ac:chgData name="Hislop, Christine" userId="S::cnieman@hshsl.umaryland.edu::040b7de2-5ca7-41c8-b19d-21056dc3c874" providerId="AD" clId="Web-{D35A2BD5-DEC9-3F45-6936-758E9A6AD866}" dt="2025-12-05T18:24:50.018" v="876"/>
          <ac:spMkLst>
            <pc:docMk/>
            <pc:sldMk cId="3136939554" sldId="262"/>
            <ac:spMk id="3" creationId="{38A060F2-233D-96C3-F7B8-C0621037DDA5}"/>
          </ac:spMkLst>
        </pc:spChg>
        <pc:spChg chg="add mod ord">
          <ac:chgData name="Hislop, Christine" userId="S::cnieman@hshsl.umaryland.edu::040b7de2-5ca7-41c8-b19d-21056dc3c874" providerId="AD" clId="Web-{D35A2BD5-DEC9-3F45-6936-758E9A6AD866}" dt="2025-12-05T18:24:00.362" v="864" actId="20577"/>
          <ac:spMkLst>
            <pc:docMk/>
            <pc:sldMk cId="3136939554" sldId="262"/>
            <ac:spMk id="4" creationId="{5F405EA9-8D00-12C7-E090-02CD6443DE64}"/>
          </ac:spMkLst>
        </pc:spChg>
        <pc:spChg chg="add mod ord">
          <ac:chgData name="Hislop, Christine" userId="S::cnieman@hshsl.umaryland.edu::040b7de2-5ca7-41c8-b19d-21056dc3c874" providerId="AD" clId="Web-{D35A2BD5-DEC9-3F45-6936-758E9A6AD866}" dt="2025-12-05T18:23:58.706" v="858" actId="20577"/>
          <ac:spMkLst>
            <pc:docMk/>
            <pc:sldMk cId="3136939554" sldId="262"/>
            <ac:spMk id="6" creationId="{E8BD0F7F-5B7F-4C0F-70ED-AB6220E760B4}"/>
          </ac:spMkLst>
        </pc:spChg>
        <pc:spChg chg="add mod ord">
          <ac:chgData name="Hislop, Christine" userId="S::cnieman@hshsl.umaryland.edu::040b7de2-5ca7-41c8-b19d-21056dc3c874" providerId="AD" clId="Web-{D35A2BD5-DEC9-3F45-6936-758E9A6AD866}" dt="2025-12-05T18:24:50.049" v="877"/>
          <ac:spMkLst>
            <pc:docMk/>
            <pc:sldMk cId="3136939554" sldId="262"/>
            <ac:spMk id="7" creationId="{D25C72BD-14C6-3299-B4A2-B55ABD6730FB}"/>
          </ac:spMkLst>
        </pc:spChg>
      </pc:sldChg>
      <pc:sldChg chg="addSp modSp">
        <pc:chgData name="Hislop, Christine" userId="S::cnieman@hshsl.umaryland.edu::040b7de2-5ca7-41c8-b19d-21056dc3c874" providerId="AD" clId="Web-{D35A2BD5-DEC9-3F45-6936-758E9A6AD866}" dt="2025-12-05T18:28:22.314" v="891" actId="20577"/>
        <pc:sldMkLst>
          <pc:docMk/>
          <pc:sldMk cId="3570749418" sldId="263"/>
        </pc:sldMkLst>
        <pc:spChg chg="add mod">
          <ac:chgData name="Hislop, Christine" userId="S::cnieman@hshsl.umaryland.edu::040b7de2-5ca7-41c8-b19d-21056dc3c874" providerId="AD" clId="Web-{D35A2BD5-DEC9-3F45-6936-758E9A6AD866}" dt="2025-12-05T18:28:22.314" v="891" actId="20577"/>
          <ac:spMkLst>
            <pc:docMk/>
            <pc:sldMk cId="3570749418" sldId="263"/>
            <ac:spMk id="3" creationId="{95AB62A6-C76B-5A0B-BBBC-368AD20D5997}"/>
          </ac:spMkLst>
        </pc:spChg>
        <pc:picChg chg="mod">
          <ac:chgData name="Hislop, Christine" userId="S::cnieman@hshsl.umaryland.edu::040b7de2-5ca7-41c8-b19d-21056dc3c874" providerId="AD" clId="Web-{D35A2BD5-DEC9-3F45-6936-758E9A6AD866}" dt="2025-12-05T18:27:16.127" v="882"/>
          <ac:picMkLst>
            <pc:docMk/>
            <pc:sldMk cId="3570749418" sldId="263"/>
            <ac:picMk id="4" creationId="{A1ED04CC-8B8D-3803-2EA6-B4B03EE234FE}"/>
          </ac:picMkLst>
        </pc:picChg>
      </pc:sldChg>
      <pc:sldChg chg="modSp">
        <pc:chgData name="Hislop, Christine" userId="S::cnieman@hshsl.umaryland.edu::040b7de2-5ca7-41c8-b19d-21056dc3c874" providerId="AD" clId="Web-{D35A2BD5-DEC9-3F45-6936-758E9A6AD866}" dt="2025-12-05T18:15:43.958" v="350" actId="20577"/>
        <pc:sldMkLst>
          <pc:docMk/>
          <pc:sldMk cId="859805159" sldId="265"/>
        </pc:sldMkLst>
        <pc:spChg chg="mod">
          <ac:chgData name="Hislop, Christine" userId="S::cnieman@hshsl.umaryland.edu::040b7de2-5ca7-41c8-b19d-21056dc3c874" providerId="AD" clId="Web-{D35A2BD5-DEC9-3F45-6936-758E9A6AD866}" dt="2025-12-05T18:15:43.958" v="350" actId="20577"/>
          <ac:spMkLst>
            <pc:docMk/>
            <pc:sldMk cId="859805159" sldId="265"/>
            <ac:spMk id="3" creationId="{A2FAB791-1A8B-6EB2-6B4C-CD6A4FE4B425}"/>
          </ac:spMkLst>
        </pc:spChg>
      </pc:sldChg>
      <pc:sldChg chg="modSp">
        <pc:chgData name="Hislop, Christine" userId="S::cnieman@hshsl.umaryland.edu::040b7de2-5ca7-41c8-b19d-21056dc3c874" providerId="AD" clId="Web-{D35A2BD5-DEC9-3F45-6936-758E9A6AD866}" dt="2025-12-05T18:41:17.451" v="1035" actId="14100"/>
        <pc:sldMkLst>
          <pc:docMk/>
          <pc:sldMk cId="958226345" sldId="266"/>
        </pc:sldMkLst>
        <pc:spChg chg="mod">
          <ac:chgData name="Hislop, Christine" userId="S::cnieman@hshsl.umaryland.edu::040b7de2-5ca7-41c8-b19d-21056dc3c874" providerId="AD" clId="Web-{D35A2BD5-DEC9-3F45-6936-758E9A6AD866}" dt="2025-12-05T18:28:44.798" v="893" actId="14100"/>
          <ac:spMkLst>
            <pc:docMk/>
            <pc:sldMk cId="958226345" sldId="266"/>
            <ac:spMk id="2" creationId="{354FB6A8-FEAF-EC42-A8AF-59D4B5A5FBC9}"/>
          </ac:spMkLst>
        </pc:spChg>
        <pc:spChg chg="mod">
          <ac:chgData name="Hislop, Christine" userId="S::cnieman@hshsl.umaryland.edu::040b7de2-5ca7-41c8-b19d-21056dc3c874" providerId="AD" clId="Web-{D35A2BD5-DEC9-3F45-6936-758E9A6AD866}" dt="2025-12-05T18:41:17.451" v="1035" actId="14100"/>
          <ac:spMkLst>
            <pc:docMk/>
            <pc:sldMk cId="958226345" sldId="266"/>
            <ac:spMk id="5" creationId="{CE9B795B-C9FB-2EA9-2FB9-46AE55CB318B}"/>
          </ac:spMkLst>
        </pc:spChg>
        <pc:spChg chg="mod">
          <ac:chgData name="Hislop, Christine" userId="S::cnieman@hshsl.umaryland.edu::040b7de2-5ca7-41c8-b19d-21056dc3c874" providerId="AD" clId="Web-{D35A2BD5-DEC9-3F45-6936-758E9A6AD866}" dt="2025-12-05T18:30:10.767" v="896"/>
          <ac:spMkLst>
            <pc:docMk/>
            <pc:sldMk cId="958226345" sldId="266"/>
            <ac:spMk id="9" creationId="{9C1C20B9-3523-A434-64EC-B5ECC303980D}"/>
          </ac:spMkLst>
        </pc:spChg>
        <pc:picChg chg="mod">
          <ac:chgData name="Hislop, Christine" userId="S::cnieman@hshsl.umaryland.edu::040b7de2-5ca7-41c8-b19d-21056dc3c874" providerId="AD" clId="Web-{D35A2BD5-DEC9-3F45-6936-758E9A6AD866}" dt="2025-12-05T18:17:49.380" v="361"/>
          <ac:picMkLst>
            <pc:docMk/>
            <pc:sldMk cId="958226345" sldId="266"/>
            <ac:picMk id="4" creationId="{8FB394F8-BCE7-2B03-99E5-3231A5DFA120}"/>
          </ac:picMkLst>
        </pc:picChg>
      </pc:sldChg>
      <pc:sldChg chg="modSp">
        <pc:chgData name="Hislop, Christine" userId="S::cnieman@hshsl.umaryland.edu::040b7de2-5ca7-41c8-b19d-21056dc3c874" providerId="AD" clId="Web-{D35A2BD5-DEC9-3F45-6936-758E9A6AD866}" dt="2025-12-05T18:14:28.583" v="323" actId="20577"/>
        <pc:sldMkLst>
          <pc:docMk/>
          <pc:sldMk cId="1289184048" sldId="267"/>
        </pc:sldMkLst>
        <pc:spChg chg="mod">
          <ac:chgData name="Hislop, Christine" userId="S::cnieman@hshsl.umaryland.edu::040b7de2-5ca7-41c8-b19d-21056dc3c874" providerId="AD" clId="Web-{D35A2BD5-DEC9-3F45-6936-758E9A6AD866}" dt="2025-12-05T18:14:28.583" v="323" actId="20577"/>
          <ac:spMkLst>
            <pc:docMk/>
            <pc:sldMk cId="1289184048" sldId="267"/>
            <ac:spMk id="3" creationId="{6EB754D5-2C2A-26DC-F1B2-DA4796D41468}"/>
          </ac:spMkLst>
        </pc:spChg>
      </pc:sldChg>
      <pc:sldChg chg="delSp modSp mod modClrScheme chgLayout">
        <pc:chgData name="Hislop, Christine" userId="S::cnieman@hshsl.umaryland.edu::040b7de2-5ca7-41c8-b19d-21056dc3c874" providerId="AD" clId="Web-{D35A2BD5-DEC9-3F45-6936-758E9A6AD866}" dt="2025-12-05T18:45:45.059" v="1122"/>
        <pc:sldMkLst>
          <pc:docMk/>
          <pc:sldMk cId="3124744678" sldId="268"/>
        </pc:sldMkLst>
        <pc:spChg chg="mod ord">
          <ac:chgData name="Hislop, Christine" userId="S::cnieman@hshsl.umaryland.edu::040b7de2-5ca7-41c8-b19d-21056dc3c874" providerId="AD" clId="Web-{D35A2BD5-DEC9-3F45-6936-758E9A6AD866}" dt="2025-12-05T18:44:44.388" v="1106"/>
          <ac:spMkLst>
            <pc:docMk/>
            <pc:sldMk cId="3124744678" sldId="268"/>
            <ac:spMk id="2" creationId="{E279AA93-E9D7-8FA8-9880-83299A67AC18}"/>
          </ac:spMkLst>
        </pc:spChg>
        <pc:spChg chg="mod ord">
          <ac:chgData name="Hislop, Christine" userId="S::cnieman@hshsl.umaryland.edu::040b7de2-5ca7-41c8-b19d-21056dc3c874" providerId="AD" clId="Web-{D35A2BD5-DEC9-3F45-6936-758E9A6AD866}" dt="2025-12-05T18:44:56.700" v="1109" actId="20577"/>
          <ac:spMkLst>
            <pc:docMk/>
            <pc:sldMk cId="3124744678" sldId="268"/>
            <ac:spMk id="6" creationId="{907F9B46-A6E1-C74F-D281-BB6FEFCD218E}"/>
          </ac:spMkLst>
        </pc:spChg>
        <pc:spChg chg="mod">
          <ac:chgData name="Hislop, Christine" userId="S::cnieman@hshsl.umaryland.edu::040b7de2-5ca7-41c8-b19d-21056dc3c874" providerId="AD" clId="Web-{D35A2BD5-DEC9-3F45-6936-758E9A6AD866}" dt="2025-12-05T18:45:24.263" v="1120" actId="14100"/>
          <ac:spMkLst>
            <pc:docMk/>
            <pc:sldMk cId="3124744678" sldId="268"/>
            <ac:spMk id="8" creationId="{FD03ED8A-4B6E-BAA4-0221-896F3C594894}"/>
          </ac:spMkLst>
        </pc:spChg>
        <pc:spChg chg="ord">
          <ac:chgData name="Hislop, Christine" userId="S::cnieman@hshsl.umaryland.edu::040b7de2-5ca7-41c8-b19d-21056dc3c874" providerId="AD" clId="Web-{D35A2BD5-DEC9-3F45-6936-758E9A6AD866}" dt="2025-12-05T18:45:45.059" v="1122"/>
          <ac:spMkLst>
            <pc:docMk/>
            <pc:sldMk cId="3124744678" sldId="268"/>
            <ac:spMk id="13" creationId="{BD76D1C4-27D2-D18C-84DA-7FDD55AFE61D}"/>
          </ac:spMkLst>
        </pc:spChg>
        <pc:picChg chg="ord">
          <ac:chgData name="Hislop, Christine" userId="S::cnieman@hshsl.umaryland.edu::040b7de2-5ca7-41c8-b19d-21056dc3c874" providerId="AD" clId="Web-{D35A2BD5-DEC9-3F45-6936-758E9A6AD866}" dt="2025-12-05T18:45:41.825" v="1121"/>
          <ac:picMkLst>
            <pc:docMk/>
            <pc:sldMk cId="3124744678" sldId="268"/>
            <ac:picMk id="5" creationId="{327F50C7-8D34-40CF-80C2-AA88554E1530}"/>
          </ac:picMkLst>
        </pc:picChg>
      </pc:sldChg>
      <pc:sldChg chg="modSp">
        <pc:chgData name="Hislop, Christine" userId="S::cnieman@hshsl.umaryland.edu::040b7de2-5ca7-41c8-b19d-21056dc3c874" providerId="AD" clId="Web-{D35A2BD5-DEC9-3F45-6936-758E9A6AD866}" dt="2025-12-05T18:29:54.923" v="895" actId="20577"/>
        <pc:sldMkLst>
          <pc:docMk/>
          <pc:sldMk cId="1031495777" sldId="269"/>
        </pc:sldMkLst>
        <pc:spChg chg="mod">
          <ac:chgData name="Hislop, Christine" userId="S::cnieman@hshsl.umaryland.edu::040b7de2-5ca7-41c8-b19d-21056dc3c874" providerId="AD" clId="Web-{D35A2BD5-DEC9-3F45-6936-758E9A6AD866}" dt="2025-12-05T18:29:54.923" v="895" actId="20577"/>
          <ac:spMkLst>
            <pc:docMk/>
            <pc:sldMk cId="1031495777" sldId="269"/>
            <ac:spMk id="3" creationId="{AABE7435-55EE-0DAC-189B-376258565A95}"/>
          </ac:spMkLst>
        </pc:spChg>
      </pc:sldChg>
      <pc:sldChg chg="modSp">
        <pc:chgData name="Hislop, Christine" userId="S::cnieman@hshsl.umaryland.edu::040b7de2-5ca7-41c8-b19d-21056dc3c874" providerId="AD" clId="Web-{D35A2BD5-DEC9-3F45-6936-758E9A6AD866}" dt="2025-12-05T18:53:52.777" v="1256" actId="20577"/>
        <pc:sldMkLst>
          <pc:docMk/>
          <pc:sldMk cId="1384674685" sldId="271"/>
        </pc:sldMkLst>
        <pc:spChg chg="mod">
          <ac:chgData name="Hislop, Christine" userId="S::cnieman@hshsl.umaryland.edu::040b7de2-5ca7-41c8-b19d-21056dc3c874" providerId="AD" clId="Web-{D35A2BD5-DEC9-3F45-6936-758E9A6AD866}" dt="2025-12-05T18:47:46.278" v="1148" actId="20577"/>
          <ac:spMkLst>
            <pc:docMk/>
            <pc:sldMk cId="1384674685" sldId="271"/>
            <ac:spMk id="2" creationId="{AA40AD6D-2C58-79F7-9073-0B12BDE90B0D}"/>
          </ac:spMkLst>
        </pc:spChg>
        <pc:spChg chg="mod">
          <ac:chgData name="Hislop, Christine" userId="S::cnieman@hshsl.umaryland.edu::040b7de2-5ca7-41c8-b19d-21056dc3c874" providerId="AD" clId="Web-{D35A2BD5-DEC9-3F45-6936-758E9A6AD866}" dt="2025-12-05T18:53:52.777" v="1256" actId="20577"/>
          <ac:spMkLst>
            <pc:docMk/>
            <pc:sldMk cId="1384674685" sldId="271"/>
            <ac:spMk id="3" creationId="{98F7186C-2F40-4C56-DE30-CD35B449446F}"/>
          </ac:spMkLst>
        </pc:spChg>
      </pc:sldChg>
    </pc:docChg>
  </pc:docChgLst>
  <pc:docChgLst>
    <pc:chgData clId="Web-{67F93A6C-0D76-F4FC-C7E6-3907D861A1E4}"/>
    <pc:docChg chg="modSld">
      <pc:chgData name="" userId="" providerId="" clId="Web-{67F93A6C-0D76-F4FC-C7E6-3907D861A1E4}" dt="2025-12-05T21:09:48.470" v="0" actId="20577"/>
      <pc:docMkLst>
        <pc:docMk/>
      </pc:docMkLst>
      <pc:sldChg chg="modSp">
        <pc:chgData name="" userId="" providerId="" clId="Web-{67F93A6C-0D76-F4FC-C7E6-3907D861A1E4}" dt="2025-12-05T21:09:48.470" v="0" actId="20577"/>
        <pc:sldMkLst>
          <pc:docMk/>
          <pc:sldMk cId="3541885600" sldId="256"/>
        </pc:sldMkLst>
        <pc:spChg chg="mod">
          <ac:chgData name="" userId="" providerId="" clId="Web-{67F93A6C-0D76-F4FC-C7E6-3907D861A1E4}" dt="2025-12-05T21:09:48.470" v="0" actId="20577"/>
          <ac:spMkLst>
            <pc:docMk/>
            <pc:sldMk cId="3541885600" sldId="256"/>
            <ac:spMk id="3" creationId="{BDEDF762-4AF5-7675-D562-5F8F10C58299}"/>
          </ac:spMkLst>
        </pc:spChg>
      </pc:sldChg>
    </pc:docChg>
  </pc:docChgLst>
  <pc:docChgLst>
    <pc:chgData name="Shelawala, Nicole" userId="S::nshelawala@hshsl.umaryland.edu::cf06e4fe-a683-4b29-967b-642e0485cacc" providerId="AD" clId="Web-{FABDD150-D062-1E48-5501-96BA76629A7A}"/>
    <pc:docChg chg="addSld delSld modSld sldOrd">
      <pc:chgData name="Shelawala, Nicole" userId="S::nshelawala@hshsl.umaryland.edu::cf06e4fe-a683-4b29-967b-642e0485cacc" providerId="AD" clId="Web-{FABDD150-D062-1E48-5501-96BA76629A7A}" dt="2025-12-03T19:17:22.854" v="309" actId="1076"/>
      <pc:docMkLst>
        <pc:docMk/>
      </pc:docMkLst>
      <pc:sldChg chg="addSp delSp modSp add mod replId modClrScheme chgLayout">
        <pc:chgData name="Shelawala, Nicole" userId="S::nshelawala@hshsl.umaryland.edu::cf06e4fe-a683-4b29-967b-642e0485cacc" providerId="AD" clId="Web-{FABDD150-D062-1E48-5501-96BA76629A7A}" dt="2025-12-03T16:26:32.713" v="113" actId="20577"/>
        <pc:sldMkLst>
          <pc:docMk/>
          <pc:sldMk cId="958226345" sldId="266"/>
        </pc:sldMkLst>
        <pc:spChg chg="mod">
          <ac:chgData name="Shelawala, Nicole" userId="S::nshelawala@hshsl.umaryland.edu::cf06e4fe-a683-4b29-967b-642e0485cacc" providerId="AD" clId="Web-{FABDD150-D062-1E48-5501-96BA76629A7A}" dt="2025-12-03T16:12:46.479" v="13"/>
          <ac:spMkLst>
            <pc:docMk/>
            <pc:sldMk cId="958226345" sldId="266"/>
            <ac:spMk id="2" creationId="{354FB6A8-FEAF-EC42-A8AF-59D4B5A5FBC9}"/>
          </ac:spMkLst>
        </pc:spChg>
        <pc:spChg chg="add mod">
          <ac:chgData name="Shelawala, Nicole" userId="S::nshelawala@hshsl.umaryland.edu::cf06e4fe-a683-4b29-967b-642e0485cacc" providerId="AD" clId="Web-{FABDD150-D062-1E48-5501-96BA76629A7A}" dt="2025-12-03T16:17:31.072" v="45" actId="1076"/>
          <ac:spMkLst>
            <pc:docMk/>
            <pc:sldMk cId="958226345" sldId="266"/>
            <ac:spMk id="5" creationId="{CE9B795B-C9FB-2EA9-2FB9-46AE55CB318B}"/>
          </ac:spMkLst>
        </pc:spChg>
        <pc:spChg chg="add mod">
          <ac:chgData name="Shelawala, Nicole" userId="S::nshelawala@hshsl.umaryland.edu::cf06e4fe-a683-4b29-967b-642e0485cacc" providerId="AD" clId="Web-{FABDD150-D062-1E48-5501-96BA76629A7A}" dt="2025-12-03T16:26:32.713" v="113" actId="20577"/>
          <ac:spMkLst>
            <pc:docMk/>
            <pc:sldMk cId="958226345" sldId="266"/>
            <ac:spMk id="9" creationId="{9C1C20B9-3523-A434-64EC-B5ECC303980D}"/>
          </ac:spMkLst>
        </pc:spChg>
        <pc:picChg chg="add mod ord">
          <ac:chgData name="Shelawala, Nicole" userId="S::nshelawala@hshsl.umaryland.edu::cf06e4fe-a683-4b29-967b-642e0485cacc" providerId="AD" clId="Web-{FABDD150-D062-1E48-5501-96BA76629A7A}" dt="2025-12-03T16:17:21.666" v="43" actId="14100"/>
          <ac:picMkLst>
            <pc:docMk/>
            <pc:sldMk cId="958226345" sldId="266"/>
            <ac:picMk id="4" creationId="{8FB394F8-BCE7-2B03-99E5-3231A5DFA120}"/>
          </ac:picMkLst>
        </pc:picChg>
      </pc:sldChg>
      <pc:sldChg chg="modSp add ord replId">
        <pc:chgData name="Shelawala, Nicole" userId="S::nshelawala@hshsl.umaryland.edu::cf06e4fe-a683-4b29-967b-642e0485cacc" providerId="AD" clId="Web-{FABDD150-D062-1E48-5501-96BA76629A7A}" dt="2025-12-03T16:40:39.478" v="180" actId="20577"/>
        <pc:sldMkLst>
          <pc:docMk/>
          <pc:sldMk cId="1289184048" sldId="267"/>
        </pc:sldMkLst>
        <pc:spChg chg="mod">
          <ac:chgData name="Shelawala, Nicole" userId="S::nshelawala@hshsl.umaryland.edu::cf06e4fe-a683-4b29-967b-642e0485cacc" providerId="AD" clId="Web-{FABDD150-D062-1E48-5501-96BA76629A7A}" dt="2025-12-03T16:28:04.494" v="125" actId="20577"/>
          <ac:spMkLst>
            <pc:docMk/>
            <pc:sldMk cId="1289184048" sldId="267"/>
            <ac:spMk id="2" creationId="{E8C71B41-2F35-389A-9C23-424AB70CC89E}"/>
          </ac:spMkLst>
        </pc:spChg>
        <pc:spChg chg="mod">
          <ac:chgData name="Shelawala, Nicole" userId="S::nshelawala@hshsl.umaryland.edu::cf06e4fe-a683-4b29-967b-642e0485cacc" providerId="AD" clId="Web-{FABDD150-D062-1E48-5501-96BA76629A7A}" dt="2025-12-03T16:40:39.478" v="180" actId="20577"/>
          <ac:spMkLst>
            <pc:docMk/>
            <pc:sldMk cId="1289184048" sldId="267"/>
            <ac:spMk id="3" creationId="{6EB754D5-2C2A-26DC-F1B2-DA4796D41468}"/>
          </ac:spMkLst>
        </pc:spChg>
      </pc:sldChg>
      <pc:sldChg chg="addSp delSp modSp new mod modClrScheme chgLayout">
        <pc:chgData name="Shelawala, Nicole" userId="S::nshelawala@hshsl.umaryland.edu::cf06e4fe-a683-4b29-967b-642e0485cacc" providerId="AD" clId="Web-{FABDD150-D062-1E48-5501-96BA76629A7A}" dt="2025-12-03T19:17:22.854" v="309" actId="1076"/>
        <pc:sldMkLst>
          <pc:docMk/>
          <pc:sldMk cId="3124744678" sldId="268"/>
        </pc:sldMkLst>
        <pc:spChg chg="mod ord">
          <ac:chgData name="Shelawala, Nicole" userId="S::nshelawala@hshsl.umaryland.edu::cf06e4fe-a683-4b29-967b-642e0485cacc" providerId="AD" clId="Web-{FABDD150-D062-1E48-5501-96BA76629A7A}" dt="2025-12-03T16:55:25.915" v="241" actId="14100"/>
          <ac:spMkLst>
            <pc:docMk/>
            <pc:sldMk cId="3124744678" sldId="268"/>
            <ac:spMk id="2" creationId="{E279AA93-E9D7-8FA8-9880-83299A67AC18}"/>
          </ac:spMkLst>
        </pc:spChg>
        <pc:spChg chg="add mod ord">
          <ac:chgData name="Shelawala, Nicole" userId="S::nshelawala@hshsl.umaryland.edu::cf06e4fe-a683-4b29-967b-642e0485cacc" providerId="AD" clId="Web-{FABDD150-D062-1E48-5501-96BA76629A7A}" dt="2025-12-03T19:16:41.338" v="302" actId="20577"/>
          <ac:spMkLst>
            <pc:docMk/>
            <pc:sldMk cId="3124744678" sldId="268"/>
            <ac:spMk id="6" creationId="{907F9B46-A6E1-C74F-D281-BB6FEFCD218E}"/>
          </ac:spMkLst>
        </pc:spChg>
        <pc:spChg chg="add mod">
          <ac:chgData name="Shelawala, Nicole" userId="S::nshelawala@hshsl.umaryland.edu::cf06e4fe-a683-4b29-967b-642e0485cacc" providerId="AD" clId="Web-{FABDD150-D062-1E48-5501-96BA76629A7A}" dt="2025-12-03T19:17:09.323" v="307"/>
          <ac:spMkLst>
            <pc:docMk/>
            <pc:sldMk cId="3124744678" sldId="268"/>
            <ac:spMk id="8" creationId="{FD03ED8A-4B6E-BAA4-0221-896F3C594894}"/>
          </ac:spMkLst>
        </pc:spChg>
        <pc:spChg chg="add mod">
          <ac:chgData name="Shelawala, Nicole" userId="S::nshelawala@hshsl.umaryland.edu::cf06e4fe-a683-4b29-967b-642e0485cacc" providerId="AD" clId="Web-{FABDD150-D062-1E48-5501-96BA76629A7A}" dt="2025-12-03T16:59:06.852" v="280"/>
          <ac:spMkLst>
            <pc:docMk/>
            <pc:sldMk cId="3124744678" sldId="268"/>
            <ac:spMk id="13" creationId="{BD76D1C4-27D2-D18C-84DA-7FDD55AFE61D}"/>
          </ac:spMkLst>
        </pc:spChg>
        <pc:picChg chg="add mod">
          <ac:chgData name="Shelawala, Nicole" userId="S::nshelawala@hshsl.umaryland.edu::cf06e4fe-a683-4b29-967b-642e0485cacc" providerId="AD" clId="Web-{FABDD150-D062-1E48-5501-96BA76629A7A}" dt="2025-12-03T16:56:46.368" v="269"/>
          <ac:picMkLst>
            <pc:docMk/>
            <pc:sldMk cId="3124744678" sldId="268"/>
            <ac:picMk id="5" creationId="{327F50C7-8D34-40CF-80C2-AA88554E1530}"/>
          </ac:picMkLst>
        </pc:picChg>
      </pc:sldChg>
    </pc:docChg>
  </pc:docChgLst>
  <pc:docChgLst>
    <pc:chgData name="Yarnell, Amy" userId="S::ayarnell@hshsl.umaryland.edu::06db5c58-5a7d-439d-a90e-eccf8b255f39" providerId="AD" clId="Web-{6F11C51F-3DD7-5BCB-1129-868369B9422F}"/>
    <pc:docChg chg="addSld modSld">
      <pc:chgData name="Yarnell, Amy" userId="S::ayarnell@hshsl.umaryland.edu::06db5c58-5a7d-439d-a90e-eccf8b255f39" providerId="AD" clId="Web-{6F11C51F-3DD7-5BCB-1129-868369B9422F}" dt="2025-12-03T18:55:15.531" v="402" actId="20577"/>
      <pc:docMkLst>
        <pc:docMk/>
      </pc:docMkLst>
      <pc:sldChg chg="addSp delSp modSp mod modClrScheme chgLayout">
        <pc:chgData name="Yarnell, Amy" userId="S::ayarnell@hshsl.umaryland.edu::06db5c58-5a7d-439d-a90e-eccf8b255f39" providerId="AD" clId="Web-{6F11C51F-3DD7-5BCB-1129-868369B9422F}" dt="2025-12-02T21:28:59.017" v="255"/>
        <pc:sldMkLst>
          <pc:docMk/>
          <pc:sldMk cId="2616476770" sldId="260"/>
        </pc:sldMkLst>
        <pc:spChg chg="mod">
          <ac:chgData name="Yarnell, Amy" userId="S::ayarnell@hshsl.umaryland.edu::06db5c58-5a7d-439d-a90e-eccf8b255f39" providerId="AD" clId="Web-{6F11C51F-3DD7-5BCB-1129-868369B9422F}" dt="2025-12-02T21:24:02.816" v="225"/>
          <ac:spMkLst>
            <pc:docMk/>
            <pc:sldMk cId="2616476770" sldId="260"/>
            <ac:spMk id="2" creationId="{C40A2281-B6BF-A632-61FA-BBF674A026AC}"/>
          </ac:spMkLst>
        </pc:spChg>
        <pc:spChg chg="mod ord">
          <ac:chgData name="Yarnell, Amy" userId="S::ayarnell@hshsl.umaryland.edu::06db5c58-5a7d-439d-a90e-eccf8b255f39" providerId="AD" clId="Web-{6F11C51F-3DD7-5BCB-1129-868369B9422F}" dt="2025-12-02T21:28:51.392" v="253" actId="1076"/>
          <ac:spMkLst>
            <pc:docMk/>
            <pc:sldMk cId="2616476770" sldId="260"/>
            <ac:spMk id="3" creationId="{552FBCFE-0BF2-C632-9B78-599189130906}"/>
          </ac:spMkLst>
        </pc:spChg>
        <pc:picChg chg="add mod">
          <ac:chgData name="Yarnell, Amy" userId="S::ayarnell@hshsl.umaryland.edu::06db5c58-5a7d-439d-a90e-eccf8b255f39" providerId="AD" clId="Web-{6F11C51F-3DD7-5BCB-1129-868369B9422F}" dt="2025-12-02T21:28:59.017" v="255"/>
          <ac:picMkLst>
            <pc:docMk/>
            <pc:sldMk cId="2616476770" sldId="260"/>
            <ac:picMk id="6" creationId="{2F41474A-E65A-477E-95EC-9FD8E062515A}"/>
          </ac:picMkLst>
        </pc:picChg>
      </pc:sldChg>
      <pc:sldChg chg="addSp delSp modSp add replId">
        <pc:chgData name="Yarnell, Amy" userId="S::ayarnell@hshsl.umaryland.edu::06db5c58-5a7d-439d-a90e-eccf8b255f39" providerId="AD" clId="Web-{6F11C51F-3DD7-5BCB-1129-868369B9422F}" dt="2025-12-03T18:50:39.411" v="392" actId="20577"/>
        <pc:sldMkLst>
          <pc:docMk/>
          <pc:sldMk cId="859805159" sldId="265"/>
        </pc:sldMkLst>
        <pc:spChg chg="mod">
          <ac:chgData name="Yarnell, Amy" userId="S::ayarnell@hshsl.umaryland.edu::06db5c58-5a7d-439d-a90e-eccf8b255f39" providerId="AD" clId="Web-{6F11C51F-3DD7-5BCB-1129-868369B9422F}" dt="2025-12-02T21:14:18.668" v="215" actId="20577"/>
          <ac:spMkLst>
            <pc:docMk/>
            <pc:sldMk cId="859805159" sldId="265"/>
            <ac:spMk id="2" creationId="{1EB2B268-47AC-D835-95ED-8BA1FA9F882D}"/>
          </ac:spMkLst>
        </pc:spChg>
        <pc:spChg chg="add del mod">
          <ac:chgData name="Yarnell, Amy" userId="S::ayarnell@hshsl.umaryland.edu::06db5c58-5a7d-439d-a90e-eccf8b255f39" providerId="AD" clId="Web-{6F11C51F-3DD7-5BCB-1129-868369B9422F}" dt="2025-12-03T18:50:39.411" v="392" actId="20577"/>
          <ac:spMkLst>
            <pc:docMk/>
            <pc:sldMk cId="859805159" sldId="265"/>
            <ac:spMk id="3" creationId="{A2FAB791-1A8B-6EB2-6B4C-CD6A4FE4B425}"/>
          </ac:spMkLst>
        </pc:spChg>
      </pc:sldChg>
      <pc:sldChg chg="modSp mod modClrScheme chgLayout">
        <pc:chgData name="Yarnell, Amy" userId="S::ayarnell@hshsl.umaryland.edu::06db5c58-5a7d-439d-a90e-eccf8b255f39" providerId="AD" clId="Web-{6F11C51F-3DD7-5BCB-1129-868369B9422F}" dt="2025-12-03T18:54:00.170" v="399"/>
        <pc:sldMkLst>
          <pc:docMk/>
          <pc:sldMk cId="1289184048" sldId="267"/>
        </pc:sldMkLst>
        <pc:spChg chg="mod ord">
          <ac:chgData name="Yarnell, Amy" userId="S::ayarnell@hshsl.umaryland.edu::06db5c58-5a7d-439d-a90e-eccf8b255f39" providerId="AD" clId="Web-{6F11C51F-3DD7-5BCB-1129-868369B9422F}" dt="2025-12-03T18:54:00.170" v="399"/>
          <ac:spMkLst>
            <pc:docMk/>
            <pc:sldMk cId="1289184048" sldId="267"/>
            <ac:spMk id="2" creationId="{E8C71B41-2F35-389A-9C23-424AB70CC89E}"/>
          </ac:spMkLst>
        </pc:spChg>
        <pc:spChg chg="mod ord">
          <ac:chgData name="Yarnell, Amy" userId="S::ayarnell@hshsl.umaryland.edu::06db5c58-5a7d-439d-a90e-eccf8b255f39" providerId="AD" clId="Web-{6F11C51F-3DD7-5BCB-1129-868369B9422F}" dt="2025-12-03T18:54:00.170" v="399"/>
          <ac:spMkLst>
            <pc:docMk/>
            <pc:sldMk cId="1289184048" sldId="267"/>
            <ac:spMk id="3" creationId="{6EB754D5-2C2A-26DC-F1B2-DA4796D41468}"/>
          </ac:spMkLst>
        </pc:spChg>
      </pc:sldChg>
      <pc:sldChg chg="modSp new">
        <pc:chgData name="Yarnell, Amy" userId="S::ayarnell@hshsl.umaryland.edu::06db5c58-5a7d-439d-a90e-eccf8b255f39" providerId="AD" clId="Web-{6F11C51F-3DD7-5BCB-1129-868369B9422F}" dt="2025-12-03T18:55:15.531" v="402" actId="20577"/>
        <pc:sldMkLst>
          <pc:docMk/>
          <pc:sldMk cId="1031495777" sldId="269"/>
        </pc:sldMkLst>
        <pc:spChg chg="mod">
          <ac:chgData name="Yarnell, Amy" userId="S::ayarnell@hshsl.umaryland.edu::06db5c58-5a7d-439d-a90e-eccf8b255f39" providerId="AD" clId="Web-{6F11C51F-3DD7-5BCB-1129-868369B9422F}" dt="2025-12-03T18:54:51.296" v="401" actId="20577"/>
          <ac:spMkLst>
            <pc:docMk/>
            <pc:sldMk cId="1031495777" sldId="269"/>
            <ac:spMk id="2" creationId="{8E3EF304-A902-585E-6EAF-709129639C6D}"/>
          </ac:spMkLst>
        </pc:spChg>
        <pc:spChg chg="mod">
          <ac:chgData name="Yarnell, Amy" userId="S::ayarnell@hshsl.umaryland.edu::06db5c58-5a7d-439d-a90e-eccf8b255f39" providerId="AD" clId="Web-{6F11C51F-3DD7-5BCB-1129-868369B9422F}" dt="2025-12-03T18:55:15.531" v="402" actId="20577"/>
          <ac:spMkLst>
            <pc:docMk/>
            <pc:sldMk cId="1031495777" sldId="269"/>
            <ac:spMk id="3" creationId="{AABE7435-55EE-0DAC-189B-376258565A95}"/>
          </ac:spMkLst>
        </pc:spChg>
      </pc:sldChg>
    </pc:docChg>
  </pc:docChgLst>
  <pc:docChgLst>
    <pc:chgData name="Yarnell, Amy" userId="S::ayarnell@hshsl.umaryland.edu::06db5c58-5a7d-439d-a90e-eccf8b255f39" providerId="AD" clId="Web-{B840F02E-C171-6E34-00A2-90F38D9B88A4}"/>
    <pc:docChg chg="modSld">
      <pc:chgData name="Yarnell, Amy" userId="S::ayarnell@hshsl.umaryland.edu::06db5c58-5a7d-439d-a90e-eccf8b255f39" providerId="AD" clId="Web-{B840F02E-C171-6E34-00A2-90F38D9B88A4}" dt="2025-12-08T17:17:38.174" v="544"/>
      <pc:docMkLst>
        <pc:docMk/>
      </pc:docMkLst>
      <pc:sldChg chg="modNotes">
        <pc:chgData name="Yarnell, Amy" userId="S::ayarnell@hshsl.umaryland.edu::06db5c58-5a7d-439d-a90e-eccf8b255f39" providerId="AD" clId="Web-{B840F02E-C171-6E34-00A2-90F38D9B88A4}" dt="2025-12-08T17:10:14.954" v="35"/>
        <pc:sldMkLst>
          <pc:docMk/>
          <pc:sldMk cId="2616476770" sldId="260"/>
        </pc:sldMkLst>
      </pc:sldChg>
      <pc:sldChg chg="modNotes">
        <pc:chgData name="Yarnell, Amy" userId="S::ayarnell@hshsl.umaryland.edu::06db5c58-5a7d-439d-a90e-eccf8b255f39" providerId="AD" clId="Web-{B840F02E-C171-6E34-00A2-90F38D9B88A4}" dt="2025-12-08T17:17:38.174" v="544"/>
        <pc:sldMkLst>
          <pc:docMk/>
          <pc:sldMk cId="859805159" sldId="265"/>
        </pc:sldMkLst>
      </pc:sldChg>
      <pc:sldChg chg="modSp">
        <pc:chgData name="Yarnell, Amy" userId="S::ayarnell@hshsl.umaryland.edu::06db5c58-5a7d-439d-a90e-eccf8b255f39" providerId="AD" clId="Web-{B840F02E-C171-6E34-00A2-90F38D9B88A4}" dt="2025-12-08T16:56:47.524" v="2" actId="20577"/>
        <pc:sldMkLst>
          <pc:docMk/>
          <pc:sldMk cId="1031495777" sldId="269"/>
        </pc:sldMkLst>
        <pc:spChg chg="mod">
          <ac:chgData name="Yarnell, Amy" userId="S::ayarnell@hshsl.umaryland.edu::06db5c58-5a7d-439d-a90e-eccf8b255f39" providerId="AD" clId="Web-{B840F02E-C171-6E34-00A2-90F38D9B88A4}" dt="2025-12-08T16:56:47.524" v="2" actId="20577"/>
          <ac:spMkLst>
            <pc:docMk/>
            <pc:sldMk cId="1031495777" sldId="269"/>
            <ac:spMk id="3" creationId="{AABE7435-55EE-0DAC-189B-376258565A95}"/>
          </ac:spMkLst>
        </pc:spChg>
      </pc:sldChg>
    </pc:docChg>
  </pc:docChgLst>
  <pc:docChgLst>
    <pc:chgData name="Hislop, Christine" userId="S::cnieman@hshsl.umaryland.edu::040b7de2-5ca7-41c8-b19d-21056dc3c874" providerId="AD" clId="Web-{36650F8F-F373-8476-2D3C-103ECE180EC8}"/>
    <pc:docChg chg="modSld">
      <pc:chgData name="Hislop, Christine" userId="S::cnieman@hshsl.umaryland.edu::040b7de2-5ca7-41c8-b19d-21056dc3c874" providerId="AD" clId="Web-{36650F8F-F373-8476-2D3C-103ECE180EC8}" dt="2025-11-21T13:38:52.372" v="0" actId="20577"/>
      <pc:docMkLst>
        <pc:docMk/>
      </pc:docMkLst>
      <pc:sldChg chg="modSp">
        <pc:chgData name="Hislop, Christine" userId="S::cnieman@hshsl.umaryland.edu::040b7de2-5ca7-41c8-b19d-21056dc3c874" providerId="AD" clId="Web-{36650F8F-F373-8476-2D3C-103ECE180EC8}" dt="2025-11-21T13:38:52.372" v="0" actId="20577"/>
        <pc:sldMkLst>
          <pc:docMk/>
          <pc:sldMk cId="2847447302" sldId="258"/>
        </pc:sldMkLst>
        <pc:spChg chg="mod">
          <ac:chgData name="Hislop, Christine" userId="S::cnieman@hshsl.umaryland.edu::040b7de2-5ca7-41c8-b19d-21056dc3c874" providerId="AD" clId="Web-{36650F8F-F373-8476-2D3C-103ECE180EC8}" dt="2025-11-21T13:38:52.372" v="0" actId="20577"/>
          <ac:spMkLst>
            <pc:docMk/>
            <pc:sldMk cId="2847447302" sldId="258"/>
            <ac:spMk id="3" creationId="{E2D1C1E3-BC8C-CEF0-939D-A5F29371AC4E}"/>
          </ac:spMkLst>
        </pc:spChg>
      </pc:sldChg>
    </pc:docChg>
  </pc:docChgLst>
  <pc:docChgLst>
    <pc:chgData name="Hislop, Christine" userId="S::cnieman@hshsl.umaryland.edu::040b7de2-5ca7-41c8-b19d-21056dc3c874" providerId="AD" clId="Web-{B72A378A-5BEE-AB84-922C-75FCD8034753}"/>
    <pc:docChg chg="modSld">
      <pc:chgData name="Hislop, Christine" userId="S::cnieman@hshsl.umaryland.edu::040b7de2-5ca7-41c8-b19d-21056dc3c874" providerId="AD" clId="Web-{B72A378A-5BEE-AB84-922C-75FCD8034753}" dt="2025-11-21T14:00:14.268" v="137" actId="20577"/>
      <pc:docMkLst>
        <pc:docMk/>
      </pc:docMkLst>
      <pc:sldChg chg="modSp">
        <pc:chgData name="Hislop, Christine" userId="S::cnieman@hshsl.umaryland.edu::040b7de2-5ca7-41c8-b19d-21056dc3c874" providerId="AD" clId="Web-{B72A378A-5BEE-AB84-922C-75FCD8034753}" dt="2025-11-21T14:00:14.268" v="137" actId="20577"/>
        <pc:sldMkLst>
          <pc:docMk/>
          <pc:sldMk cId="2847447302" sldId="258"/>
        </pc:sldMkLst>
        <pc:spChg chg="mod">
          <ac:chgData name="Hislop, Christine" userId="S::cnieman@hshsl.umaryland.edu::040b7de2-5ca7-41c8-b19d-21056dc3c874" providerId="AD" clId="Web-{B72A378A-5BEE-AB84-922C-75FCD8034753}" dt="2025-11-19T21:56:53.985" v="62" actId="20577"/>
          <ac:spMkLst>
            <pc:docMk/>
            <pc:sldMk cId="2847447302" sldId="258"/>
            <ac:spMk id="2" creationId="{21E0ED38-D912-69B3-24E9-1C5FE795868E}"/>
          </ac:spMkLst>
        </pc:spChg>
        <pc:spChg chg="mod">
          <ac:chgData name="Hislop, Christine" userId="S::cnieman@hshsl.umaryland.edu::040b7de2-5ca7-41c8-b19d-21056dc3c874" providerId="AD" clId="Web-{B72A378A-5BEE-AB84-922C-75FCD8034753}" dt="2025-11-21T14:00:14.268" v="137" actId="20577"/>
          <ac:spMkLst>
            <pc:docMk/>
            <pc:sldMk cId="2847447302" sldId="258"/>
            <ac:spMk id="3" creationId="{E2D1C1E3-BC8C-CEF0-939D-A5F29371AC4E}"/>
          </ac:spMkLst>
        </pc:spChg>
      </pc:sldChg>
      <pc:sldChg chg="modSp">
        <pc:chgData name="Hislop, Christine" userId="S::cnieman@hshsl.umaryland.edu::040b7de2-5ca7-41c8-b19d-21056dc3c874" providerId="AD" clId="Web-{B72A378A-5BEE-AB84-922C-75FCD8034753}" dt="2025-11-21T13:58:43.907" v="78" actId="20577"/>
        <pc:sldMkLst>
          <pc:docMk/>
          <pc:sldMk cId="3936576373" sldId="259"/>
        </pc:sldMkLst>
        <pc:spChg chg="mod">
          <ac:chgData name="Hislop, Christine" userId="S::cnieman@hshsl.umaryland.edu::040b7de2-5ca7-41c8-b19d-21056dc3c874" providerId="AD" clId="Web-{B72A378A-5BEE-AB84-922C-75FCD8034753}" dt="2025-11-19T21:56:35.593" v="56" actId="20577"/>
          <ac:spMkLst>
            <pc:docMk/>
            <pc:sldMk cId="3936576373" sldId="259"/>
            <ac:spMk id="2" creationId="{F540CB61-9AB5-9A2D-94C9-55FA01FE5C01}"/>
          </ac:spMkLst>
        </pc:spChg>
        <pc:spChg chg="mod">
          <ac:chgData name="Hislop, Christine" userId="S::cnieman@hshsl.umaryland.edu::040b7de2-5ca7-41c8-b19d-21056dc3c874" providerId="AD" clId="Web-{B72A378A-5BEE-AB84-922C-75FCD8034753}" dt="2025-11-21T13:58:43.907" v="78" actId="20577"/>
          <ac:spMkLst>
            <pc:docMk/>
            <pc:sldMk cId="3936576373" sldId="259"/>
            <ac:spMk id="3" creationId="{0D92311F-BF97-6367-2F4A-366A048FA1F1}"/>
          </ac:spMkLst>
        </pc:spChg>
      </pc:sldChg>
    </pc:docChg>
  </pc:docChgLst>
  <pc:docChgLst>
    <pc:chgData name="Gorman, Emily" userId="S::efgorman@hshsl.umaryland.edu::0f32aaa2-7954-4440-bdec-21ad1dbd4f4a" providerId="AD" clId="Web-{A445F172-87B7-8E9E-C503-D154FE5B4486}"/>
    <pc:docChg chg="addSld modSld">
      <pc:chgData name="Gorman, Emily" userId="S::efgorman@hshsl.umaryland.edu::0f32aaa2-7954-4440-bdec-21ad1dbd4f4a" providerId="AD" clId="Web-{A445F172-87B7-8E9E-C503-D154FE5B4486}" dt="2025-12-02T14:17:00.549" v="556"/>
      <pc:docMkLst>
        <pc:docMk/>
      </pc:docMkLst>
      <pc:sldChg chg="modSp new modNotes">
        <pc:chgData name="Gorman, Emily" userId="S::efgorman@hshsl.umaryland.edu::0f32aaa2-7954-4440-bdec-21ad1dbd4f4a" providerId="AD" clId="Web-{A445F172-87B7-8E9E-C503-D154FE5B4486}" dt="2025-12-02T14:17:00.549" v="556"/>
        <pc:sldMkLst>
          <pc:docMk/>
          <pc:sldMk cId="1244854492" sldId="264"/>
        </pc:sldMkLst>
        <pc:spChg chg="mod">
          <ac:chgData name="Gorman, Emily" userId="S::efgorman@hshsl.umaryland.edu::0f32aaa2-7954-4440-bdec-21ad1dbd4f4a" providerId="AD" clId="Web-{A445F172-87B7-8E9E-C503-D154FE5B4486}" dt="2025-12-02T14:08:49.035" v="206" actId="20577"/>
          <ac:spMkLst>
            <pc:docMk/>
            <pc:sldMk cId="1244854492" sldId="264"/>
            <ac:spMk id="2" creationId="{9C97B41F-EAB9-D593-52BA-DD0BD91EEA52}"/>
          </ac:spMkLst>
        </pc:spChg>
        <pc:spChg chg="mod">
          <ac:chgData name="Gorman, Emily" userId="S::efgorman@hshsl.umaryland.edu::0f32aaa2-7954-4440-bdec-21ad1dbd4f4a" providerId="AD" clId="Web-{A445F172-87B7-8E9E-C503-D154FE5B4486}" dt="2025-12-02T14:15:01.844" v="407" actId="20577"/>
          <ac:spMkLst>
            <pc:docMk/>
            <pc:sldMk cId="1244854492" sldId="264"/>
            <ac:spMk id="3" creationId="{258CCD02-DE26-36F9-9AEA-223030B17400}"/>
          </ac:spMkLst>
        </pc:spChg>
      </pc:sldChg>
    </pc:docChg>
  </pc:docChgLst>
  <pc:docChgLst>
    <pc:chgData name="Yarnell, Amy" userId="S::ayarnell@hshsl.umaryland.edu::06db5c58-5a7d-439d-a90e-eccf8b255f39" providerId="AD" clId="Web-{73DF1628-C92A-A176-FB2C-F53B0CBC03AC}"/>
    <pc:docChg chg="modSld">
      <pc:chgData name="Yarnell, Amy" userId="S::ayarnell@hshsl.umaryland.edu::06db5c58-5a7d-439d-a90e-eccf8b255f39" providerId="AD" clId="Web-{73DF1628-C92A-A176-FB2C-F53B0CBC03AC}" dt="2025-12-08T15:15:42.875" v="2" actId="20577"/>
      <pc:docMkLst>
        <pc:docMk/>
      </pc:docMkLst>
      <pc:sldChg chg="modSp">
        <pc:chgData name="Yarnell, Amy" userId="S::ayarnell@hshsl.umaryland.edu::06db5c58-5a7d-439d-a90e-eccf8b255f39" providerId="AD" clId="Web-{73DF1628-C92A-A176-FB2C-F53B0CBC03AC}" dt="2025-12-08T15:15:42.875" v="2" actId="20577"/>
        <pc:sldMkLst>
          <pc:docMk/>
          <pc:sldMk cId="1922392464" sldId="261"/>
        </pc:sldMkLst>
        <pc:spChg chg="mod">
          <ac:chgData name="Yarnell, Amy" userId="S::ayarnell@hshsl.umaryland.edu::06db5c58-5a7d-439d-a90e-eccf8b255f39" providerId="AD" clId="Web-{73DF1628-C92A-A176-FB2C-F53B0CBC03AC}" dt="2025-12-08T15:15:42.875" v="2" actId="20577"/>
          <ac:spMkLst>
            <pc:docMk/>
            <pc:sldMk cId="1922392464" sldId="261"/>
            <ac:spMk id="3" creationId="{0A2BD1A0-AC8D-91E8-DB3A-0B9CE40AEDA8}"/>
          </ac:spMkLst>
        </pc:spChg>
      </pc:sldChg>
    </pc:docChg>
  </pc:docChgLst>
  <pc:docChgLst>
    <pc:chgData name="Yarnell, Amy" userId="S::ayarnell@hshsl.umaryland.edu::06db5c58-5a7d-439d-a90e-eccf8b255f39" providerId="AD" clId="Web-{6CB3ED42-AB3F-5A34-ADDB-EF1D0EC27E0A}"/>
    <pc:docChg chg="modSld">
      <pc:chgData name="Yarnell, Amy" userId="S::ayarnell@hshsl.umaryland.edu::06db5c58-5a7d-439d-a90e-eccf8b255f39" providerId="AD" clId="Web-{6CB3ED42-AB3F-5A34-ADDB-EF1D0EC27E0A}" dt="2025-12-04T22:15:41.823" v="1" actId="20577"/>
      <pc:docMkLst>
        <pc:docMk/>
      </pc:docMkLst>
      <pc:sldChg chg="modSp">
        <pc:chgData name="Yarnell, Amy" userId="S::ayarnell@hshsl.umaryland.edu::06db5c58-5a7d-439d-a90e-eccf8b255f39" providerId="AD" clId="Web-{6CB3ED42-AB3F-5A34-ADDB-EF1D0EC27E0A}" dt="2025-12-04T22:15:41.823" v="1" actId="20577"/>
        <pc:sldMkLst>
          <pc:docMk/>
          <pc:sldMk cId="3541885600" sldId="256"/>
        </pc:sldMkLst>
        <pc:spChg chg="mod">
          <ac:chgData name="Yarnell, Amy" userId="S::ayarnell@hshsl.umaryland.edu::06db5c58-5a7d-439d-a90e-eccf8b255f39" providerId="AD" clId="Web-{6CB3ED42-AB3F-5A34-ADDB-EF1D0EC27E0A}" dt="2025-12-04T22:15:41.823" v="1" actId="20577"/>
          <ac:spMkLst>
            <pc:docMk/>
            <pc:sldMk cId="3541885600" sldId="256"/>
            <ac:spMk id="2" creationId="{8E460130-41F7-2770-DDA7-755A1D665E18}"/>
          </ac:spMkLst>
        </pc:spChg>
      </pc:sldChg>
    </pc:docChg>
  </pc:docChgLst>
  <pc:docChgLst>
    <pc:chgData name="Gorman, Emily" userId="S::efgorman@hshsl.umaryland.edu::0f32aaa2-7954-4440-bdec-21ad1dbd4f4a" providerId="AD" clId="Web-{B124A6D8-8DCC-A658-35D6-C7D9F1BD35A9}"/>
    <pc:docChg chg="modSld">
      <pc:chgData name="Gorman, Emily" userId="S::efgorman@hshsl.umaryland.edu::0f32aaa2-7954-4440-bdec-21ad1dbd4f4a" providerId="AD" clId="Web-{B124A6D8-8DCC-A658-35D6-C7D9F1BD35A9}" dt="2025-12-05T18:46:12.604" v="466"/>
      <pc:docMkLst>
        <pc:docMk/>
      </pc:docMkLst>
      <pc:sldChg chg="modSp">
        <pc:chgData name="Gorman, Emily" userId="S::efgorman@hshsl.umaryland.edu::0f32aaa2-7954-4440-bdec-21ad1dbd4f4a" providerId="AD" clId="Web-{B124A6D8-8DCC-A658-35D6-C7D9F1BD35A9}" dt="2025-12-05T18:37:46.936" v="20" actId="20577"/>
        <pc:sldMkLst>
          <pc:docMk/>
          <pc:sldMk cId="2847447302" sldId="258"/>
        </pc:sldMkLst>
        <pc:spChg chg="mod">
          <ac:chgData name="Gorman, Emily" userId="S::efgorman@hshsl.umaryland.edu::0f32aaa2-7954-4440-bdec-21ad1dbd4f4a" providerId="AD" clId="Web-{B124A6D8-8DCC-A658-35D6-C7D9F1BD35A9}" dt="2025-12-05T18:37:46.936" v="20" actId="20577"/>
          <ac:spMkLst>
            <pc:docMk/>
            <pc:sldMk cId="2847447302" sldId="258"/>
            <ac:spMk id="3" creationId="{E2D1C1E3-BC8C-CEF0-939D-A5F29371AC4E}"/>
          </ac:spMkLst>
        </pc:spChg>
      </pc:sldChg>
      <pc:sldChg chg="modSp">
        <pc:chgData name="Gorman, Emily" userId="S::efgorman@hshsl.umaryland.edu::0f32aaa2-7954-4440-bdec-21ad1dbd4f4a" providerId="AD" clId="Web-{B124A6D8-8DCC-A658-35D6-C7D9F1BD35A9}" dt="2025-12-05T18:38:19.796" v="28" actId="14100"/>
        <pc:sldMkLst>
          <pc:docMk/>
          <pc:sldMk cId="3936576373" sldId="259"/>
        </pc:sldMkLst>
        <pc:spChg chg="mod">
          <ac:chgData name="Gorman, Emily" userId="S::efgorman@hshsl.umaryland.edu::0f32aaa2-7954-4440-bdec-21ad1dbd4f4a" providerId="AD" clId="Web-{B124A6D8-8DCC-A658-35D6-C7D9F1BD35A9}" dt="2025-12-05T18:38:11.171" v="26" actId="14100"/>
          <ac:spMkLst>
            <pc:docMk/>
            <pc:sldMk cId="3936576373" sldId="259"/>
            <ac:spMk id="3" creationId="{0D92311F-BF97-6367-2F4A-366A048FA1F1}"/>
          </ac:spMkLst>
        </pc:spChg>
        <pc:spChg chg="mod">
          <ac:chgData name="Gorman, Emily" userId="S::efgorman@hshsl.umaryland.edu::0f32aaa2-7954-4440-bdec-21ad1dbd4f4a" providerId="AD" clId="Web-{B124A6D8-8DCC-A658-35D6-C7D9F1BD35A9}" dt="2025-12-05T18:38:19.796" v="28" actId="14100"/>
          <ac:spMkLst>
            <pc:docMk/>
            <pc:sldMk cId="3936576373" sldId="259"/>
            <ac:spMk id="5" creationId="{50760EE0-45BC-ADAF-AD6F-553108D02BB2}"/>
          </ac:spMkLst>
        </pc:spChg>
      </pc:sldChg>
      <pc:sldChg chg="modSp">
        <pc:chgData name="Gorman, Emily" userId="S::efgorman@hshsl.umaryland.edu::0f32aaa2-7954-4440-bdec-21ad1dbd4f4a" providerId="AD" clId="Web-{B124A6D8-8DCC-A658-35D6-C7D9F1BD35A9}" dt="2025-12-05T18:20:32.136" v="2" actId="14100"/>
        <pc:sldMkLst>
          <pc:docMk/>
          <pc:sldMk cId="3136939554" sldId="262"/>
        </pc:sldMkLst>
      </pc:sldChg>
      <pc:sldChg chg="modNotes">
        <pc:chgData name="Gorman, Emily" userId="S::efgorman@hshsl.umaryland.edu::0f32aaa2-7954-4440-bdec-21ad1dbd4f4a" providerId="AD" clId="Web-{B124A6D8-8DCC-A658-35D6-C7D9F1BD35A9}" dt="2025-12-05T18:46:12.604" v="466"/>
        <pc:sldMkLst>
          <pc:docMk/>
          <pc:sldMk cId="1244854492" sldId="264"/>
        </pc:sldMkLst>
      </pc:sldChg>
      <pc:sldChg chg="modNotes">
        <pc:chgData name="Gorman, Emily" userId="S::efgorman@hshsl.umaryland.edu::0f32aaa2-7954-4440-bdec-21ad1dbd4f4a" providerId="AD" clId="Web-{B124A6D8-8DCC-A658-35D6-C7D9F1BD35A9}" dt="2025-12-05T18:30:24.492" v="17"/>
        <pc:sldMkLst>
          <pc:docMk/>
          <pc:sldMk cId="958226345" sldId="266"/>
        </pc:sldMkLst>
      </pc:sldChg>
      <pc:sldChg chg="modSp">
        <pc:chgData name="Gorman, Emily" userId="S::efgorman@hshsl.umaryland.edu::0f32aaa2-7954-4440-bdec-21ad1dbd4f4a" providerId="AD" clId="Web-{B124A6D8-8DCC-A658-35D6-C7D9F1BD35A9}" dt="2025-12-05T18:41:32.889" v="44" actId="20577"/>
        <pc:sldMkLst>
          <pc:docMk/>
          <pc:sldMk cId="3124744678" sldId="268"/>
        </pc:sldMkLst>
        <pc:spChg chg="mod">
          <ac:chgData name="Gorman, Emily" userId="S::efgorman@hshsl.umaryland.edu::0f32aaa2-7954-4440-bdec-21ad1dbd4f4a" providerId="AD" clId="Web-{B124A6D8-8DCC-A658-35D6-C7D9F1BD35A9}" dt="2025-12-05T18:41:32.889" v="44" actId="20577"/>
          <ac:spMkLst>
            <pc:docMk/>
            <pc:sldMk cId="3124744678" sldId="268"/>
            <ac:spMk id="6" creationId="{907F9B46-A6E1-C74F-D281-BB6FEFCD218E}"/>
          </ac:spMkLst>
        </pc:spChg>
        <pc:spChg chg="mod">
          <ac:chgData name="Gorman, Emily" userId="S::efgorman@hshsl.umaryland.edu::0f32aaa2-7954-4440-bdec-21ad1dbd4f4a" providerId="AD" clId="Web-{B124A6D8-8DCC-A658-35D6-C7D9F1BD35A9}" dt="2025-12-05T18:41:29.482" v="40" actId="20577"/>
          <ac:spMkLst>
            <pc:docMk/>
            <pc:sldMk cId="3124744678" sldId="268"/>
            <ac:spMk id="8" creationId="{FD03ED8A-4B6E-BAA4-0221-896F3C594894}"/>
          </ac:spMkLst>
        </pc:spChg>
      </pc:sldChg>
      <pc:sldChg chg="modSp">
        <pc:chgData name="Gorman, Emily" userId="S::efgorman@hshsl.umaryland.edu::0f32aaa2-7954-4440-bdec-21ad1dbd4f4a" providerId="AD" clId="Web-{B124A6D8-8DCC-A658-35D6-C7D9F1BD35A9}" dt="2025-12-05T18:16:02.945" v="1" actId="20577"/>
        <pc:sldMkLst>
          <pc:docMk/>
          <pc:sldMk cId="1031495777" sldId="269"/>
        </pc:sldMkLst>
        <pc:spChg chg="mod">
          <ac:chgData name="Gorman, Emily" userId="S::efgorman@hshsl.umaryland.edu::0f32aaa2-7954-4440-bdec-21ad1dbd4f4a" providerId="AD" clId="Web-{B124A6D8-8DCC-A658-35D6-C7D9F1BD35A9}" dt="2025-12-05T18:16:02.945" v="1" actId="20577"/>
          <ac:spMkLst>
            <pc:docMk/>
            <pc:sldMk cId="1031495777" sldId="269"/>
            <ac:spMk id="3" creationId="{AABE7435-55EE-0DAC-189B-376258565A95}"/>
          </ac:spMkLst>
        </pc:spChg>
      </pc:sldChg>
      <pc:sldChg chg="modSp">
        <pc:chgData name="Gorman, Emily" userId="S::efgorman@hshsl.umaryland.edu::0f32aaa2-7954-4440-bdec-21ad1dbd4f4a" providerId="AD" clId="Web-{B124A6D8-8DCC-A658-35D6-C7D9F1BD35A9}" dt="2025-12-05T18:25:07.934" v="16" actId="20577"/>
        <pc:sldMkLst>
          <pc:docMk/>
          <pc:sldMk cId="1997200232" sldId="270"/>
        </pc:sldMkLst>
        <pc:spChg chg="mod">
          <ac:chgData name="Gorman, Emily" userId="S::efgorman@hshsl.umaryland.edu::0f32aaa2-7954-4440-bdec-21ad1dbd4f4a" providerId="AD" clId="Web-{B124A6D8-8DCC-A658-35D6-C7D9F1BD35A9}" dt="2025-12-05T18:25:07.934" v="16" actId="20577"/>
          <ac:spMkLst>
            <pc:docMk/>
            <pc:sldMk cId="1997200232" sldId="270"/>
            <ac:spMk id="2" creationId="{15C69EE9-6629-3870-A2D1-D36437AF50EF}"/>
          </ac:spMkLst>
        </pc:spChg>
      </pc:sldChg>
    </pc:docChg>
  </pc:docChgLst>
  <pc:docChgLst>
    <pc:chgData name="Yarnell, Amy" userId="S::ayarnell@hshsl.umaryland.edu::06db5c58-5a7d-439d-a90e-eccf8b255f39" providerId="AD" clId="Web-{3F49AAE0-811A-32CE-B4E7-C30730E01C58}"/>
    <pc:docChg chg="modSld">
      <pc:chgData name="Yarnell, Amy" userId="S::ayarnell@hshsl.umaryland.edu::06db5c58-5a7d-439d-a90e-eccf8b255f39" providerId="AD" clId="Web-{3F49AAE0-811A-32CE-B4E7-C30730E01C58}" dt="2025-12-05T19:46:51.677" v="78" actId="20577"/>
      <pc:docMkLst>
        <pc:docMk/>
      </pc:docMkLst>
      <pc:sldChg chg="modSp">
        <pc:chgData name="Yarnell, Amy" userId="S::ayarnell@hshsl.umaryland.edu::06db5c58-5a7d-439d-a90e-eccf8b255f39" providerId="AD" clId="Web-{3F49AAE0-811A-32CE-B4E7-C30730E01C58}" dt="2025-12-05T19:46:51.677" v="78" actId="20577"/>
        <pc:sldMkLst>
          <pc:docMk/>
          <pc:sldMk cId="3136939554" sldId="262"/>
        </pc:sldMkLst>
        <pc:spChg chg="mod">
          <ac:chgData name="Yarnell, Amy" userId="S::ayarnell@hshsl.umaryland.edu::06db5c58-5a7d-439d-a90e-eccf8b255f39" providerId="AD" clId="Web-{3F49AAE0-811A-32CE-B4E7-C30730E01C58}" dt="2025-12-05T19:41:34.810" v="18" actId="20577"/>
          <ac:spMkLst>
            <pc:docMk/>
            <pc:sldMk cId="3136939554" sldId="262"/>
            <ac:spMk id="3" creationId="{38A060F2-233D-96C3-F7B8-C0621037DDA5}"/>
          </ac:spMkLst>
        </pc:spChg>
        <pc:spChg chg="mod">
          <ac:chgData name="Yarnell, Amy" userId="S::ayarnell@hshsl.umaryland.edu::06db5c58-5a7d-439d-a90e-eccf8b255f39" providerId="AD" clId="Web-{3F49AAE0-811A-32CE-B4E7-C30730E01C58}" dt="2025-12-05T19:46:51.677" v="78" actId="20577"/>
          <ac:spMkLst>
            <pc:docMk/>
            <pc:sldMk cId="3136939554" sldId="262"/>
            <ac:spMk id="7" creationId="{D25C72BD-14C6-3299-B4A2-B55ABD6730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6F3D7-D02C-4674-A57F-AE741B0EB106}" type="datetimeFigureOut">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E5A1C-0B13-45C6-BF25-C174489EE5DB}" type="slidenum">
              <a:t>‹#›</a:t>
            </a:fld>
            <a:endParaRPr lang="en-US"/>
          </a:p>
        </p:txBody>
      </p:sp>
    </p:spTree>
    <p:extLst>
      <p:ext uri="{BB962C8B-B14F-4D97-AF65-F5344CB8AC3E}">
        <p14:creationId xmlns:p14="http://schemas.microsoft.com/office/powerpoint/2010/main" val="2481182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sf.io/preprints/psyarxi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osf.io/preprints/socarxiv"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 you know the HSHSL can cover open access publishing fees in Wiley and Elsevier hybrid journals? Join this session to learn more about these publishing opportunities and explore additional HSHSL services that can help you maximize your research, such as choosing the right journal, tracking research impact, conducting evidence syntheses, managing research data, and navigating NIH public access and data sharing policies.</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5AE5A1C-0B13-45C6-BF25-C174489EE5DB}" type="slidenum">
              <a:t>1</a:t>
            </a:fld>
            <a:endParaRPr lang="en-US"/>
          </a:p>
        </p:txBody>
      </p:sp>
    </p:spTree>
    <p:extLst>
      <p:ext uri="{BB962C8B-B14F-4D97-AF65-F5344CB8AC3E}">
        <p14:creationId xmlns:p14="http://schemas.microsoft.com/office/powerpoint/2010/main" val="39145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addition to information about our Read and Publish agreements, the Publication Planning guide also contains resources to help you with tasks such as identifying journals that match your manuscripts, maintaining your scholarly profiles via author IDs, avoiding predatory publishers, and sharing your work in open repositories. The NIH Public Access Policy guide provides guidance on how to be compliant with this policy, as well as how to check your compliance status. If you are unfamiliar with the public access policy, it was recently updated in July 2025 to mandate that all NIH-funded research be made open immediately upon its publication, with no embargo period or delay. Using the Read and Publish agreements could help you comply with this policy, as well as pursuing Green OA options (i.e. self-archiving). If you have questions about the policy or would like assistance exploring your options for compliance, we are happy to help. </a:t>
            </a:r>
            <a:endParaRPr lang="en-US"/>
          </a:p>
          <a:p>
            <a:endParaRPr lang="en-US">
              <a:ea typeface="Calibri"/>
              <a:cs typeface="Calibri"/>
            </a:endParaRPr>
          </a:p>
          <a:p>
            <a:r>
              <a:rPr lang="en-US">
                <a:ea typeface="Calibri"/>
                <a:cs typeface="Calibri"/>
              </a:rPr>
              <a:t>The research impact guide provides information on different measures of impact at the article, journal, and author level, and describes our research impact report service. The HSHSL also has a poster printing service that is very reasonably priced!</a:t>
            </a:r>
          </a:p>
        </p:txBody>
      </p:sp>
      <p:sp>
        <p:nvSpPr>
          <p:cNvPr id="4" name="Slide Number Placeholder 3"/>
          <p:cNvSpPr>
            <a:spLocks noGrp="1"/>
          </p:cNvSpPr>
          <p:nvPr>
            <p:ph type="sldNum" sz="quarter" idx="5"/>
          </p:nvPr>
        </p:nvSpPr>
        <p:spPr/>
        <p:txBody>
          <a:bodyPr/>
          <a:lstStyle/>
          <a:p>
            <a:fld id="{45AE5A1C-0B13-45C6-BF25-C174489EE5DB}" type="slidenum">
              <a:rPr lang="en-US"/>
              <a:t>10</a:t>
            </a:fld>
            <a:endParaRPr lang="en-US"/>
          </a:p>
        </p:txBody>
      </p:sp>
    </p:spTree>
    <p:extLst>
      <p:ext uri="{BB962C8B-B14F-4D97-AF65-F5344CB8AC3E}">
        <p14:creationId xmlns:p14="http://schemas.microsoft.com/office/powerpoint/2010/main" val="317012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42F2C-94CE-11E6-0EB1-88607BB32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961E5-0408-F5DC-B5E6-51BBEA860D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B17421-3760-B5EB-38F1-3D245B295723}"/>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C405996-3611-C808-FCEE-EBC82D42C9B2}"/>
              </a:ext>
            </a:extLst>
          </p:cNvPr>
          <p:cNvSpPr>
            <a:spLocks noGrp="1"/>
          </p:cNvSpPr>
          <p:nvPr>
            <p:ph type="sldNum" sz="quarter" idx="5"/>
          </p:nvPr>
        </p:nvSpPr>
        <p:spPr/>
        <p:txBody>
          <a:bodyPr/>
          <a:lstStyle/>
          <a:p>
            <a:fld id="{45AE5A1C-0B13-45C6-BF25-C174489EE5DB}" type="slidenum">
              <a:rPr lang="en-US"/>
              <a:t>11</a:t>
            </a:fld>
            <a:endParaRPr lang="en-US"/>
          </a:p>
        </p:txBody>
      </p:sp>
    </p:spTree>
    <p:extLst>
      <p:ext uri="{BB962C8B-B14F-4D97-AF65-F5344CB8AC3E}">
        <p14:creationId xmlns:p14="http://schemas.microsoft.com/office/powerpoint/2010/main" val="1337199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Data and Bioinformatics Services Team offers research data management and sharing consultations. We can answer questions on data throughout the research data lifecycle, including helping you select a repository for publishing your data or fulfilling grant data sharing requirements. </a:t>
            </a:r>
          </a:p>
          <a:p>
            <a:r>
              <a:rPr lang="en-US">
                <a:ea typeface="Calibri"/>
                <a:cs typeface="Calibri"/>
              </a:rPr>
              <a:t>The library has a professional designer on the team who can also help you with producing publication-ready data visualizations. This service is eligible for the ICTR Voucher Program. If you're interested, you can schedule a consultation to learn more about this service or get help with creating your own data </a:t>
            </a:r>
            <a:r>
              <a:rPr lang="en-US" err="1">
                <a:ea typeface="Calibri"/>
                <a:cs typeface="Calibri"/>
              </a:rPr>
              <a:t>vizzes</a:t>
            </a:r>
            <a:r>
              <a:rPr lang="en-US">
                <a:ea typeface="Calibri"/>
                <a:cs typeface="Calibri"/>
              </a:rPr>
              <a:t>.</a:t>
            </a:r>
          </a:p>
          <a:p>
            <a:r>
              <a:rPr lang="en-US">
                <a:ea typeface="Calibri"/>
                <a:cs typeface="Calibri"/>
              </a:rPr>
              <a:t>And then we offer instruction on data-related topics. We've done workshops and guest lectures on data management and sharing planning, as well as offering 1-on-1 assistance on using specific software applications in consults.</a:t>
            </a:r>
          </a:p>
        </p:txBody>
      </p:sp>
      <p:sp>
        <p:nvSpPr>
          <p:cNvPr id="4" name="Slide Number Placeholder 3"/>
          <p:cNvSpPr>
            <a:spLocks noGrp="1"/>
          </p:cNvSpPr>
          <p:nvPr>
            <p:ph type="sldNum" sz="quarter" idx="5"/>
          </p:nvPr>
        </p:nvSpPr>
        <p:spPr/>
        <p:txBody>
          <a:bodyPr/>
          <a:lstStyle/>
          <a:p>
            <a:fld id="{45AE5A1C-0B13-45C6-BF25-C174489EE5DB}" type="slidenum">
              <a:rPr lang="en-US"/>
              <a:t>12</a:t>
            </a:fld>
            <a:endParaRPr lang="en-US"/>
          </a:p>
        </p:txBody>
      </p:sp>
    </p:spTree>
    <p:extLst>
      <p:ext uri="{BB962C8B-B14F-4D97-AF65-F5344CB8AC3E}">
        <p14:creationId xmlns:p14="http://schemas.microsoft.com/office/powerpoint/2010/main" val="3833040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UMB and HSHSL have several data resources that can also support your publishing. If you have shared or published data – especially if your data is not openly shareable or requires controlled access – you can make your data more visible and findable by submitting your dataset to the UMB Data Catalog. The UMB Data Catalog is a collection of metadata records that describe datasets and how to access them. You can submit your dataset with or without, before or after a publication.</a:t>
            </a:r>
          </a:p>
          <a:p>
            <a:r>
              <a:rPr lang="en-US">
                <a:ea typeface="Calibri"/>
                <a:cs typeface="Calibri"/>
              </a:rPr>
              <a:t>Or if you need help with determining where to share your data, while the UMB Digital Archive does not accept data in its repository, there are 3 repositories that HSHSL is a member of. </a:t>
            </a:r>
          </a:p>
          <a:p>
            <a:pPr marL="228600" indent="-228600">
              <a:buAutoNum type="arabicParenR"/>
            </a:pPr>
            <a:r>
              <a:rPr lang="en-US">
                <a:ea typeface="Calibri"/>
                <a:cs typeface="Calibri"/>
              </a:rPr>
              <a:t>QDR or the Qualitative Data Repository is a specialized data repository for qualitative data. Through our membership, UMB researchers can deposit up to 5 datasets a year for free. </a:t>
            </a:r>
          </a:p>
          <a:p>
            <a:pPr marL="228600" indent="-228600">
              <a:buAutoNum type="arabicParenR"/>
            </a:pPr>
            <a:r>
              <a:rPr lang="en-US">
                <a:ea typeface="Calibri"/>
                <a:cs typeface="Calibri"/>
              </a:rPr>
              <a:t>ICPSR is one of the world's largest archives of </a:t>
            </a:r>
            <a:r>
              <a:rPr lang="en-US"/>
              <a:t>social, behavioral, and political science data. Through UMB's institutional membership, researchers have full access to ICPSR data to download and to deposit. There is a fee for curation services when depositing data in the main ICPSR, however </a:t>
            </a:r>
            <a:r>
              <a:rPr lang="en-US" err="1"/>
              <a:t>openICPSR</a:t>
            </a:r>
            <a:r>
              <a:rPr lang="en-US"/>
              <a:t> is free for self-depositing. However, </a:t>
            </a:r>
            <a:r>
              <a:rPr lang="en-US" err="1"/>
              <a:t>openICPSR</a:t>
            </a:r>
            <a:r>
              <a:rPr lang="en-US"/>
              <a:t> is open which means it may not be appropriate for data that contains sensitive information. </a:t>
            </a:r>
            <a:endParaRPr lang="en-US">
              <a:ea typeface="Calibri"/>
              <a:cs typeface="Calibri"/>
            </a:endParaRPr>
          </a:p>
          <a:p>
            <a:pPr lvl="1" indent="-228600">
              <a:buAutoNum type="arabicParenR"/>
            </a:pPr>
            <a:r>
              <a:rPr lang="en-US"/>
              <a:t>You can self-deposit your data for free in </a:t>
            </a:r>
            <a:r>
              <a:rPr lang="en-US" err="1"/>
              <a:t>openICSPR</a:t>
            </a:r>
            <a:r>
              <a:rPr lang="en-US"/>
              <a:t>. </a:t>
            </a:r>
            <a:r>
              <a:rPr lang="en-US" err="1"/>
              <a:t>OpenICPSR</a:t>
            </a:r>
            <a:r>
              <a:rPr lang="en-US"/>
              <a:t> is particularly well-suited for the deposit of replication data sets if you need to publish the raw data associated with a journal article so that other researchers can replicate their findings. However, there are some limitations and researchers are responsible for documenting sensitivity and ensuring access is restricted if necessary.</a:t>
            </a:r>
            <a:endParaRPr lang="en-US">
              <a:ea typeface="Calibri"/>
              <a:cs typeface="Calibri"/>
            </a:endParaRPr>
          </a:p>
          <a:p>
            <a:pPr marL="228600" indent="-228600">
              <a:buAutoNum type="arabicParenR"/>
            </a:pPr>
            <a:r>
              <a:rPr lang="en-US">
                <a:ea typeface="Calibri"/>
                <a:cs typeface="Calibri"/>
              </a:rPr>
              <a:t>And OSF, formerly the Open Science Framework is a </a:t>
            </a:r>
            <a:r>
              <a:rPr lang="en-US"/>
              <a:t>platform for collaborative project management where you can organize and share projects, pre-register your research protocol, and search for pre-prints or data. There are several community-run pre-print servers that are part of OSF, including </a:t>
            </a:r>
            <a:r>
              <a:rPr lang="en-US" u="sng">
                <a:hlinkClick r:id="rId3"/>
              </a:rPr>
              <a:t>PsyArXiv</a:t>
            </a:r>
            <a:r>
              <a:rPr lang="en-US"/>
              <a:t> and </a:t>
            </a:r>
            <a:r>
              <a:rPr lang="en-US" u="sng">
                <a:hlinkClick r:id="rId4"/>
              </a:rPr>
              <a:t>SocArXiv</a:t>
            </a:r>
            <a:r>
              <a:rPr lang="en-US"/>
              <a:t>.</a:t>
            </a:r>
            <a:endParaRPr lang="en-US">
              <a:ea typeface="Calibri" panose="020F0502020204030204"/>
              <a:cs typeface="Calibri" panose="020F0502020204030204"/>
            </a:endParaRPr>
          </a:p>
          <a:p>
            <a:pPr marL="228600" indent="-228600">
              <a:buAutoNum type="arabicParenR"/>
            </a:pPr>
            <a:endParaRPr lang="en-US">
              <a:ea typeface="Calibri" panose="020F0502020204030204"/>
              <a:cs typeface="Calibri" panose="020F0502020204030204"/>
            </a:endParaRPr>
          </a:p>
          <a:p>
            <a:r>
              <a:rPr lang="en-US">
                <a:ea typeface="Calibri" panose="020F0502020204030204"/>
                <a:cs typeface="Calibri" panose="020F0502020204030204"/>
              </a:rPr>
              <a:t>This is just a brief overview of some of the data resources at UMB and HSHSL, you can check out more at the link on this slide.</a:t>
            </a:r>
          </a:p>
        </p:txBody>
      </p:sp>
      <p:sp>
        <p:nvSpPr>
          <p:cNvPr id="4" name="Slide Number Placeholder 3"/>
          <p:cNvSpPr>
            <a:spLocks noGrp="1"/>
          </p:cNvSpPr>
          <p:nvPr>
            <p:ph type="sldNum" sz="quarter" idx="5"/>
          </p:nvPr>
        </p:nvSpPr>
        <p:spPr/>
        <p:txBody>
          <a:bodyPr/>
          <a:lstStyle/>
          <a:p>
            <a:fld id="{45AE5A1C-0B13-45C6-BF25-C174489EE5DB}" type="slidenum">
              <a:rPr lang="en-US"/>
              <a:t>13</a:t>
            </a:fld>
            <a:endParaRPr lang="en-US"/>
          </a:p>
        </p:txBody>
      </p:sp>
    </p:spTree>
    <p:extLst>
      <p:ext uri="{BB962C8B-B14F-4D97-AF65-F5344CB8AC3E}">
        <p14:creationId xmlns:p14="http://schemas.microsoft.com/office/powerpoint/2010/main" val="360844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F6D4-159A-DEC5-B6A5-95BD3BF59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A8EC8-3C4E-5D41-7187-7094004DA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9D1EE6-1527-33CB-DE69-A7AC1E2F1538}"/>
              </a:ext>
            </a:extLst>
          </p:cNvPr>
          <p:cNvSpPr>
            <a:spLocks noGrp="1"/>
          </p:cNvSpPr>
          <p:nvPr>
            <p:ph type="body" idx="1"/>
          </p:nvPr>
        </p:nvSpPr>
        <p:spPr/>
        <p:txBody>
          <a:bodyPr/>
          <a:lstStyle/>
          <a:p>
            <a:r>
              <a:rPr lang="en-US">
                <a:ea typeface="Calibri"/>
                <a:cs typeface="Calibri"/>
              </a:rPr>
              <a:t>Some key takeaways from today's presentation are:</a:t>
            </a:r>
          </a:p>
          <a:p>
            <a:r>
              <a:rPr lang="en-US">
                <a:ea typeface="Calibri"/>
                <a:cs typeface="Calibri"/>
              </a:rPr>
              <a:t>Before publishing your research, check if the journal you are publishing in is covered in one of our "Read and Publish" agreements – you can also reach out to the HSHSL if you'd like us to check or advise on which journals are covered. We can also help with selecting the right repository for your data. </a:t>
            </a:r>
          </a:p>
          <a:p>
            <a:r>
              <a:rPr lang="en-US">
                <a:ea typeface="Calibri"/>
                <a:cs typeface="Calibri"/>
              </a:rPr>
              <a:t>At the time of publishing, you can also submit you data to the UMB Data Catalog which can make your data more findable and reusable.</a:t>
            </a:r>
          </a:p>
          <a:p>
            <a:r>
              <a:rPr lang="en-US">
                <a:ea typeface="Calibri"/>
                <a:cs typeface="Calibri"/>
              </a:rPr>
              <a:t>And lastly, the library can help you with evidence synthesis projects and in general assist you throughout the research lifecycle/process. </a:t>
            </a:r>
          </a:p>
        </p:txBody>
      </p:sp>
      <p:sp>
        <p:nvSpPr>
          <p:cNvPr id="4" name="Slide Number Placeholder 3">
            <a:extLst>
              <a:ext uri="{FF2B5EF4-FFF2-40B4-BE49-F238E27FC236}">
                <a16:creationId xmlns:a16="http://schemas.microsoft.com/office/drawing/2014/main" id="{0C3E29F5-7E6A-145D-470C-75457B9C4DBE}"/>
              </a:ext>
            </a:extLst>
          </p:cNvPr>
          <p:cNvSpPr>
            <a:spLocks noGrp="1"/>
          </p:cNvSpPr>
          <p:nvPr>
            <p:ph type="sldNum" sz="quarter" idx="5"/>
          </p:nvPr>
        </p:nvSpPr>
        <p:spPr/>
        <p:txBody>
          <a:bodyPr/>
          <a:lstStyle/>
          <a:p>
            <a:fld id="{45AE5A1C-0B13-45C6-BF25-C174489EE5DB}" type="slidenum">
              <a:rPr lang="en-US"/>
              <a:t>14</a:t>
            </a:fld>
            <a:endParaRPr lang="en-US"/>
          </a:p>
        </p:txBody>
      </p:sp>
    </p:spTree>
    <p:extLst>
      <p:ext uri="{BB962C8B-B14F-4D97-AF65-F5344CB8AC3E}">
        <p14:creationId xmlns:p14="http://schemas.microsoft.com/office/powerpoint/2010/main" val="332479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BB6A-AF08-5934-07D1-101797AEE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25DA4-A8C8-99F2-2196-9C5B8EB6D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1437B-CC52-C19B-3AA5-250F3EB91E52}"/>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2E68C028-7A6B-CBC9-250C-D3DDEDC5D8F8}"/>
              </a:ext>
            </a:extLst>
          </p:cNvPr>
          <p:cNvSpPr>
            <a:spLocks noGrp="1"/>
          </p:cNvSpPr>
          <p:nvPr>
            <p:ph type="sldNum" sz="quarter" idx="5"/>
          </p:nvPr>
        </p:nvSpPr>
        <p:spPr/>
        <p:txBody>
          <a:bodyPr/>
          <a:lstStyle/>
          <a:p>
            <a:fld id="{45AE5A1C-0B13-45C6-BF25-C174489EE5DB}" type="slidenum">
              <a:rPr lang="en-US"/>
              <a:t>2</a:t>
            </a:fld>
            <a:endParaRPr lang="en-US"/>
          </a:p>
        </p:txBody>
      </p:sp>
    </p:spTree>
    <p:extLst>
      <p:ext uri="{BB962C8B-B14F-4D97-AF65-F5344CB8AC3E}">
        <p14:creationId xmlns:p14="http://schemas.microsoft.com/office/powerpoint/2010/main" val="217347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 some definitions to make sure we're all on the same page </a:t>
            </a:r>
          </a:p>
        </p:txBody>
      </p:sp>
      <p:sp>
        <p:nvSpPr>
          <p:cNvPr id="4" name="Slide Number Placeholder 3"/>
          <p:cNvSpPr>
            <a:spLocks noGrp="1"/>
          </p:cNvSpPr>
          <p:nvPr>
            <p:ph type="sldNum" sz="quarter" idx="5"/>
          </p:nvPr>
        </p:nvSpPr>
        <p:spPr/>
        <p:txBody>
          <a:bodyPr/>
          <a:lstStyle/>
          <a:p>
            <a:fld id="{45AE5A1C-0B13-45C6-BF25-C174489EE5DB}" type="slidenum">
              <a:rPr lang="en-US"/>
              <a:t>3</a:t>
            </a:fld>
            <a:endParaRPr lang="en-US"/>
          </a:p>
        </p:txBody>
      </p:sp>
    </p:spTree>
    <p:extLst>
      <p:ext uri="{BB962C8B-B14F-4D97-AF65-F5344CB8AC3E}">
        <p14:creationId xmlns:p14="http://schemas.microsoft.com/office/powerpoint/2010/main" val="234503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a few different models of open access publishing. Gold open access, or fully open access means that the journal is available to anyone to read without a subscription, authors usually have to pay an article processing charge to publish in these journals. Examples of these include </a:t>
            </a:r>
            <a:r>
              <a:rPr lang="en-US" err="1">
                <a:ea typeface="Calibri"/>
                <a:cs typeface="Calibri"/>
              </a:rPr>
              <a:t>PLoS</a:t>
            </a:r>
            <a:r>
              <a:rPr lang="en-US">
                <a:ea typeface="Calibri"/>
                <a:cs typeface="Calibri"/>
              </a:rPr>
              <a:t> one and BMC</a:t>
            </a:r>
          </a:p>
          <a:p>
            <a:endParaRPr lang="en-US">
              <a:ea typeface="Calibri"/>
              <a:cs typeface="Calibri"/>
            </a:endParaRPr>
          </a:p>
          <a:p>
            <a:r>
              <a:rPr lang="en-US">
                <a:ea typeface="Calibri"/>
                <a:cs typeface="Calibri"/>
              </a:rPr>
              <a:t>Hybrid journals require a subscription to read, but authors can choose to pay a fee to make their own articles open – this can be helpful for disseminating your research farther, because it won't be behind a paywall, it can also help you comply with public access policies. These are the types of journals covered by our agreements which we will talk about next.</a:t>
            </a:r>
          </a:p>
          <a:p>
            <a:endParaRPr lang="en-US">
              <a:ea typeface="Calibri"/>
              <a:cs typeface="Calibri"/>
            </a:endParaRPr>
          </a:p>
          <a:p>
            <a:r>
              <a:rPr lang="en-US">
                <a:ea typeface="Calibri"/>
                <a:cs typeface="Calibri"/>
              </a:rPr>
              <a:t>Typically OA fees are around $3000-4000, but </a:t>
            </a:r>
          </a:p>
          <a:p>
            <a:endParaRPr lang="en-US">
              <a:ea typeface="Calibri"/>
              <a:cs typeface="Calibri"/>
            </a:endParaRPr>
          </a:p>
          <a:p>
            <a:r>
              <a:rPr lang="en-US">
                <a:ea typeface="Calibri"/>
                <a:cs typeface="Calibri"/>
              </a:rPr>
              <a:t>Green open access refers to the process of self-archiving your article – in a place like PubMed Central, or an institutional repository. Publishers may put limitations on this, like requiring an embargo period of 6 months to a year, and allowing only the author accepted manuscript</a:t>
            </a:r>
          </a:p>
        </p:txBody>
      </p:sp>
      <p:sp>
        <p:nvSpPr>
          <p:cNvPr id="4" name="Slide Number Placeholder 3"/>
          <p:cNvSpPr>
            <a:spLocks noGrp="1"/>
          </p:cNvSpPr>
          <p:nvPr>
            <p:ph type="sldNum" sz="quarter" idx="5"/>
          </p:nvPr>
        </p:nvSpPr>
        <p:spPr/>
        <p:txBody>
          <a:bodyPr/>
          <a:lstStyle/>
          <a:p>
            <a:fld id="{45AE5A1C-0B13-45C6-BF25-C174489EE5DB}" type="slidenum">
              <a:rPr lang="en-US"/>
              <a:t>4</a:t>
            </a:fld>
            <a:endParaRPr lang="en-US"/>
          </a:p>
        </p:txBody>
      </p:sp>
    </p:spTree>
    <p:extLst>
      <p:ext uri="{BB962C8B-B14F-4D97-AF65-F5344CB8AC3E}">
        <p14:creationId xmlns:p14="http://schemas.microsoft.com/office/powerpoint/2010/main" val="253378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HSHSL has recently entered into two read and publish agreements – here we pay for the subscription to a set of journals so the campus community can read them, and we also have purchased a number of credits so our authors can publish in them and make their own articles open without paying the usual fee that you have to pay for hybrid journals. Our agreements are with Wiley and Elsevier – two of the largest academic publishers. We have 95 credits for Wiley and 100 for Elsevier – each credit is one publication. </a:t>
            </a:r>
          </a:p>
        </p:txBody>
      </p:sp>
      <p:sp>
        <p:nvSpPr>
          <p:cNvPr id="4" name="Slide Number Placeholder 3"/>
          <p:cNvSpPr>
            <a:spLocks noGrp="1"/>
          </p:cNvSpPr>
          <p:nvPr>
            <p:ph type="sldNum" sz="quarter" idx="5"/>
          </p:nvPr>
        </p:nvSpPr>
        <p:spPr/>
        <p:txBody>
          <a:bodyPr/>
          <a:lstStyle/>
          <a:p>
            <a:fld id="{45AE5A1C-0B13-45C6-BF25-C174489EE5DB}" type="slidenum">
              <a:rPr lang="en-US"/>
              <a:t>5</a:t>
            </a:fld>
            <a:endParaRPr lang="en-US"/>
          </a:p>
        </p:txBody>
      </p:sp>
    </p:spTree>
    <p:extLst>
      <p:ext uri="{BB962C8B-B14F-4D97-AF65-F5344CB8AC3E}">
        <p14:creationId xmlns:p14="http://schemas.microsoft.com/office/powerpoint/2010/main" val="3034465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have an article fee covered under this agreement you just need to make sure that you choose an eligible journal and that the corresponding author is UMB-affiliated. There is no special application – when your article is accepted by the journal you will see the option to make it open on the publisher's site – you may be asked to confirm your affiliation. Credits are allocated on a first come, first serve basis. We currently have 34 left for Wiley and 11 left for Elsevier as of this week. If you think you submitted to an eligible journal in this last year and didn't see that option, please reach out and let us know!  We received a report from Wiley on all the articles that were published under this agreement at UMB and without the agreement the APC costs would have been over $225000, and that was as of October – so we can see what a good value this is.</a:t>
            </a:r>
          </a:p>
        </p:txBody>
      </p:sp>
      <p:sp>
        <p:nvSpPr>
          <p:cNvPr id="4" name="Slide Number Placeholder 3"/>
          <p:cNvSpPr>
            <a:spLocks noGrp="1"/>
          </p:cNvSpPr>
          <p:nvPr>
            <p:ph type="sldNum" sz="quarter" idx="5"/>
          </p:nvPr>
        </p:nvSpPr>
        <p:spPr/>
        <p:txBody>
          <a:bodyPr/>
          <a:lstStyle/>
          <a:p>
            <a:fld id="{45AE5A1C-0B13-45C6-BF25-C174489EE5DB}" type="slidenum">
              <a:rPr lang="en-US"/>
              <a:t>6</a:t>
            </a:fld>
            <a:endParaRPr lang="en-US"/>
          </a:p>
        </p:txBody>
      </p:sp>
    </p:spTree>
    <p:extLst>
      <p:ext uri="{BB962C8B-B14F-4D97-AF65-F5344CB8AC3E}">
        <p14:creationId xmlns:p14="http://schemas.microsoft.com/office/powerpoint/2010/main" val="126612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 this slide are just a handful of the journals covered by these agreements – just to give you a sense of the variety of subjects covered. These are all journals that UMB authors have published in before and are highly regarded in their respective fields. As we said the agreements are with two of the largest publishers in the world and cover about 3000 journals overall. Now, not all of those are in the health sciences, but we did take a look and UMB authors published in about 900 of these journals over the last five years, representing about a quarter of all UMB publications.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5AE5A1C-0B13-45C6-BF25-C174489EE5DB}" type="slidenum">
              <a:rPr lang="en-US"/>
              <a:t>7</a:t>
            </a:fld>
            <a:endParaRPr lang="en-US"/>
          </a:p>
        </p:txBody>
      </p:sp>
    </p:spTree>
    <p:extLst>
      <p:ext uri="{BB962C8B-B14F-4D97-AF65-F5344CB8AC3E}">
        <p14:creationId xmlns:p14="http://schemas.microsoft.com/office/powerpoint/2010/main" val="70628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graph speaks to the quality of the journals covered by the agreements. It's based on the distribution of </a:t>
            </a:r>
            <a:r>
              <a:rPr lang="en-US" err="1">
                <a:ea typeface="Calibri"/>
                <a:cs typeface="Calibri"/>
              </a:rPr>
              <a:t>CiteScore</a:t>
            </a:r>
            <a:r>
              <a:rPr lang="en-US">
                <a:ea typeface="Calibri"/>
                <a:cs typeface="Calibri"/>
              </a:rPr>
              <a:t> Percentiles – this is a metric from Scopus that indicates the relative standing of a journal in its field, and this graph shows that the articles in our agreements tend to be a little more clustered in those higher percentiles than those not in the agreements.</a:t>
            </a:r>
          </a:p>
        </p:txBody>
      </p:sp>
      <p:sp>
        <p:nvSpPr>
          <p:cNvPr id="4" name="Slide Number Placeholder 3"/>
          <p:cNvSpPr>
            <a:spLocks noGrp="1"/>
          </p:cNvSpPr>
          <p:nvPr>
            <p:ph type="sldNum" sz="quarter" idx="5"/>
          </p:nvPr>
        </p:nvSpPr>
        <p:spPr/>
        <p:txBody>
          <a:bodyPr/>
          <a:lstStyle/>
          <a:p>
            <a:fld id="{45AE5A1C-0B13-45C6-BF25-C174489EE5DB}" type="slidenum">
              <a:rPr lang="en-US"/>
              <a:t>8</a:t>
            </a:fld>
            <a:endParaRPr lang="en-US"/>
          </a:p>
        </p:txBody>
      </p:sp>
    </p:spTree>
    <p:extLst>
      <p:ext uri="{BB962C8B-B14F-4D97-AF65-F5344CB8AC3E}">
        <p14:creationId xmlns:p14="http://schemas.microsoft.com/office/powerpoint/2010/main" val="57762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to explore the overall picture of OA publishing at UMB you can take a look at our dashboard </a:t>
            </a:r>
          </a:p>
        </p:txBody>
      </p:sp>
      <p:sp>
        <p:nvSpPr>
          <p:cNvPr id="4" name="Slide Number Placeholder 3"/>
          <p:cNvSpPr>
            <a:spLocks noGrp="1"/>
          </p:cNvSpPr>
          <p:nvPr>
            <p:ph type="sldNum" sz="quarter" idx="5"/>
          </p:nvPr>
        </p:nvSpPr>
        <p:spPr/>
        <p:txBody>
          <a:bodyPr/>
          <a:lstStyle/>
          <a:p>
            <a:fld id="{45AE5A1C-0B13-45C6-BF25-C174489EE5DB}" type="slidenum">
              <a:rPr lang="en-US"/>
              <a:t>9</a:t>
            </a:fld>
            <a:endParaRPr lang="en-US"/>
          </a:p>
        </p:txBody>
      </p:sp>
    </p:spTree>
    <p:extLst>
      <p:ext uri="{BB962C8B-B14F-4D97-AF65-F5344CB8AC3E}">
        <p14:creationId xmlns:p14="http://schemas.microsoft.com/office/powerpoint/2010/main" val="270332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BF1C-5A3F-3CDA-84AE-633C23FBC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DDB237-2387-AF95-C0C9-A1841EF6B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E04772-5A22-7B8D-4BAB-7B4A3FEBEC36}"/>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8CF258FF-C751-444D-E3A1-C6280D084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63257-04C7-4907-D486-2411DA2E6739}"/>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117851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CEB2-1264-FB02-2E74-7A9ACEDAF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292A-FADC-7B85-29CE-7C072B4E0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A5423-2FB6-D6FA-0A37-3EDFB02034A9}"/>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C24AE698-3174-E281-A287-66275D305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FF8C2-4FF2-5226-A588-00634E4649B6}"/>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72127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5DF18-BBBD-4849-27F4-0D77C6447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915261-583A-24AE-5B19-8A6142A7F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2C586-7930-1E5F-F1CF-2030F7A186BD}"/>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E69FECD1-2894-2623-CEA7-BC07441D3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C9DE-A112-D4AB-202E-170040BDABA5}"/>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293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BF1C-5A3F-3CDA-84AE-633C23FBC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DDB237-2387-AF95-C0C9-A1841EF6B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E04772-5A22-7B8D-4BAB-7B4A3FEBEC36}"/>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8CF258FF-C751-444D-E3A1-C6280D084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63257-04C7-4907-D486-2411DA2E6739}"/>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27971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A2ED-EC16-1307-9808-E4011E5F6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1170B-0432-2F97-0A5A-CAA391A73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0D622-8626-40C0-FF5D-7530B1DF64DC}"/>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C19FCB8F-77E9-86F0-D866-0C97BEABB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C22E3-0435-0EF3-0C4E-484515AB7A3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70959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C38-92B1-FB16-9D33-2B9D1F441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558AC-233E-D772-39DD-5F8250E9A8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F985A-8D22-C6CF-55F4-C8BADB9BCE90}"/>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E2680C78-3AFB-BC08-2B4A-710153741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B6943-6FD4-75A0-B20E-1B2CD28F9511}"/>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695514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499-44DB-7DF8-5043-6A57CAD1D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33BE1-A037-3322-23F6-843FBA9D80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B9D7E-5F85-FEAA-9AF6-38A3D394D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FF0EA1-D362-3BFE-188F-DD47534FAEE3}"/>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7903F092-F911-D890-E442-CB8D314B5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35C18-A951-F39C-2FEB-7B64FAD8D5C6}"/>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186541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7F53-57B2-FDF1-C596-20F83378B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6C8AB-D16D-7DAC-1CC5-68B428799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111DFF-E621-500E-8095-AE0C77FF8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1ECCA-5088-0E67-8A4E-2A3D3CD53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4BD29-700A-F3B1-9668-1223EF42E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3B2CB-32F5-975A-7C3A-9BE233DA00F1}"/>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8" name="Footer Placeholder 7">
            <a:extLst>
              <a:ext uri="{FF2B5EF4-FFF2-40B4-BE49-F238E27FC236}">
                <a16:creationId xmlns:a16="http://schemas.microsoft.com/office/drawing/2014/main" id="{2648ECFB-16B9-33A0-51BC-CDE2B2160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752B0-3D83-5E54-958B-85AFA254572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66354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1D7A-8D0E-F96C-CF9F-3827CCFEB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FD129-C53D-07E4-D178-7D6DD41F9C2C}"/>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4" name="Footer Placeholder 3">
            <a:extLst>
              <a:ext uri="{FF2B5EF4-FFF2-40B4-BE49-F238E27FC236}">
                <a16:creationId xmlns:a16="http://schemas.microsoft.com/office/drawing/2014/main" id="{72444993-8B8E-5F1F-7530-FB214AC4D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B72AB-D9D8-13D7-0726-48388D75277D}"/>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052463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70B1B-5C4E-9078-7364-83D72C9A479A}"/>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3" name="Footer Placeholder 2">
            <a:extLst>
              <a:ext uri="{FF2B5EF4-FFF2-40B4-BE49-F238E27FC236}">
                <a16:creationId xmlns:a16="http://schemas.microsoft.com/office/drawing/2014/main" id="{05D587B7-25CE-22CF-7AA7-F68E94E7F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5AD1E9-F917-67AF-3444-4F1C2E437F2C}"/>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412655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C7CF-0714-9D30-3F5E-942FEA198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B4BF1-67A2-EDBB-ED33-C9323D7F1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EE3579-972F-5128-F50B-83E5A16B1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272A0-C2D2-2FDA-8E23-30078BEB721B}"/>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627D5BB4-279C-2DE4-0603-71B41CB06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01201-7BE9-AF66-E54B-241BC1E5A2F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240083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A2ED-EC16-1307-9808-E4011E5F6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1170B-0432-2F97-0A5A-CAA391A73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0D622-8626-40C0-FF5D-7530B1DF64DC}"/>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C19FCB8F-77E9-86F0-D866-0C97BEABB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C22E3-0435-0EF3-0C4E-484515AB7A3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202565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E004-52E4-12AE-A0EE-4E2CD30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871FD-FE8F-943F-AC21-53620FAE4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1D65D-D850-ED07-7313-438F01F63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E148B-908A-FF84-970C-601333FB31B6}"/>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2AD96B5B-B72E-8258-6155-FB29251DF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21217-F678-36C4-1AD3-C45E33A29980}"/>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1563865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CEB2-1264-FB02-2E74-7A9ACEDAF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292A-FADC-7B85-29CE-7C072B4E0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A5423-2FB6-D6FA-0A37-3EDFB02034A9}"/>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C24AE698-3174-E281-A287-66275D305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FF8C2-4FF2-5226-A588-00634E4649B6}"/>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01857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5DF18-BBBD-4849-27F4-0D77C6447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915261-583A-24AE-5B19-8A6142A7F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2C586-7930-1E5F-F1CF-2030F7A186BD}"/>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E69FECD1-2894-2623-CEA7-BC07441D3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C9DE-A112-D4AB-202E-170040BDABA5}"/>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239598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ABF1C-5A3F-3CDA-84AE-633C23FBCF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DDB237-2387-AF95-C0C9-A1841EF6B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E04772-5A22-7B8D-4BAB-7B4A3FEBEC36}"/>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8CF258FF-C751-444D-E3A1-C6280D084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63257-04C7-4907-D486-2411DA2E6739}"/>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6832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A2ED-EC16-1307-9808-E4011E5F6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01170B-0432-2F97-0A5A-CAA391A730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C0D622-8626-40C0-FF5D-7530B1DF64DC}"/>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C19FCB8F-77E9-86F0-D866-0C97BEABB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C22E3-0435-0EF3-0C4E-484515AB7A3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501514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C38-92B1-FB16-9D33-2B9D1F441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558AC-233E-D772-39DD-5F8250E9A8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F985A-8D22-C6CF-55F4-C8BADB9BCE90}"/>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E2680C78-3AFB-BC08-2B4A-710153741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B6943-6FD4-75A0-B20E-1B2CD28F9511}"/>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200440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499-44DB-7DF8-5043-6A57CAD1D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33BE1-A037-3322-23F6-843FBA9D80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B9D7E-5F85-FEAA-9AF6-38A3D394D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FF0EA1-D362-3BFE-188F-DD47534FAEE3}"/>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7903F092-F911-D890-E442-CB8D314B5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35C18-A951-F39C-2FEB-7B64FAD8D5C6}"/>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817265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7F53-57B2-FDF1-C596-20F83378B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6C8AB-D16D-7DAC-1CC5-68B428799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111DFF-E621-500E-8095-AE0C77FF8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1ECCA-5088-0E67-8A4E-2A3D3CD53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4BD29-700A-F3B1-9668-1223EF42E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3B2CB-32F5-975A-7C3A-9BE233DA00F1}"/>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8" name="Footer Placeholder 7">
            <a:extLst>
              <a:ext uri="{FF2B5EF4-FFF2-40B4-BE49-F238E27FC236}">
                <a16:creationId xmlns:a16="http://schemas.microsoft.com/office/drawing/2014/main" id="{2648ECFB-16B9-33A0-51BC-CDE2B2160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752B0-3D83-5E54-958B-85AFA254572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1158535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1D7A-8D0E-F96C-CF9F-3827CCFEB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FD129-C53D-07E4-D178-7D6DD41F9C2C}"/>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4" name="Footer Placeholder 3">
            <a:extLst>
              <a:ext uri="{FF2B5EF4-FFF2-40B4-BE49-F238E27FC236}">
                <a16:creationId xmlns:a16="http://schemas.microsoft.com/office/drawing/2014/main" id="{72444993-8B8E-5F1F-7530-FB214AC4D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B72AB-D9D8-13D7-0726-48388D75277D}"/>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346716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70B1B-5C4E-9078-7364-83D72C9A479A}"/>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3" name="Footer Placeholder 2">
            <a:extLst>
              <a:ext uri="{FF2B5EF4-FFF2-40B4-BE49-F238E27FC236}">
                <a16:creationId xmlns:a16="http://schemas.microsoft.com/office/drawing/2014/main" id="{05D587B7-25CE-22CF-7AA7-F68E94E7F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5AD1E9-F917-67AF-3444-4F1C2E437F2C}"/>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41476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EC38-92B1-FB16-9D33-2B9D1F441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558AC-233E-D772-39DD-5F8250E9A8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F985A-8D22-C6CF-55F4-C8BADB9BCE90}"/>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E2680C78-3AFB-BC08-2B4A-710153741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B6943-6FD4-75A0-B20E-1B2CD28F9511}"/>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1688025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C7CF-0714-9D30-3F5E-942FEA198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B4BF1-67A2-EDBB-ED33-C9323D7F1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EE3579-972F-5128-F50B-83E5A16B1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272A0-C2D2-2FDA-8E23-30078BEB721B}"/>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627D5BB4-279C-2DE4-0603-71B41CB06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01201-7BE9-AF66-E54B-241BC1E5A2F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472869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E004-52E4-12AE-A0EE-4E2CD30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871FD-FE8F-943F-AC21-53620FAE4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1D65D-D850-ED07-7313-438F01F63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E148B-908A-FF84-970C-601333FB31B6}"/>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2AD96B5B-B72E-8258-6155-FB29251DF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21217-F678-36C4-1AD3-C45E33A29980}"/>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2315892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CEB2-1264-FB02-2E74-7A9ACEDAF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292A-FADC-7B85-29CE-7C072B4E00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7A5423-2FB6-D6FA-0A37-3EDFB02034A9}"/>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C24AE698-3174-E281-A287-66275D3057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FF8C2-4FF2-5226-A588-00634E4649B6}"/>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1136117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5DF18-BBBD-4849-27F4-0D77C6447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915261-583A-24AE-5B19-8A6142A7F8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2C586-7930-1E5F-F1CF-2030F7A186BD}"/>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E69FECD1-2894-2623-CEA7-BC07441D3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2C9DE-A112-D4AB-202E-170040BDABA5}"/>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35471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499-44DB-7DF8-5043-6A57CAD1DC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E33BE1-A037-3322-23F6-843FBA9D80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B9D7E-5F85-FEAA-9AF6-38A3D394D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FF0EA1-D362-3BFE-188F-DD47534FAEE3}"/>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7903F092-F911-D890-E442-CB8D314B5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35C18-A951-F39C-2FEB-7B64FAD8D5C6}"/>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592935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7F53-57B2-FDF1-C596-20F83378B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E6C8AB-D16D-7DAC-1CC5-68B4287991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111DFF-E621-500E-8095-AE0C77FF8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E1ECCA-5088-0E67-8A4E-2A3D3CD53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4BD29-700A-F3B1-9668-1223EF42E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3B2CB-32F5-975A-7C3A-9BE233DA00F1}"/>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8" name="Footer Placeholder 7">
            <a:extLst>
              <a:ext uri="{FF2B5EF4-FFF2-40B4-BE49-F238E27FC236}">
                <a16:creationId xmlns:a16="http://schemas.microsoft.com/office/drawing/2014/main" id="{2648ECFB-16B9-33A0-51BC-CDE2B2160B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752B0-3D83-5E54-958B-85AFA254572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163279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1D7A-8D0E-F96C-CF9F-3827CCFEBF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FD129-C53D-07E4-D178-7D6DD41F9C2C}"/>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4" name="Footer Placeholder 3">
            <a:extLst>
              <a:ext uri="{FF2B5EF4-FFF2-40B4-BE49-F238E27FC236}">
                <a16:creationId xmlns:a16="http://schemas.microsoft.com/office/drawing/2014/main" id="{72444993-8B8E-5F1F-7530-FB214AC4DE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CB72AB-D9D8-13D7-0726-48388D75277D}"/>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67137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70B1B-5C4E-9078-7364-83D72C9A479A}"/>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3" name="Footer Placeholder 2">
            <a:extLst>
              <a:ext uri="{FF2B5EF4-FFF2-40B4-BE49-F238E27FC236}">
                <a16:creationId xmlns:a16="http://schemas.microsoft.com/office/drawing/2014/main" id="{05D587B7-25CE-22CF-7AA7-F68E94E7F3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5AD1E9-F917-67AF-3444-4F1C2E437F2C}"/>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50212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C7CF-0714-9D30-3F5E-942FEA198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1B4BF1-67A2-EDBB-ED33-C9323D7F1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EE3579-972F-5128-F50B-83E5A16B1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3272A0-C2D2-2FDA-8E23-30078BEB721B}"/>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627D5BB4-279C-2DE4-0603-71B41CB06B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A01201-7BE9-AF66-E54B-241BC1E5A2FE}"/>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8342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E004-52E4-12AE-A0EE-4E2CD30BE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9871FD-FE8F-943F-AC21-53620FAE4D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B1D65D-D850-ED07-7313-438F01F63E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BE148B-908A-FF84-970C-601333FB31B6}"/>
              </a:ext>
            </a:extLst>
          </p:cNvPr>
          <p:cNvSpPr>
            <a:spLocks noGrp="1"/>
          </p:cNvSpPr>
          <p:nvPr>
            <p:ph type="dt" sz="half" idx="10"/>
          </p:nvPr>
        </p:nvSpPr>
        <p:spPr/>
        <p:txBody>
          <a:bodyPr/>
          <a:lstStyle/>
          <a:p>
            <a:fld id="{52EB8092-B76C-984E-A5F0-8CCE44CB1EE1}" type="datetimeFigureOut">
              <a:rPr lang="en-US" smtClean="0"/>
              <a:t>12/9/2025</a:t>
            </a:fld>
            <a:endParaRPr lang="en-US"/>
          </a:p>
        </p:txBody>
      </p:sp>
      <p:sp>
        <p:nvSpPr>
          <p:cNvPr id="6" name="Footer Placeholder 5">
            <a:extLst>
              <a:ext uri="{FF2B5EF4-FFF2-40B4-BE49-F238E27FC236}">
                <a16:creationId xmlns:a16="http://schemas.microsoft.com/office/drawing/2014/main" id="{2AD96B5B-B72E-8258-6155-FB29251DF8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21217-F678-36C4-1AD3-C45E33A29980}"/>
              </a:ext>
            </a:extLst>
          </p:cNvPr>
          <p:cNvSpPr>
            <a:spLocks noGrp="1"/>
          </p:cNvSpPr>
          <p:nvPr>
            <p:ph type="sldNum" sz="quarter" idx="12"/>
          </p:nvPr>
        </p:nvSpPr>
        <p:spPr/>
        <p:txBody>
          <a:bodyPr/>
          <a:lstStyle/>
          <a:p>
            <a:fld id="{561E01CC-37AE-3047-BC6E-E25F864D3F07}" type="slidenum">
              <a:rPr lang="en-US" smtClean="0"/>
              <a:t>‹#›</a:t>
            </a:fld>
            <a:endParaRPr lang="en-US"/>
          </a:p>
        </p:txBody>
      </p:sp>
    </p:spTree>
    <p:extLst>
      <p:ext uri="{BB962C8B-B14F-4D97-AF65-F5344CB8AC3E}">
        <p14:creationId xmlns:p14="http://schemas.microsoft.com/office/powerpoint/2010/main" val="309997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ack background with colorful squares&#10;&#10;AI-generated content may be incorrect.">
            <a:extLst>
              <a:ext uri="{FF2B5EF4-FFF2-40B4-BE49-F238E27FC236}">
                <a16:creationId xmlns:a16="http://schemas.microsoft.com/office/drawing/2014/main" id="{D43A3198-6E7C-74AE-96E2-7543F9B07E4F}"/>
              </a:ext>
            </a:extLst>
          </p:cNvPr>
          <p:cNvPicPr>
            <a:picLocks noChangeAspect="1"/>
          </p:cNvPicPr>
          <p:nvPr userDrawn="1"/>
        </p:nvPicPr>
        <p:blipFill>
          <a:blip r:embed="rId13"/>
          <a:stretch>
            <a:fillRect/>
          </a:stretch>
        </p:blipFill>
        <p:spPr>
          <a:xfrm>
            <a:off x="16289" y="0"/>
            <a:ext cx="12179302" cy="6858000"/>
          </a:xfrm>
          <a:prstGeom prst="rect">
            <a:avLst/>
          </a:prstGeom>
        </p:spPr>
      </p:pic>
      <p:sp>
        <p:nvSpPr>
          <p:cNvPr id="2" name="Title Placeholder 1">
            <a:extLst>
              <a:ext uri="{FF2B5EF4-FFF2-40B4-BE49-F238E27FC236}">
                <a16:creationId xmlns:a16="http://schemas.microsoft.com/office/drawing/2014/main" id="{8711542A-CEF2-0FA9-F1B8-815FF5D2A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E652E-A41F-46D5-7EED-D93EB49D8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FA702-F62C-7209-665D-91CB0086B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30376A77-D860-D430-D3F7-98EA614CD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629777-59C8-1D24-FFAB-53F561B26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E01CC-37AE-3047-BC6E-E25F864D3F07}" type="slidenum">
              <a:rPr lang="en-US" smtClean="0"/>
              <a:t>‹#›</a:t>
            </a:fld>
            <a:endParaRPr lang="en-US"/>
          </a:p>
        </p:txBody>
      </p:sp>
    </p:spTree>
    <p:extLst>
      <p:ext uri="{BB962C8B-B14F-4D97-AF65-F5344CB8AC3E}">
        <p14:creationId xmlns:p14="http://schemas.microsoft.com/office/powerpoint/2010/main" val="3592556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3A3198-6E7C-74AE-96E2-7543F9B07E4F}"/>
              </a:ext>
            </a:extLst>
          </p:cNvPr>
          <p:cNvPicPr>
            <a:picLocks noChangeAspect="1"/>
          </p:cNvPicPr>
          <p:nvPr userDrawn="1"/>
        </p:nvPicPr>
        <p:blipFill>
          <a:blip r:embed="rId13"/>
          <a:srcRect/>
          <a:stretch/>
        </p:blipFill>
        <p:spPr>
          <a:xfrm>
            <a:off x="16290" y="0"/>
            <a:ext cx="12179300" cy="6858000"/>
          </a:xfrm>
          <a:prstGeom prst="rect">
            <a:avLst/>
          </a:prstGeom>
        </p:spPr>
      </p:pic>
      <p:sp>
        <p:nvSpPr>
          <p:cNvPr id="2" name="Title Placeholder 1">
            <a:extLst>
              <a:ext uri="{FF2B5EF4-FFF2-40B4-BE49-F238E27FC236}">
                <a16:creationId xmlns:a16="http://schemas.microsoft.com/office/drawing/2014/main" id="{8711542A-CEF2-0FA9-F1B8-815FF5D2A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E652E-A41F-46D5-7EED-D93EB49D8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FA702-F62C-7209-665D-91CB0086B356}"/>
              </a:ext>
            </a:extLst>
          </p:cNvPr>
          <p:cNvSpPr>
            <a:spLocks noGrp="1"/>
          </p:cNvSpPr>
          <p:nvPr>
            <p:ph type="dt" sz="half" idx="2"/>
          </p:nvPr>
        </p:nvSpPr>
        <p:spPr>
          <a:xfrm>
            <a:off x="838200" y="6356350"/>
            <a:ext cx="14478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30376A77-D860-D430-D3F7-98EA614CD9A3}"/>
              </a:ext>
            </a:extLst>
          </p:cNvPr>
          <p:cNvSpPr>
            <a:spLocks noGrp="1"/>
          </p:cNvSpPr>
          <p:nvPr>
            <p:ph type="ftr" sz="quarter" idx="3"/>
          </p:nvPr>
        </p:nvSpPr>
        <p:spPr>
          <a:xfrm>
            <a:off x="2428461"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629777-59C8-1D24-FFAB-53F561B26940}"/>
              </a:ext>
            </a:extLst>
          </p:cNvPr>
          <p:cNvSpPr>
            <a:spLocks noGrp="1"/>
          </p:cNvSpPr>
          <p:nvPr>
            <p:ph type="sldNum" sz="quarter" idx="4"/>
          </p:nvPr>
        </p:nvSpPr>
        <p:spPr>
          <a:xfrm>
            <a:off x="6685722"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E01CC-37AE-3047-BC6E-E25F864D3F07}" type="slidenum">
              <a:rPr lang="en-US" smtClean="0"/>
              <a:t>‹#›</a:t>
            </a:fld>
            <a:endParaRPr lang="en-US"/>
          </a:p>
        </p:txBody>
      </p:sp>
    </p:spTree>
    <p:extLst>
      <p:ext uri="{BB962C8B-B14F-4D97-AF65-F5344CB8AC3E}">
        <p14:creationId xmlns:p14="http://schemas.microsoft.com/office/powerpoint/2010/main" val="180537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3A3198-6E7C-74AE-96E2-7543F9B07E4F}"/>
              </a:ext>
            </a:extLst>
          </p:cNvPr>
          <p:cNvPicPr>
            <a:picLocks noChangeAspect="1"/>
          </p:cNvPicPr>
          <p:nvPr userDrawn="1"/>
        </p:nvPicPr>
        <p:blipFill>
          <a:blip r:embed="rId13"/>
          <a:srcRect/>
          <a:stretch/>
        </p:blipFill>
        <p:spPr>
          <a:xfrm>
            <a:off x="16290" y="0"/>
            <a:ext cx="12179300" cy="6858000"/>
          </a:xfrm>
          <a:prstGeom prst="rect">
            <a:avLst/>
          </a:prstGeom>
        </p:spPr>
      </p:pic>
      <p:sp>
        <p:nvSpPr>
          <p:cNvPr id="2" name="Title Placeholder 1">
            <a:extLst>
              <a:ext uri="{FF2B5EF4-FFF2-40B4-BE49-F238E27FC236}">
                <a16:creationId xmlns:a16="http://schemas.microsoft.com/office/drawing/2014/main" id="{8711542A-CEF2-0FA9-F1B8-815FF5D2AC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E652E-A41F-46D5-7EED-D93EB49D8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FA702-F62C-7209-665D-91CB0086B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EB8092-B76C-984E-A5F0-8CCE44CB1EE1}" type="datetimeFigureOut">
              <a:rPr lang="en-US" smtClean="0"/>
              <a:t>12/9/2025</a:t>
            </a:fld>
            <a:endParaRPr lang="en-US"/>
          </a:p>
        </p:txBody>
      </p:sp>
      <p:sp>
        <p:nvSpPr>
          <p:cNvPr id="5" name="Footer Placeholder 4">
            <a:extLst>
              <a:ext uri="{FF2B5EF4-FFF2-40B4-BE49-F238E27FC236}">
                <a16:creationId xmlns:a16="http://schemas.microsoft.com/office/drawing/2014/main" id="{30376A77-D860-D430-D3F7-98EA614CD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629777-59C8-1D24-FFAB-53F561B269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1E01CC-37AE-3047-BC6E-E25F864D3F07}" type="slidenum">
              <a:rPr lang="en-US" smtClean="0"/>
              <a:t>‹#›</a:t>
            </a:fld>
            <a:endParaRPr lang="en-US"/>
          </a:p>
        </p:txBody>
      </p:sp>
    </p:spTree>
    <p:extLst>
      <p:ext uri="{BB962C8B-B14F-4D97-AF65-F5344CB8AC3E}">
        <p14:creationId xmlns:p14="http://schemas.microsoft.com/office/powerpoint/2010/main" val="4742094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uides.hshsl.umaryland.edu/publication"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s://guides.hshsl.umaryland.edu/posterprinting/" TargetMode="External"/><Relationship Id="rId5" Type="http://schemas.openxmlformats.org/officeDocument/2006/relationships/hyperlink" Target="https://guides.hshsl.umaryland.edu/impact" TargetMode="External"/><Relationship Id="rId4" Type="http://schemas.openxmlformats.org/officeDocument/2006/relationships/hyperlink" Target="https://guides.hshsl.umaryland.edu/nihcomplianc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2.hshsl.umaryland.edu/newsletter/?p=3945#03" TargetMode="External"/><Relationship Id="rId3" Type="http://schemas.openxmlformats.org/officeDocument/2006/relationships/hyperlink" Target="https://www2.hshsl.umaryland.edu/hshsl/assistance/litsearch.cfm" TargetMode="External"/><Relationship Id="rId7" Type="http://schemas.openxmlformats.org/officeDocument/2006/relationships/hyperlink" Target="https://guides.hshsl.umaryland.edu/citationmanager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https://guides.hshsl.umaryland.edu/AIandInfoLit" TargetMode="External"/><Relationship Id="rId5" Type="http://schemas.openxmlformats.org/officeDocument/2006/relationships/hyperlink" Target="https://guides.hshsl.umaryland.edu/druginfo" TargetMode="External"/><Relationship Id="rId10" Type="http://schemas.openxmlformats.org/officeDocument/2006/relationships/hyperlink" Target="https://bit.ly/HSL-RES" TargetMode="External"/><Relationship Id="rId4" Type="http://schemas.openxmlformats.org/officeDocument/2006/relationships/hyperlink" Target="https://guides.hshsl.umaryland.edu/EvidenceSynthesis" TargetMode="Externa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2.hshsl.umaryland.edu/cdabs/consult.cfm" TargetMode="External"/><Relationship Id="rId7" Type="http://schemas.openxmlformats.org/officeDocument/2006/relationships/hyperlink" Target="https://bit.ly/HSHSL-DAB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ww.umaryland.edu/ictr/funding/voucher-program/" TargetMode="External"/><Relationship Id="rId4" Type="http://schemas.openxmlformats.org/officeDocument/2006/relationships/hyperlink" Target="https://guides.hshsl.umaryland.edu/dataVisualizationServic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help.osf.io/article/376-preprints-home-page#OSF-hosted-Community-run-Preprint-Services-1JWYD" TargetMode="External"/><Relationship Id="rId3" Type="http://schemas.openxmlformats.org/officeDocument/2006/relationships/hyperlink" Target="http://www2.hshsl.umaryland.edu/dc/new.cfm" TargetMode="External"/><Relationship Id="rId7" Type="http://schemas.openxmlformats.org/officeDocument/2006/relationships/hyperlink" Target="https://osf.io/"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www.icpsr.umich.edu/sites/icpsr/manage-data/deposit" TargetMode="External"/><Relationship Id="rId5" Type="http://schemas.openxmlformats.org/officeDocument/2006/relationships/hyperlink" Target="https://qdr.syr.edu/" TargetMode="External"/><Relationship Id="rId4" Type="http://schemas.openxmlformats.org/officeDocument/2006/relationships/hyperlink" Target="https://datacatalog.hshsl.umaryland.edu/" TargetMode="External"/><Relationship Id="rId9" Type="http://schemas.openxmlformats.org/officeDocument/2006/relationships/hyperlink" Target="https://www2.hshsl.umaryland.edu/cdabs/resources/data.cf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hshsl.umaryland.edu/&#8203;" TargetMode="External"/><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hyperlink" Target="mailto:publishing@hshsl.umaryland.edu" TargetMode="External"/><Relationship Id="rId5" Type="http://schemas.openxmlformats.org/officeDocument/2006/relationships/hyperlink" Target="mailto:data@hshsl.umaryland.edu" TargetMode="External"/><Relationship Id="rId4" Type="http://schemas.openxmlformats.org/officeDocument/2006/relationships/hyperlink" Target="mailto:hshsl@umaryland.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authorservices.wiley.com/asset/Wiley-Journal-APCs-OnlineOpen.xls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agreements.journals.elsevier.com/university-of-maryland-baltimo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2.hshsl.umaryland.edu/hshsl/about/openaccess.cfm"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60130-41F7-2770-DDA7-755A1D665E18}"/>
              </a:ext>
            </a:extLst>
          </p:cNvPr>
          <p:cNvSpPr>
            <a:spLocks noGrp="1"/>
          </p:cNvSpPr>
          <p:nvPr>
            <p:ph type="ctrTitle"/>
          </p:nvPr>
        </p:nvSpPr>
        <p:spPr>
          <a:xfrm>
            <a:off x="1524000" y="1913300"/>
            <a:ext cx="9144000" cy="2387600"/>
          </a:xfrm>
        </p:spPr>
        <p:txBody>
          <a:bodyPr>
            <a:normAutofit/>
          </a:bodyPr>
          <a:lstStyle/>
          <a:p>
            <a:r>
              <a:rPr lang="en-US" sz="4800">
                <a:ea typeface="+mj-lt"/>
                <a:cs typeface="+mj-lt"/>
              </a:rPr>
              <a:t>Publishing and Beyond: </a:t>
            </a:r>
            <a:br>
              <a:rPr lang="en-US" sz="4800">
                <a:ea typeface="+mj-lt"/>
                <a:cs typeface="+mj-lt"/>
              </a:rPr>
            </a:br>
            <a:r>
              <a:rPr lang="en-US" sz="4800">
                <a:ea typeface="+mj-lt"/>
                <a:cs typeface="+mj-lt"/>
              </a:rPr>
              <a:t>How the HSHSL Can Help You Maximize Your Research Output</a:t>
            </a:r>
          </a:p>
        </p:txBody>
      </p:sp>
      <p:sp>
        <p:nvSpPr>
          <p:cNvPr id="3" name="Subtitle 2">
            <a:extLst>
              <a:ext uri="{FF2B5EF4-FFF2-40B4-BE49-F238E27FC236}">
                <a16:creationId xmlns:a16="http://schemas.microsoft.com/office/drawing/2014/main" id="{BDEDF762-4AF5-7675-D562-5F8F10C58299}"/>
              </a:ext>
            </a:extLst>
          </p:cNvPr>
          <p:cNvSpPr>
            <a:spLocks noGrp="1"/>
          </p:cNvSpPr>
          <p:nvPr>
            <p:ph type="subTitle" idx="1"/>
          </p:nvPr>
        </p:nvSpPr>
        <p:spPr>
          <a:xfrm>
            <a:off x="1524000" y="4637207"/>
            <a:ext cx="9144000" cy="2009445"/>
          </a:xfrm>
        </p:spPr>
        <p:txBody>
          <a:bodyPr vert="horz" lIns="91440" tIns="45720" rIns="91440" bIns="45720" rtlCol="0" anchor="t">
            <a:normAutofit fontScale="92500" lnSpcReduction="10000"/>
          </a:bodyPr>
          <a:lstStyle/>
          <a:p>
            <a:r>
              <a:rPr lang="en-US" sz="2600"/>
              <a:t>HSHSL Scholarly Communications Committee:</a:t>
            </a:r>
          </a:p>
          <a:p>
            <a:r>
              <a:rPr lang="en-US" sz="2200"/>
              <a:t>Amy Yarnell, MLS, Head of Data and Bioinformation Services</a:t>
            </a:r>
          </a:p>
          <a:p>
            <a:r>
              <a:rPr lang="en-US" sz="2200"/>
              <a:t>Emily Gorman, MLIS, Research and Education Librarian, SOP</a:t>
            </a:r>
          </a:p>
          <a:p>
            <a:r>
              <a:rPr lang="en-US" sz="2200"/>
              <a:t>Nicole </a:t>
            </a:r>
            <a:r>
              <a:rPr lang="en-US" sz="2200" err="1"/>
              <a:t>Shelawala</a:t>
            </a:r>
            <a:r>
              <a:rPr lang="en-US" sz="2200"/>
              <a:t>, MLIS, Research and Education Librarian, SOM</a:t>
            </a:r>
          </a:p>
          <a:p>
            <a:r>
              <a:rPr lang="en-US" sz="2200"/>
              <a:t>Christine Nieman Hislop, MSLIS, Data Services Librarian</a:t>
            </a:r>
          </a:p>
        </p:txBody>
      </p:sp>
    </p:spTree>
    <p:extLst>
      <p:ext uri="{BB962C8B-B14F-4D97-AF65-F5344CB8AC3E}">
        <p14:creationId xmlns:p14="http://schemas.microsoft.com/office/powerpoint/2010/main" val="354188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B41F-EAB9-D593-52BA-DD0BD91EEA52}"/>
              </a:ext>
            </a:extLst>
          </p:cNvPr>
          <p:cNvSpPr>
            <a:spLocks noGrp="1"/>
          </p:cNvSpPr>
          <p:nvPr>
            <p:ph type="title"/>
          </p:nvPr>
        </p:nvSpPr>
        <p:spPr/>
        <p:txBody>
          <a:bodyPr/>
          <a:lstStyle/>
          <a:p>
            <a:r>
              <a:rPr lang="en-US"/>
              <a:t>Publishing Resources at HSHSL</a:t>
            </a:r>
          </a:p>
        </p:txBody>
      </p:sp>
      <p:sp>
        <p:nvSpPr>
          <p:cNvPr id="3" name="Content Placeholder 2">
            <a:extLst>
              <a:ext uri="{FF2B5EF4-FFF2-40B4-BE49-F238E27FC236}">
                <a16:creationId xmlns:a16="http://schemas.microsoft.com/office/drawing/2014/main" id="{258CCD02-DE26-36F9-9AEA-223030B17400}"/>
              </a:ext>
            </a:extLst>
          </p:cNvPr>
          <p:cNvSpPr>
            <a:spLocks noGrp="1"/>
          </p:cNvSpPr>
          <p:nvPr>
            <p:ph idx="1"/>
          </p:nvPr>
        </p:nvSpPr>
        <p:spPr>
          <a:xfrm>
            <a:off x="838200" y="1825625"/>
            <a:ext cx="10515600" cy="4653718"/>
          </a:xfrm>
        </p:spPr>
        <p:txBody>
          <a:bodyPr vert="horz" lIns="91440" tIns="45720" rIns="91440" bIns="45720" rtlCol="0" anchor="t">
            <a:noAutofit/>
          </a:bodyPr>
          <a:lstStyle/>
          <a:p>
            <a:r>
              <a:rPr lang="en-US" sz="3200">
                <a:hlinkClick r:id="rId3"/>
              </a:rPr>
              <a:t>Publication Planning Guide</a:t>
            </a:r>
            <a:endParaRPr lang="en-US" sz="3200"/>
          </a:p>
          <a:p>
            <a:pPr lvl="1">
              <a:buFont typeface="Courier New" panose="020B0604020202020204" pitchFamily="34" charset="0"/>
              <a:buChar char="o"/>
            </a:pPr>
            <a:r>
              <a:rPr lang="en-US" sz="3200"/>
              <a:t>Where to publish, author IDs, predatory publishing, preprints and repositories, and more</a:t>
            </a:r>
          </a:p>
          <a:p>
            <a:r>
              <a:rPr lang="en-US" sz="3200">
                <a:hlinkClick r:id="rId4"/>
              </a:rPr>
              <a:t>NIH Public Access Policy Guide</a:t>
            </a:r>
            <a:endParaRPr lang="en-US" sz="3200"/>
          </a:p>
          <a:p>
            <a:pPr lvl="1">
              <a:buFont typeface="Courier New" panose="020B0604020202020204" pitchFamily="34" charset="0"/>
              <a:buChar char="o"/>
            </a:pPr>
            <a:r>
              <a:rPr lang="en-US" sz="3200"/>
              <a:t>Information to help ensure compliance</a:t>
            </a:r>
          </a:p>
          <a:p>
            <a:r>
              <a:rPr lang="en-US" sz="3200">
                <a:hlinkClick r:id="rId5"/>
              </a:rPr>
              <a:t>Research Impact Guide</a:t>
            </a:r>
            <a:endParaRPr lang="en-US" sz="3200"/>
          </a:p>
          <a:p>
            <a:pPr lvl="1">
              <a:buFont typeface="Courier New" panose="020B0604020202020204" pitchFamily="34" charset="0"/>
              <a:buChar char="o"/>
            </a:pPr>
            <a:r>
              <a:rPr lang="en-US" sz="3200"/>
              <a:t>How to measure the impact of your research, request an impact report from the HSHSL</a:t>
            </a:r>
          </a:p>
          <a:p>
            <a:r>
              <a:rPr lang="en-US" sz="3200">
                <a:hlinkClick r:id="rId6"/>
              </a:rPr>
              <a:t>HSHSL Poster Printing Service</a:t>
            </a:r>
            <a:endParaRPr lang="en-US" sz="3200"/>
          </a:p>
        </p:txBody>
      </p:sp>
    </p:spTree>
    <p:extLst>
      <p:ext uri="{BB962C8B-B14F-4D97-AF65-F5344CB8AC3E}">
        <p14:creationId xmlns:p14="http://schemas.microsoft.com/office/powerpoint/2010/main" val="124485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12837-8223-90FD-D319-3CE31B029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FB6A8-FEAF-EC42-A8AF-59D4B5A5FBC9}"/>
              </a:ext>
            </a:extLst>
          </p:cNvPr>
          <p:cNvSpPr>
            <a:spLocks noGrp="1"/>
          </p:cNvSpPr>
          <p:nvPr>
            <p:ph type="title"/>
          </p:nvPr>
        </p:nvSpPr>
        <p:spPr>
          <a:xfrm>
            <a:off x="838200" y="365125"/>
            <a:ext cx="10515600" cy="1325563"/>
          </a:xfrm>
        </p:spPr>
        <p:txBody>
          <a:bodyPr anchor="ctr">
            <a:normAutofit/>
          </a:bodyPr>
          <a:lstStyle/>
          <a:p>
            <a:r>
              <a:rPr lang="en-US"/>
              <a:t>Research and Education Services</a:t>
            </a:r>
          </a:p>
        </p:txBody>
      </p:sp>
      <p:sp>
        <p:nvSpPr>
          <p:cNvPr id="9" name="Content Placeholder 2">
            <a:extLst>
              <a:ext uri="{FF2B5EF4-FFF2-40B4-BE49-F238E27FC236}">
                <a16:creationId xmlns:a16="http://schemas.microsoft.com/office/drawing/2014/main" id="{9C1C20B9-3523-A434-64EC-B5ECC303980D}"/>
              </a:ext>
            </a:extLst>
          </p:cNvPr>
          <p:cNvSpPr>
            <a:spLocks noGrp="1"/>
          </p:cNvSpPr>
          <p:nvPr>
            <p:ph sz="half" idx="1"/>
          </p:nvPr>
        </p:nvSpPr>
        <p:spPr>
          <a:xfrm>
            <a:off x="838200" y="1825625"/>
            <a:ext cx="6927849" cy="4647671"/>
          </a:xfrm>
        </p:spPr>
        <p:txBody>
          <a:bodyPr vert="horz" lIns="91440" tIns="45720" rIns="91440" bIns="45720" rtlCol="0" anchor="t">
            <a:normAutofit/>
          </a:bodyPr>
          <a:lstStyle/>
          <a:p>
            <a:r>
              <a:rPr lang="en-US">
                <a:latin typeface="Aptos"/>
                <a:hlinkClick r:id="rId3"/>
              </a:rPr>
              <a:t>Expert literature searches</a:t>
            </a:r>
            <a:endParaRPr lang="en-US">
              <a:latin typeface="Aptos"/>
            </a:endParaRPr>
          </a:p>
          <a:p>
            <a:r>
              <a:rPr lang="en-US">
                <a:latin typeface="Aptos"/>
                <a:ea typeface="Calibri"/>
                <a:cs typeface="Calibri"/>
                <a:hlinkClick r:id="rId4"/>
              </a:rPr>
              <a:t>Evidence synthesis projects</a:t>
            </a:r>
            <a:r>
              <a:rPr lang="en-US">
                <a:latin typeface="Aptos"/>
                <a:ea typeface="Calibri"/>
                <a:cs typeface="Calibri"/>
              </a:rPr>
              <a:t> (e.g., systematic and scoping reviews)</a:t>
            </a:r>
            <a:endParaRPr lang="en-US">
              <a:latin typeface="Aptos"/>
            </a:endParaRPr>
          </a:p>
          <a:p>
            <a:r>
              <a:rPr lang="en-US">
                <a:latin typeface="Aptos"/>
                <a:ea typeface="Calibri"/>
                <a:cs typeface="Calibri"/>
              </a:rPr>
              <a:t>Instruction (guest lectures, custom workshops for faculty or student groups)</a:t>
            </a:r>
          </a:p>
          <a:p>
            <a:r>
              <a:rPr lang="en-US">
                <a:latin typeface="Aptos"/>
                <a:ea typeface="Calibri"/>
                <a:cs typeface="Calibri"/>
              </a:rPr>
              <a:t>Subject guides, e.g.:</a:t>
            </a:r>
          </a:p>
          <a:p>
            <a:pPr lvl="1">
              <a:buFont typeface="Courier New" panose="020B0604020202020204" pitchFamily="34" charset="0"/>
              <a:buChar char="o"/>
            </a:pPr>
            <a:r>
              <a:rPr lang="en-US">
                <a:solidFill>
                  <a:srgbClr val="000000"/>
                </a:solidFill>
                <a:latin typeface="Aptos"/>
                <a:ea typeface="Calibri"/>
                <a:cs typeface="Calibri"/>
                <a:hlinkClick r:id="rId5"/>
              </a:rPr>
              <a:t>Finding Drug and Clinical Information</a:t>
            </a:r>
            <a:endParaRPr lang="en-US">
              <a:solidFill>
                <a:srgbClr val="000000"/>
              </a:solidFill>
              <a:latin typeface="Aptos"/>
              <a:ea typeface="Calibri"/>
              <a:cs typeface="Calibri"/>
            </a:endParaRPr>
          </a:p>
          <a:p>
            <a:pPr lvl="1">
              <a:buFont typeface="Courier New" panose="020B0604020202020204" pitchFamily="34" charset="0"/>
              <a:buChar char="o"/>
            </a:pPr>
            <a:r>
              <a:rPr lang="en-US">
                <a:latin typeface="Aptos"/>
                <a:ea typeface="+mn-lt"/>
                <a:cs typeface="+mn-lt"/>
                <a:hlinkClick r:id="rId6"/>
              </a:rPr>
              <a:t>AI and Information Literacy</a:t>
            </a:r>
            <a:endParaRPr lang="en-US">
              <a:latin typeface="Aptos"/>
              <a:ea typeface="Calibri"/>
              <a:cs typeface="Calibri"/>
            </a:endParaRPr>
          </a:p>
          <a:p>
            <a:pPr lvl="1">
              <a:buFont typeface="Courier New" panose="020B0604020202020204" pitchFamily="34" charset="0"/>
              <a:buChar char="o"/>
            </a:pPr>
            <a:r>
              <a:rPr lang="en-US">
                <a:latin typeface="Aptos"/>
                <a:ea typeface="+mn-lt"/>
                <a:cs typeface="+mn-lt"/>
                <a:hlinkClick r:id="rId7"/>
              </a:rPr>
              <a:t>Citation Managers</a:t>
            </a:r>
            <a:endParaRPr lang="en-US">
              <a:latin typeface="Aptos"/>
            </a:endParaRPr>
          </a:p>
          <a:p>
            <a:r>
              <a:rPr lang="en-US">
                <a:latin typeface="Aptos"/>
              </a:rPr>
              <a:t>Coming in 2026: </a:t>
            </a:r>
            <a:r>
              <a:rPr lang="en-US">
                <a:latin typeface="Aptos"/>
                <a:hlinkClick r:id="rId8"/>
              </a:rPr>
              <a:t>Consensus</a:t>
            </a:r>
            <a:r>
              <a:rPr lang="en-US">
                <a:latin typeface="Aptos"/>
              </a:rPr>
              <a:t> premium trial</a:t>
            </a:r>
          </a:p>
        </p:txBody>
      </p:sp>
      <p:pic>
        <p:nvPicPr>
          <p:cNvPr id="4" name="Content Placeholder 3">
            <a:extLst>
              <a:ext uri="{FF2B5EF4-FFF2-40B4-BE49-F238E27FC236}">
                <a16:creationId xmlns:a16="http://schemas.microsoft.com/office/drawing/2014/main" id="{8FB394F8-BCE7-2B03-99E5-3231A5DFA120}"/>
              </a:ext>
              <a:ext uri="{C183D7F6-B498-43B3-948B-1728B52AA6E4}">
                <adec:decorative xmlns:adec="http://schemas.microsoft.com/office/drawing/2017/decorative" val="1"/>
              </a:ext>
            </a:extLst>
          </p:cNvPr>
          <p:cNvPicPr>
            <a:picLocks noGrp="1" noChangeAspect="1"/>
          </p:cNvPicPr>
          <p:nvPr>
            <p:ph sz="half" idx="2"/>
          </p:nvPr>
        </p:nvPicPr>
        <p:blipFill>
          <a:blip r:embed="rId9"/>
          <a:srcRect l="1324" r="-2" b="-2"/>
          <a:stretch>
            <a:fillRect/>
          </a:stretch>
        </p:blipFill>
        <p:spPr>
          <a:xfrm>
            <a:off x="7950199" y="2090208"/>
            <a:ext cx="3858684" cy="3240089"/>
          </a:xfrm>
          <a:prstGeom prst="rect">
            <a:avLst/>
          </a:prstGeom>
          <a:noFill/>
        </p:spPr>
      </p:pic>
      <p:sp>
        <p:nvSpPr>
          <p:cNvPr id="5" name="TextBox 4">
            <a:extLst>
              <a:ext uri="{FF2B5EF4-FFF2-40B4-BE49-F238E27FC236}">
                <a16:creationId xmlns:a16="http://schemas.microsoft.com/office/drawing/2014/main" id="{CE9B795B-C9FB-2EA9-2FB9-46AE55CB318B}"/>
              </a:ext>
            </a:extLst>
          </p:cNvPr>
          <p:cNvSpPr txBox="1"/>
          <p:nvPr/>
        </p:nvSpPr>
        <p:spPr>
          <a:xfrm>
            <a:off x="8655368" y="5338394"/>
            <a:ext cx="266839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strike="noStrike" baseline="0">
                <a:solidFill>
                  <a:srgbClr val="0563C1"/>
                </a:solidFill>
                <a:latin typeface="Aptos"/>
                <a:ea typeface="Segoe UI"/>
                <a:cs typeface="Segoe UI"/>
                <a:hlinkClick r:id="rId10"/>
              </a:rPr>
              <a:t>https://bit.ly/HSL-RES</a:t>
            </a:r>
            <a:endParaRPr lang="en-GB" sz="2000">
              <a:latin typeface="Aptos"/>
            </a:endParaRPr>
          </a:p>
          <a:p>
            <a:pPr algn="ctr"/>
            <a:endParaRPr lang="en-GB"/>
          </a:p>
        </p:txBody>
      </p:sp>
    </p:spTree>
    <p:extLst>
      <p:ext uri="{BB962C8B-B14F-4D97-AF65-F5344CB8AC3E}">
        <p14:creationId xmlns:p14="http://schemas.microsoft.com/office/powerpoint/2010/main" val="95822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CB61-9AB5-9A2D-94C9-55FA01FE5C01}"/>
              </a:ext>
            </a:extLst>
          </p:cNvPr>
          <p:cNvSpPr>
            <a:spLocks noGrp="1"/>
          </p:cNvSpPr>
          <p:nvPr>
            <p:ph type="title"/>
          </p:nvPr>
        </p:nvSpPr>
        <p:spPr/>
        <p:txBody>
          <a:bodyPr/>
          <a:lstStyle/>
          <a:p>
            <a:r>
              <a:rPr lang="en-US"/>
              <a:t>Data and Bioinformatics Services</a:t>
            </a:r>
          </a:p>
        </p:txBody>
      </p:sp>
      <p:sp>
        <p:nvSpPr>
          <p:cNvPr id="3" name="Content Placeholder 2">
            <a:extLst>
              <a:ext uri="{FF2B5EF4-FFF2-40B4-BE49-F238E27FC236}">
                <a16:creationId xmlns:a16="http://schemas.microsoft.com/office/drawing/2014/main" id="{0D92311F-BF97-6367-2F4A-366A048FA1F1}"/>
              </a:ext>
            </a:extLst>
          </p:cNvPr>
          <p:cNvSpPr>
            <a:spLocks noGrp="1"/>
          </p:cNvSpPr>
          <p:nvPr>
            <p:ph idx="1"/>
          </p:nvPr>
        </p:nvSpPr>
        <p:spPr>
          <a:xfrm>
            <a:off x="838200" y="1785520"/>
            <a:ext cx="6959600" cy="4391443"/>
          </a:xfrm>
        </p:spPr>
        <p:txBody>
          <a:bodyPr vert="horz" lIns="91440" tIns="45720" rIns="91440" bIns="45720" rtlCol="0" anchor="t">
            <a:normAutofit/>
          </a:bodyPr>
          <a:lstStyle/>
          <a:p>
            <a:r>
              <a:rPr lang="en-US" sz="3200"/>
              <a:t>Research data sharing </a:t>
            </a:r>
            <a:r>
              <a:rPr lang="en-US" sz="3200">
                <a:hlinkClick r:id="rId3"/>
              </a:rPr>
              <a:t>consultations</a:t>
            </a:r>
            <a:endParaRPr lang="en-US" sz="3200"/>
          </a:p>
          <a:p>
            <a:r>
              <a:rPr lang="en-US" sz="3200">
                <a:hlinkClick r:id="rId4"/>
              </a:rPr>
              <a:t>Data visualizations</a:t>
            </a:r>
            <a:r>
              <a:rPr lang="en-US" sz="3200"/>
              <a:t> for publications</a:t>
            </a:r>
          </a:p>
          <a:p>
            <a:pPr lvl="1">
              <a:buFont typeface="Courier New" panose="020B0604020202020204" pitchFamily="34" charset="0"/>
              <a:buChar char="o"/>
            </a:pPr>
            <a:r>
              <a:rPr lang="en-US" sz="2800">
                <a:hlinkClick r:id="rId5"/>
              </a:rPr>
              <a:t>ICTR Voucher Program</a:t>
            </a:r>
          </a:p>
          <a:p>
            <a:r>
              <a:rPr lang="en-US" sz="3200"/>
              <a:t>Instruction</a:t>
            </a:r>
          </a:p>
          <a:p>
            <a:pPr lvl="1">
              <a:buFont typeface="Courier New" panose="020B0604020202020204" pitchFamily="34" charset="0"/>
              <a:buChar char="o"/>
            </a:pPr>
            <a:r>
              <a:rPr lang="en-US" sz="2800"/>
              <a:t>Workshops &amp; tutorials (materials on OSF)</a:t>
            </a:r>
          </a:p>
          <a:p>
            <a:pPr lvl="1">
              <a:buFont typeface="Courier New" panose="020B0604020202020204" pitchFamily="34" charset="0"/>
              <a:buChar char="o"/>
            </a:pPr>
            <a:r>
              <a:rPr lang="en-US" sz="2800"/>
              <a:t>Guest lectures</a:t>
            </a:r>
          </a:p>
          <a:p>
            <a:pPr lvl="1">
              <a:buFont typeface="Courier New" panose="020B0604020202020204" pitchFamily="34" charset="0"/>
              <a:buChar char="o"/>
            </a:pPr>
            <a:r>
              <a:rPr lang="en-US" sz="2800"/>
              <a:t>1-on-1 tech help in consultations</a:t>
            </a:r>
          </a:p>
        </p:txBody>
      </p:sp>
      <p:pic>
        <p:nvPicPr>
          <p:cNvPr id="4" name="Content Placeholder 1">
            <a:extLst>
              <a:ext uri="{FF2B5EF4-FFF2-40B4-BE49-F238E27FC236}">
                <a16:creationId xmlns:a16="http://schemas.microsoft.com/office/drawing/2014/main" id="{A42C23B5-686E-4A52-8F76-BA4F3ADDAE09}"/>
              </a:ext>
              <a:ext uri="{C183D7F6-B498-43B3-948B-1728B52AA6E4}">
                <adec:decorative xmlns:adec="http://schemas.microsoft.com/office/drawing/2017/decorative" val="1"/>
              </a:ext>
            </a:extLst>
          </p:cNvPr>
          <p:cNvPicPr>
            <a:picLocks noGrp="1" noChangeAspect="1"/>
          </p:cNvPicPr>
          <p:nvPr/>
        </p:nvPicPr>
        <p:blipFill>
          <a:blip r:embed="rId6"/>
          <a:stretch>
            <a:fillRect/>
          </a:stretch>
        </p:blipFill>
        <p:spPr>
          <a:xfrm>
            <a:off x="7791808" y="1791007"/>
            <a:ext cx="3903899" cy="3916240"/>
          </a:xfrm>
          <a:prstGeom prst="rect">
            <a:avLst/>
          </a:prstGeom>
        </p:spPr>
      </p:pic>
      <p:sp>
        <p:nvSpPr>
          <p:cNvPr id="5" name="Content Placeholder 5">
            <a:extLst>
              <a:ext uri="{FF2B5EF4-FFF2-40B4-BE49-F238E27FC236}">
                <a16:creationId xmlns:a16="http://schemas.microsoft.com/office/drawing/2014/main" id="{50760EE0-45BC-ADAF-AD6F-553108D02BB2}"/>
              </a:ext>
            </a:extLst>
          </p:cNvPr>
          <p:cNvSpPr>
            <a:spLocks noGrp="1"/>
          </p:cNvSpPr>
          <p:nvPr/>
        </p:nvSpPr>
        <p:spPr>
          <a:xfrm>
            <a:off x="8260058" y="5431054"/>
            <a:ext cx="3333201" cy="85507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ea typeface="+mn-lt"/>
                <a:cs typeface="+mn-lt"/>
                <a:hlinkClick r:id="rId7"/>
              </a:rPr>
              <a:t>https://bit.ly/HSHSL-DABS</a:t>
            </a:r>
            <a:r>
              <a:rPr lang="en-US" sz="2000">
                <a:ea typeface="+mn-lt"/>
                <a:cs typeface="+mn-lt"/>
              </a:rPr>
              <a:t> </a:t>
            </a:r>
            <a:endParaRPr lang="en-US" sz="2000"/>
          </a:p>
        </p:txBody>
      </p:sp>
    </p:spTree>
    <p:extLst>
      <p:ext uri="{BB962C8B-B14F-4D97-AF65-F5344CB8AC3E}">
        <p14:creationId xmlns:p14="http://schemas.microsoft.com/office/powerpoint/2010/main" val="393657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0ED38-D912-69B3-24E9-1C5FE795868E}"/>
              </a:ext>
            </a:extLst>
          </p:cNvPr>
          <p:cNvSpPr>
            <a:spLocks noGrp="1"/>
          </p:cNvSpPr>
          <p:nvPr>
            <p:ph type="title"/>
          </p:nvPr>
        </p:nvSpPr>
        <p:spPr/>
        <p:txBody>
          <a:bodyPr/>
          <a:lstStyle/>
          <a:p>
            <a:r>
              <a:rPr lang="en-US"/>
              <a:t>UMB &amp; HSHSL Data Resources</a:t>
            </a:r>
          </a:p>
        </p:txBody>
      </p:sp>
      <p:sp>
        <p:nvSpPr>
          <p:cNvPr id="3" name="Subtitle 2">
            <a:extLst>
              <a:ext uri="{FF2B5EF4-FFF2-40B4-BE49-F238E27FC236}">
                <a16:creationId xmlns:a16="http://schemas.microsoft.com/office/drawing/2014/main" id="{E2D1C1E3-BC8C-CEF0-939D-A5F29371AC4E}"/>
              </a:ext>
            </a:extLst>
          </p:cNvPr>
          <p:cNvSpPr>
            <a:spLocks noGrp="1"/>
          </p:cNvSpPr>
          <p:nvPr>
            <p:ph idx="1"/>
          </p:nvPr>
        </p:nvSpPr>
        <p:spPr/>
        <p:txBody>
          <a:bodyPr vert="horz" lIns="91440" tIns="45720" rIns="91440" bIns="45720" rtlCol="0" anchor="t">
            <a:normAutofit/>
          </a:bodyPr>
          <a:lstStyle/>
          <a:p>
            <a:r>
              <a:rPr lang="en-US" sz="3200"/>
              <a:t>Make your data more visible and findable by </a:t>
            </a:r>
            <a:r>
              <a:rPr lang="en-US" sz="3200">
                <a:hlinkClick r:id="rId3"/>
              </a:rPr>
              <a:t>submitting your dataset</a:t>
            </a:r>
            <a:r>
              <a:rPr lang="en-US" sz="3200"/>
              <a:t> to the </a:t>
            </a:r>
            <a:r>
              <a:rPr lang="en-US" sz="3200">
                <a:hlinkClick r:id="rId4"/>
              </a:rPr>
              <a:t>UMB Data Catalog</a:t>
            </a:r>
            <a:endParaRPr lang="en-US" sz="3200"/>
          </a:p>
          <a:p>
            <a:r>
              <a:rPr lang="en-US" sz="3200"/>
              <a:t>Publish data in membership repositories</a:t>
            </a:r>
          </a:p>
          <a:p>
            <a:pPr lvl="1">
              <a:buFont typeface="Courier New" panose="020B0604020202020204" pitchFamily="34" charset="0"/>
              <a:buChar char="o"/>
            </a:pPr>
            <a:r>
              <a:rPr lang="en-US" sz="2800">
                <a:hlinkClick r:id="rId5"/>
              </a:rPr>
              <a:t>Qualitative Data Repository (QDR)</a:t>
            </a:r>
            <a:r>
              <a:rPr lang="en-US" sz="2800"/>
              <a:t> – specializes in qualitative data (5 free deposits a year)</a:t>
            </a:r>
          </a:p>
          <a:p>
            <a:pPr lvl="1">
              <a:buFont typeface="Courier New" panose="020B0604020202020204" pitchFamily="34" charset="0"/>
              <a:buChar char="o"/>
            </a:pPr>
            <a:r>
              <a:rPr lang="en-US" sz="2800">
                <a:hlinkClick r:id="rId6"/>
              </a:rPr>
              <a:t>ICPSR</a:t>
            </a:r>
            <a:r>
              <a:rPr lang="en-US" sz="2800"/>
              <a:t> – allows for controlled access (paid); free to deposit in </a:t>
            </a:r>
            <a:r>
              <a:rPr lang="en-US" sz="2800" err="1"/>
              <a:t>openICPSR</a:t>
            </a:r>
            <a:endParaRPr lang="en-US" sz="2800"/>
          </a:p>
          <a:p>
            <a:pPr lvl="1">
              <a:buFont typeface="Courier New" panose="020B0604020202020204" pitchFamily="34" charset="0"/>
              <a:buChar char="o"/>
            </a:pPr>
            <a:r>
              <a:rPr lang="en-US" sz="2800">
                <a:hlinkClick r:id="rId7"/>
              </a:rPr>
              <a:t>OSF</a:t>
            </a:r>
            <a:r>
              <a:rPr lang="en-US" sz="2800"/>
              <a:t> – accepts both data and </a:t>
            </a:r>
            <a:r>
              <a:rPr lang="en-US" sz="2800">
                <a:hlinkClick r:id="rId8"/>
              </a:rPr>
              <a:t>pre-prints</a:t>
            </a:r>
            <a:r>
              <a:rPr lang="en-US" sz="2800"/>
              <a:t> (free)</a:t>
            </a:r>
          </a:p>
          <a:p>
            <a:r>
              <a:rPr lang="en-US"/>
              <a:t>Explore more</a:t>
            </a:r>
            <a:r>
              <a:rPr lang="en-US">
                <a:ea typeface="+mn-lt"/>
                <a:cs typeface="+mn-lt"/>
              </a:rPr>
              <a:t> UMB- and HSHSL-Supported </a:t>
            </a:r>
            <a:r>
              <a:rPr lang="en-US">
                <a:ea typeface="+mn-lt"/>
                <a:cs typeface="+mn-lt"/>
                <a:hlinkClick r:id="rId9"/>
              </a:rPr>
              <a:t>Data</a:t>
            </a:r>
            <a:r>
              <a:rPr lang="en-US">
                <a:hlinkClick r:id="rId9"/>
              </a:rPr>
              <a:t> Resources</a:t>
            </a:r>
            <a:endParaRPr lang="en-US"/>
          </a:p>
          <a:p>
            <a:pPr lvl="1">
              <a:buFont typeface="Courier New" panose="020B0604020202020204" pitchFamily="34" charset="0"/>
              <a:buChar char="o"/>
            </a:pPr>
            <a:endParaRPr lang="en-US" sz="2800"/>
          </a:p>
          <a:p>
            <a:pPr lvl="1">
              <a:buFont typeface="Courier New" panose="020B0604020202020204" pitchFamily="34" charset="0"/>
              <a:buChar char="o"/>
            </a:pPr>
            <a:endParaRPr lang="en-US"/>
          </a:p>
          <a:p>
            <a:pPr lvl="1">
              <a:buFont typeface="Courier New"/>
              <a:buChar char="o"/>
            </a:pPr>
            <a:endParaRPr lang="en-US"/>
          </a:p>
          <a:p>
            <a:endParaRPr lang="en-US"/>
          </a:p>
        </p:txBody>
      </p:sp>
    </p:spTree>
    <p:extLst>
      <p:ext uri="{BB962C8B-B14F-4D97-AF65-F5344CB8AC3E}">
        <p14:creationId xmlns:p14="http://schemas.microsoft.com/office/powerpoint/2010/main" val="2847447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2489B-905D-156B-120C-0CCC2055D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40AD6D-2C58-79F7-9073-0B12BDE90B0D}"/>
              </a:ext>
            </a:extLst>
          </p:cNvPr>
          <p:cNvSpPr>
            <a:spLocks noGrp="1"/>
          </p:cNvSpPr>
          <p:nvPr>
            <p:ph type="title"/>
          </p:nvPr>
        </p:nvSpPr>
        <p:spPr/>
        <p:txBody>
          <a:bodyPr/>
          <a:lstStyle/>
          <a:p>
            <a:r>
              <a:rPr lang="en-US"/>
              <a:t>Key Takeaways</a:t>
            </a:r>
          </a:p>
        </p:txBody>
      </p:sp>
      <p:sp>
        <p:nvSpPr>
          <p:cNvPr id="3" name="Content Placeholder 2">
            <a:extLst>
              <a:ext uri="{FF2B5EF4-FFF2-40B4-BE49-F238E27FC236}">
                <a16:creationId xmlns:a16="http://schemas.microsoft.com/office/drawing/2014/main" id="{98F7186C-2F40-4C56-DE30-CD35B449446F}"/>
              </a:ext>
            </a:extLst>
          </p:cNvPr>
          <p:cNvSpPr>
            <a:spLocks noGrp="1"/>
          </p:cNvSpPr>
          <p:nvPr>
            <p:ph idx="1"/>
          </p:nvPr>
        </p:nvSpPr>
        <p:spPr/>
        <p:txBody>
          <a:bodyPr vert="horz" lIns="91440" tIns="45720" rIns="91440" bIns="45720" rtlCol="0" anchor="t">
            <a:noAutofit/>
          </a:bodyPr>
          <a:lstStyle/>
          <a:p>
            <a:pPr>
              <a:lnSpc>
                <a:spcPct val="100000"/>
              </a:lnSpc>
            </a:pPr>
            <a:r>
              <a:rPr lang="en-US" sz="3200">
                <a:ea typeface="+mn-lt"/>
                <a:cs typeface="+mn-lt"/>
              </a:rPr>
              <a:t>Before publishing, check if your journal is covered in one of our "Read and Publish" agreements</a:t>
            </a:r>
            <a:endParaRPr lang="en-US"/>
          </a:p>
          <a:p>
            <a:pPr>
              <a:lnSpc>
                <a:spcPct val="100000"/>
              </a:lnSpc>
            </a:pPr>
            <a:r>
              <a:rPr lang="en-US" sz="3200"/>
              <a:t>Reach out for help selecting the right journal or data repository</a:t>
            </a:r>
          </a:p>
          <a:p>
            <a:pPr>
              <a:lnSpc>
                <a:spcPct val="100000"/>
              </a:lnSpc>
            </a:pPr>
            <a:r>
              <a:rPr lang="en-US" sz="3200"/>
              <a:t>Submit your dataset to the data catalog</a:t>
            </a:r>
          </a:p>
          <a:p>
            <a:pPr>
              <a:lnSpc>
                <a:spcPct val="100000"/>
              </a:lnSpc>
            </a:pPr>
            <a:r>
              <a:rPr lang="en-US" sz="3200"/>
              <a:t>Include a librarian on your evidence synthesis project</a:t>
            </a:r>
          </a:p>
        </p:txBody>
      </p:sp>
    </p:spTree>
    <p:extLst>
      <p:ext uri="{BB962C8B-B14F-4D97-AF65-F5344CB8AC3E}">
        <p14:creationId xmlns:p14="http://schemas.microsoft.com/office/powerpoint/2010/main" val="138467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AA93-E9D7-8FA8-9880-83299A67AC18}"/>
              </a:ext>
            </a:extLst>
          </p:cNvPr>
          <p:cNvSpPr>
            <a:spLocks noGrp="1"/>
          </p:cNvSpPr>
          <p:nvPr>
            <p:ph type="title"/>
          </p:nvPr>
        </p:nvSpPr>
        <p:spPr/>
        <p:txBody>
          <a:bodyPr>
            <a:normAutofit/>
          </a:bodyPr>
          <a:lstStyle/>
          <a:p>
            <a:r>
              <a:rPr lang="en-GB">
                <a:latin typeface="Aptos Display"/>
                <a:cs typeface="Arial"/>
              </a:rPr>
              <a:t>Questions?</a:t>
            </a:r>
            <a:endParaRPr lang="en-US"/>
          </a:p>
        </p:txBody>
      </p:sp>
      <p:pic>
        <p:nvPicPr>
          <p:cNvPr id="5" name="Picture 4" descr="Partial screenshot of HSHSL website, reading &quot;Ask Us!&quot;, &quot;Tell us!&quot;, &quot;Search HSHSL Website&quot;">
            <a:extLst>
              <a:ext uri="{FF2B5EF4-FFF2-40B4-BE49-F238E27FC236}">
                <a16:creationId xmlns:a16="http://schemas.microsoft.com/office/drawing/2014/main" id="{327F50C7-8D34-40CF-80C2-AA88554E1530}"/>
              </a:ext>
            </a:extLst>
          </p:cNvPr>
          <p:cNvPicPr>
            <a:picLocks noChangeAspect="1"/>
          </p:cNvPicPr>
          <p:nvPr/>
        </p:nvPicPr>
        <p:blipFill rotWithShape="1">
          <a:blip r:embed="rId2"/>
          <a:srcRect l="59933" b="89153"/>
          <a:stretch/>
        </p:blipFill>
        <p:spPr>
          <a:xfrm>
            <a:off x="844548" y="2116116"/>
            <a:ext cx="6643585" cy="1117877"/>
          </a:xfrm>
          <a:prstGeom prst="rect">
            <a:avLst/>
          </a:prstGeom>
        </p:spPr>
      </p:pic>
      <p:sp>
        <p:nvSpPr>
          <p:cNvPr id="13" name="TextBox 12">
            <a:extLst>
              <a:ext uri="{FF2B5EF4-FFF2-40B4-BE49-F238E27FC236}">
                <a16:creationId xmlns:a16="http://schemas.microsoft.com/office/drawing/2014/main" id="{BD76D1C4-27D2-D18C-84DA-7FDD55AFE61D}"/>
              </a:ext>
            </a:extLst>
          </p:cNvPr>
          <p:cNvSpPr txBox="1"/>
          <p:nvPr/>
        </p:nvSpPr>
        <p:spPr>
          <a:xfrm>
            <a:off x="846667" y="3111500"/>
            <a:ext cx="66463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hlinkClick r:id="rId3"/>
              </a:rPr>
              <a:t>hshsl.umaryland.edu</a:t>
            </a:r>
            <a:endParaRPr lang="en-US" sz="2400"/>
          </a:p>
          <a:p>
            <a:pPr algn="ctr"/>
            <a:endParaRPr lang="en-GB" sz="2400"/>
          </a:p>
        </p:txBody>
      </p:sp>
      <p:sp>
        <p:nvSpPr>
          <p:cNvPr id="6" name="Subtitle 5">
            <a:extLst>
              <a:ext uri="{FF2B5EF4-FFF2-40B4-BE49-F238E27FC236}">
                <a16:creationId xmlns:a16="http://schemas.microsoft.com/office/drawing/2014/main" id="{907F9B46-A6E1-C74F-D281-BB6FEFCD218E}"/>
              </a:ext>
            </a:extLst>
          </p:cNvPr>
          <p:cNvSpPr>
            <a:spLocks noGrp="1"/>
          </p:cNvSpPr>
          <p:nvPr>
            <p:ph idx="1"/>
          </p:nvPr>
        </p:nvSpPr>
        <p:spPr>
          <a:xfrm>
            <a:off x="838200" y="3951203"/>
            <a:ext cx="4740443" cy="2225760"/>
          </a:xfrm>
        </p:spPr>
        <p:txBody>
          <a:bodyPr vert="horz" lIns="91440" tIns="45720" rIns="91440" bIns="45720" rtlCol="0" anchor="t">
            <a:normAutofit/>
          </a:bodyPr>
          <a:lstStyle/>
          <a:p>
            <a:pPr marL="0" indent="0">
              <a:lnSpc>
                <a:spcPct val="100000"/>
              </a:lnSpc>
              <a:spcBef>
                <a:spcPts val="0"/>
              </a:spcBef>
              <a:buNone/>
            </a:pPr>
            <a:r>
              <a:rPr lang="en-GB" sz="2400">
                <a:ea typeface="+mn-lt"/>
                <a:cs typeface="+mn-lt"/>
              </a:rPr>
              <a:t>Information Services Desk: </a:t>
            </a:r>
            <a:endParaRPr lang="en-US" sz="2400"/>
          </a:p>
          <a:p>
            <a:pPr marL="0" indent="0">
              <a:lnSpc>
                <a:spcPct val="100000"/>
              </a:lnSpc>
              <a:spcBef>
                <a:spcPts val="0"/>
              </a:spcBef>
              <a:buNone/>
            </a:pPr>
            <a:r>
              <a:rPr lang="en-GB" sz="2400">
                <a:ea typeface="+mn-lt"/>
                <a:cs typeface="+mn-lt"/>
              </a:rPr>
              <a:t>410-706-7996 </a:t>
            </a:r>
            <a:endParaRPr lang="en-GB" sz="2400"/>
          </a:p>
          <a:p>
            <a:pPr marL="0" indent="0">
              <a:lnSpc>
                <a:spcPct val="100000"/>
              </a:lnSpc>
              <a:spcBef>
                <a:spcPts val="0"/>
              </a:spcBef>
              <a:buNone/>
            </a:pPr>
            <a:r>
              <a:rPr lang="en-GB" sz="2400">
                <a:ea typeface="+mn-lt"/>
                <a:cs typeface="+mn-lt"/>
                <a:hlinkClick r:id="rId4">
                  <a:extLst>
                    <a:ext uri="{A12FA001-AC4F-418D-AE19-62706E023703}">
                      <ahyp:hlinkClr xmlns:ahyp="http://schemas.microsoft.com/office/drawing/2018/hyperlinkcolor" val="tx"/>
                    </a:ext>
                  </a:extLst>
                </a:hlinkClick>
              </a:rPr>
              <a:t>hshsl@umaryland.edu</a:t>
            </a:r>
            <a:r>
              <a:rPr lang="en-GB" sz="2400">
                <a:ea typeface="+mn-lt"/>
                <a:cs typeface="+mn-lt"/>
              </a:rPr>
              <a:t> </a:t>
            </a:r>
            <a:endParaRPr lang="en-GB" sz="2400"/>
          </a:p>
        </p:txBody>
      </p:sp>
      <p:sp>
        <p:nvSpPr>
          <p:cNvPr id="8" name="Subtitle 5">
            <a:extLst>
              <a:ext uri="{FF2B5EF4-FFF2-40B4-BE49-F238E27FC236}">
                <a16:creationId xmlns:a16="http://schemas.microsoft.com/office/drawing/2014/main" id="{FD03ED8A-4B6E-BAA4-0221-896F3C594894}"/>
              </a:ext>
            </a:extLst>
          </p:cNvPr>
          <p:cNvSpPr txBox="1">
            <a:spLocks/>
          </p:cNvSpPr>
          <p:nvPr/>
        </p:nvSpPr>
        <p:spPr>
          <a:xfrm>
            <a:off x="5860143" y="3953127"/>
            <a:ext cx="5475149" cy="25295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100000"/>
              </a:lnSpc>
              <a:spcBef>
                <a:spcPts val="0"/>
              </a:spcBef>
            </a:pPr>
            <a:r>
              <a:rPr lang="en-GB">
                <a:solidFill>
                  <a:schemeClr val="tx1"/>
                </a:solidFill>
                <a:ea typeface="+mn-lt"/>
                <a:cs typeface="+mn-lt"/>
              </a:rPr>
              <a:t>Data and Bioinformatics Services:</a:t>
            </a:r>
            <a:endParaRPr lang="en-US">
              <a:solidFill>
                <a:schemeClr val="tx1"/>
              </a:solidFill>
              <a:ea typeface="+mn-lt"/>
              <a:cs typeface="+mn-lt"/>
            </a:endParaRPr>
          </a:p>
          <a:p>
            <a:pPr>
              <a:lnSpc>
                <a:spcPct val="100000"/>
              </a:lnSpc>
              <a:spcBef>
                <a:spcPts val="0"/>
              </a:spcBef>
            </a:pPr>
            <a:r>
              <a:rPr lang="en-GB">
                <a:solidFill>
                  <a:schemeClr val="tx1"/>
                </a:solidFill>
                <a:ea typeface="+mn-lt"/>
                <a:cs typeface="+mn-lt"/>
                <a:hlinkClick r:id="rId5">
                  <a:extLst>
                    <a:ext uri="{A12FA001-AC4F-418D-AE19-62706E023703}">
                      <ahyp:hlinkClr xmlns:ahyp="http://schemas.microsoft.com/office/drawing/2018/hyperlinkcolor" val="tx"/>
                    </a:ext>
                  </a:extLst>
                </a:hlinkClick>
              </a:rPr>
              <a:t>data@hshsl.umaryland.edu</a:t>
            </a:r>
            <a:r>
              <a:rPr lang="en-GB">
                <a:solidFill>
                  <a:schemeClr val="tx1"/>
                </a:solidFill>
                <a:ea typeface="+mn-lt"/>
                <a:cs typeface="+mn-lt"/>
              </a:rPr>
              <a:t> </a:t>
            </a:r>
          </a:p>
          <a:p>
            <a:pPr>
              <a:lnSpc>
                <a:spcPct val="100000"/>
              </a:lnSpc>
              <a:spcBef>
                <a:spcPts val="0"/>
              </a:spcBef>
            </a:pPr>
            <a:endParaRPr lang="en-GB">
              <a:solidFill>
                <a:schemeClr val="tx1"/>
              </a:solidFill>
            </a:endParaRPr>
          </a:p>
          <a:p>
            <a:pPr>
              <a:lnSpc>
                <a:spcPct val="100000"/>
              </a:lnSpc>
              <a:spcBef>
                <a:spcPts val="0"/>
              </a:spcBef>
            </a:pPr>
            <a:r>
              <a:rPr lang="en-GB">
                <a:solidFill>
                  <a:schemeClr val="tx1"/>
                </a:solidFill>
              </a:rPr>
              <a:t>Publishing / Public Access Policy:</a:t>
            </a:r>
            <a:endParaRPr lang="en-US">
              <a:solidFill>
                <a:schemeClr val="tx1"/>
              </a:solidFill>
            </a:endParaRPr>
          </a:p>
          <a:p>
            <a:pPr>
              <a:lnSpc>
                <a:spcPct val="100000"/>
              </a:lnSpc>
              <a:spcBef>
                <a:spcPts val="0"/>
              </a:spcBef>
            </a:pPr>
            <a:r>
              <a:rPr lang="en-GB">
                <a:solidFill>
                  <a:schemeClr val="tx1"/>
                </a:solidFill>
                <a:hlinkClick r:id="rId6">
                  <a:extLst>
                    <a:ext uri="{A12FA001-AC4F-418D-AE19-62706E023703}">
                      <ahyp:hlinkClr xmlns:ahyp="http://schemas.microsoft.com/office/drawing/2018/hyperlinkcolor" val="tx"/>
                    </a:ext>
                  </a:extLst>
                </a:hlinkClick>
              </a:rPr>
              <a:t>publishing@hshsl.umaryland.edu</a:t>
            </a:r>
            <a:r>
              <a:rPr lang="en-GB">
                <a:solidFill>
                  <a:schemeClr val="tx1"/>
                </a:solidFill>
              </a:rPr>
              <a:t>  </a:t>
            </a:r>
          </a:p>
          <a:p>
            <a:pPr>
              <a:lnSpc>
                <a:spcPct val="100000"/>
              </a:lnSpc>
              <a:spcBef>
                <a:spcPts val="0"/>
              </a:spcBef>
            </a:pPr>
            <a:endParaRPr lang="en-GB">
              <a:solidFill>
                <a:schemeClr val="tx1"/>
              </a:solidFill>
            </a:endParaRPr>
          </a:p>
          <a:p>
            <a:pPr>
              <a:lnSpc>
                <a:spcPct val="100000"/>
              </a:lnSpc>
              <a:spcBef>
                <a:spcPts val="0"/>
              </a:spcBef>
            </a:pPr>
            <a:endParaRPr lang="en-GB">
              <a:solidFill>
                <a:schemeClr val="tx1"/>
              </a:solidFill>
            </a:endParaRPr>
          </a:p>
          <a:p>
            <a:endParaRPr lang="en-GB">
              <a:solidFill>
                <a:schemeClr val="tx1"/>
              </a:solidFill>
            </a:endParaRPr>
          </a:p>
        </p:txBody>
      </p:sp>
    </p:spTree>
    <p:extLst>
      <p:ext uri="{BB962C8B-B14F-4D97-AF65-F5344CB8AC3E}">
        <p14:creationId xmlns:p14="http://schemas.microsoft.com/office/powerpoint/2010/main" val="312474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9FAA-2A6D-2D16-4730-895149585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71B41-2F35-389A-9C23-424AB70CC89E}"/>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6EB754D5-2C2A-26DC-F1B2-DA4796D41468}"/>
              </a:ext>
            </a:extLst>
          </p:cNvPr>
          <p:cNvSpPr>
            <a:spLocks noGrp="1"/>
          </p:cNvSpPr>
          <p:nvPr>
            <p:ph idx="1"/>
          </p:nvPr>
        </p:nvSpPr>
        <p:spPr/>
        <p:txBody>
          <a:bodyPr vert="horz" lIns="91440" tIns="45720" rIns="91440" bIns="45720" rtlCol="0" anchor="t">
            <a:noAutofit/>
          </a:bodyPr>
          <a:lstStyle/>
          <a:p>
            <a:pPr>
              <a:lnSpc>
                <a:spcPct val="150000"/>
              </a:lnSpc>
            </a:pPr>
            <a:r>
              <a:rPr lang="en-US" sz="3200">
                <a:ea typeface="+mn-lt"/>
                <a:cs typeface="+mn-lt"/>
              </a:rPr>
              <a:t>Open Access and HSHSL's "Read &amp; Publish" agreements</a:t>
            </a:r>
            <a:endParaRPr lang="en-US" sz="3200"/>
          </a:p>
          <a:p>
            <a:pPr>
              <a:lnSpc>
                <a:spcPct val="150000"/>
              </a:lnSpc>
            </a:pPr>
            <a:r>
              <a:rPr lang="en-US" sz="3200">
                <a:ea typeface="+mn-lt"/>
                <a:cs typeface="+mn-lt"/>
              </a:rPr>
              <a:t>Other publishing resources at HSHSL</a:t>
            </a:r>
            <a:endParaRPr lang="en-US" sz="3200"/>
          </a:p>
          <a:p>
            <a:pPr>
              <a:lnSpc>
                <a:spcPct val="150000"/>
              </a:lnSpc>
            </a:pPr>
            <a:r>
              <a:rPr lang="en-US" sz="3200">
                <a:ea typeface="+mn-lt"/>
                <a:cs typeface="+mn-lt"/>
              </a:rPr>
              <a:t>Research and education services</a:t>
            </a:r>
            <a:endParaRPr lang="en-US"/>
          </a:p>
          <a:p>
            <a:pPr>
              <a:lnSpc>
                <a:spcPct val="150000"/>
              </a:lnSpc>
            </a:pPr>
            <a:r>
              <a:rPr lang="en-US" sz="3200">
                <a:ea typeface="+mn-lt"/>
                <a:cs typeface="+mn-lt"/>
              </a:rPr>
              <a:t>Data services and resources</a:t>
            </a:r>
            <a:endParaRPr lang="en-US"/>
          </a:p>
        </p:txBody>
      </p:sp>
    </p:spTree>
    <p:extLst>
      <p:ext uri="{BB962C8B-B14F-4D97-AF65-F5344CB8AC3E}">
        <p14:creationId xmlns:p14="http://schemas.microsoft.com/office/powerpoint/2010/main" val="128918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2281-B6BF-A632-61FA-BBF674A026AC}"/>
              </a:ext>
            </a:extLst>
          </p:cNvPr>
          <p:cNvSpPr>
            <a:spLocks noGrp="1"/>
          </p:cNvSpPr>
          <p:nvPr>
            <p:ph type="title"/>
          </p:nvPr>
        </p:nvSpPr>
        <p:spPr>
          <a:xfrm>
            <a:off x="838200" y="365125"/>
            <a:ext cx="10515600" cy="1325563"/>
          </a:xfrm>
        </p:spPr>
        <p:txBody>
          <a:bodyPr anchor="ctr">
            <a:normAutofit/>
          </a:bodyPr>
          <a:lstStyle/>
          <a:p>
            <a:r>
              <a:rPr lang="en-US"/>
              <a:t>What is Open Access Publishing?</a:t>
            </a:r>
          </a:p>
        </p:txBody>
      </p:sp>
      <p:pic>
        <p:nvPicPr>
          <p:cNvPr id="6" name="Picture 5">
            <a:extLst>
              <a:ext uri="{FF2B5EF4-FFF2-40B4-BE49-F238E27FC236}">
                <a16:creationId xmlns:a16="http://schemas.microsoft.com/office/drawing/2014/main" id="{2F41474A-E65A-477E-95EC-9FD8E06251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9144" y="2010683"/>
            <a:ext cx="1837798" cy="2870881"/>
          </a:xfrm>
          <a:prstGeom prst="rect">
            <a:avLst/>
          </a:prstGeom>
          <a:noFill/>
        </p:spPr>
      </p:pic>
      <p:sp>
        <p:nvSpPr>
          <p:cNvPr id="3" name="Content Placeholder 2">
            <a:extLst>
              <a:ext uri="{FF2B5EF4-FFF2-40B4-BE49-F238E27FC236}">
                <a16:creationId xmlns:a16="http://schemas.microsoft.com/office/drawing/2014/main" id="{552FBCFE-0BF2-C632-9B78-599189130906}"/>
              </a:ext>
            </a:extLst>
          </p:cNvPr>
          <p:cNvSpPr>
            <a:spLocks noGrp="1"/>
          </p:cNvSpPr>
          <p:nvPr>
            <p:ph sz="half" idx="2"/>
          </p:nvPr>
        </p:nvSpPr>
        <p:spPr>
          <a:xfrm>
            <a:off x="3048000" y="2467882"/>
            <a:ext cx="5715000" cy="2544311"/>
          </a:xfrm>
        </p:spPr>
        <p:txBody>
          <a:bodyPr vert="horz" lIns="91440" tIns="45720" rIns="91440" bIns="45720" rtlCol="0" anchor="t">
            <a:normAutofit/>
          </a:bodyPr>
          <a:lstStyle/>
          <a:p>
            <a:pPr marL="0" indent="0">
              <a:buNone/>
            </a:pPr>
            <a:r>
              <a:rPr lang="en-US"/>
              <a:t>"Open Access (OA) is the free, immediate, online availability of research articles coupled with the rights to use these articles fully in the digital environment." </a:t>
            </a:r>
            <a:r>
              <a:rPr lang="en-US" sz="2400"/>
              <a:t>– </a:t>
            </a:r>
            <a:r>
              <a:rPr lang="en-US"/>
              <a:t> SPARC</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61647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91E5-EA2C-5763-C17E-F40E1A5E9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2B268-47AC-D835-95ED-8BA1FA9F882D}"/>
              </a:ext>
            </a:extLst>
          </p:cNvPr>
          <p:cNvSpPr>
            <a:spLocks noGrp="1"/>
          </p:cNvSpPr>
          <p:nvPr>
            <p:ph type="title"/>
          </p:nvPr>
        </p:nvSpPr>
        <p:spPr/>
        <p:txBody>
          <a:bodyPr/>
          <a:lstStyle/>
          <a:p>
            <a:r>
              <a:rPr lang="en-US"/>
              <a:t>Open Access Models</a:t>
            </a:r>
          </a:p>
        </p:txBody>
      </p:sp>
      <p:sp>
        <p:nvSpPr>
          <p:cNvPr id="3" name="Content Placeholder 2">
            <a:extLst>
              <a:ext uri="{FF2B5EF4-FFF2-40B4-BE49-F238E27FC236}">
                <a16:creationId xmlns:a16="http://schemas.microsoft.com/office/drawing/2014/main" id="{A2FAB791-1A8B-6EB2-6B4C-CD6A4FE4B425}"/>
              </a:ext>
            </a:extLst>
          </p:cNvPr>
          <p:cNvSpPr>
            <a:spLocks noGrp="1"/>
          </p:cNvSpPr>
          <p:nvPr>
            <p:ph idx="1"/>
          </p:nvPr>
        </p:nvSpPr>
        <p:spPr/>
        <p:txBody>
          <a:bodyPr vert="horz" lIns="91440" tIns="45720" rIns="91440" bIns="45720" rtlCol="0" anchor="t">
            <a:normAutofit lnSpcReduction="10000"/>
          </a:bodyPr>
          <a:lstStyle/>
          <a:p>
            <a:pPr marL="0" indent="0">
              <a:buNone/>
            </a:pPr>
            <a:r>
              <a:rPr lang="en-US" b="1">
                <a:solidFill>
                  <a:schemeClr val="accent2"/>
                </a:solidFill>
                <a:ea typeface="+mn-lt"/>
                <a:cs typeface="+mn-lt"/>
              </a:rPr>
              <a:t>Gold </a:t>
            </a:r>
            <a:r>
              <a:rPr lang="en-US">
                <a:ea typeface="+mn-lt"/>
                <a:cs typeface="+mn-lt"/>
              </a:rPr>
              <a:t>– The journal is available to read to all without subscription, authors usually pay an Article Processing Charge (APC) to publish</a:t>
            </a:r>
            <a:endParaRPr lang="en-US"/>
          </a:p>
          <a:p>
            <a:pPr marL="0" indent="0">
              <a:buNone/>
            </a:pPr>
            <a:endParaRPr lang="en-US">
              <a:ea typeface="+mn-lt"/>
              <a:cs typeface="+mn-lt"/>
            </a:endParaRPr>
          </a:p>
          <a:p>
            <a:pPr marL="0" indent="0">
              <a:buNone/>
            </a:pPr>
            <a:r>
              <a:rPr lang="en-US" b="1">
                <a:solidFill>
                  <a:schemeClr val="accent5"/>
                </a:solidFill>
                <a:ea typeface="+mn-lt"/>
                <a:cs typeface="+mn-lt"/>
              </a:rPr>
              <a:t>Hybrid</a:t>
            </a:r>
            <a:r>
              <a:rPr lang="en-US">
                <a:ea typeface="+mn-lt"/>
                <a:cs typeface="+mn-lt"/>
              </a:rPr>
              <a:t> – The journal requires a subscription to read, but authors can pay an APC to make their own article open.</a:t>
            </a:r>
          </a:p>
          <a:p>
            <a:pPr marL="0" indent="0">
              <a:buNone/>
            </a:pPr>
            <a:endParaRPr lang="en-US">
              <a:ea typeface="+mn-lt"/>
              <a:cs typeface="+mn-lt"/>
            </a:endParaRPr>
          </a:p>
          <a:p>
            <a:pPr marL="0" indent="0">
              <a:buNone/>
            </a:pPr>
            <a:r>
              <a:rPr lang="en-US" b="1">
                <a:solidFill>
                  <a:schemeClr val="accent3"/>
                </a:solidFill>
                <a:ea typeface="+mn-lt"/>
                <a:cs typeface="+mn-lt"/>
              </a:rPr>
              <a:t>Green</a:t>
            </a:r>
            <a:r>
              <a:rPr lang="en-US">
                <a:ea typeface="+mn-lt"/>
                <a:cs typeface="+mn-lt"/>
              </a:rPr>
              <a:t> – Authors may "self-archive" publication on their own website or in a repository. May be permitted only after an embargo period and/or with the author's accepted manuscript, not the published final version.</a:t>
            </a:r>
            <a:endParaRPr lang="en-US"/>
          </a:p>
          <a:p>
            <a:pPr marL="0" indent="0">
              <a:buNone/>
            </a:pPr>
            <a:endParaRPr lang="en-US">
              <a:ea typeface="+mn-lt"/>
              <a:cs typeface="+mn-lt"/>
            </a:endParaRPr>
          </a:p>
          <a:p>
            <a:pPr marL="0" indent="0">
              <a:buNone/>
            </a:pPr>
            <a:endParaRPr lang="en-US">
              <a:ea typeface="+mn-lt"/>
              <a:cs typeface="+mn-lt"/>
            </a:endParaRPr>
          </a:p>
          <a:p>
            <a:pPr marL="0" indent="0">
              <a:buNone/>
            </a:pPr>
            <a:endParaRPr lang="en-US">
              <a:ea typeface="+mn-lt"/>
              <a:cs typeface="+mn-lt"/>
            </a:endParaRPr>
          </a:p>
        </p:txBody>
      </p:sp>
    </p:spTree>
    <p:extLst>
      <p:ext uri="{BB962C8B-B14F-4D97-AF65-F5344CB8AC3E}">
        <p14:creationId xmlns:p14="http://schemas.microsoft.com/office/powerpoint/2010/main" val="85980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F304-A902-585E-6EAF-709129639C6D}"/>
              </a:ext>
            </a:extLst>
          </p:cNvPr>
          <p:cNvSpPr>
            <a:spLocks noGrp="1"/>
          </p:cNvSpPr>
          <p:nvPr>
            <p:ph type="title"/>
          </p:nvPr>
        </p:nvSpPr>
        <p:spPr/>
        <p:txBody>
          <a:bodyPr>
            <a:normAutofit/>
          </a:bodyPr>
          <a:lstStyle/>
          <a:p>
            <a:r>
              <a:rPr lang="en-US">
                <a:latin typeface="Aptos"/>
                <a:ea typeface="Verdana"/>
              </a:rPr>
              <a:t>What is Read and Publish?</a:t>
            </a:r>
            <a:endParaRPr lang="en-US">
              <a:latin typeface="Aptos"/>
            </a:endParaRPr>
          </a:p>
        </p:txBody>
      </p:sp>
      <p:sp>
        <p:nvSpPr>
          <p:cNvPr id="3" name="Content Placeholder 2">
            <a:extLst>
              <a:ext uri="{FF2B5EF4-FFF2-40B4-BE49-F238E27FC236}">
                <a16:creationId xmlns:a16="http://schemas.microsoft.com/office/drawing/2014/main" id="{AABE7435-55EE-0DAC-189B-376258565A95}"/>
              </a:ext>
            </a:extLst>
          </p:cNvPr>
          <p:cNvSpPr>
            <a:spLocks noGrp="1"/>
          </p:cNvSpPr>
          <p:nvPr>
            <p:ph idx="1"/>
          </p:nvPr>
        </p:nvSpPr>
        <p:spPr/>
        <p:txBody>
          <a:bodyPr vert="horz" lIns="91440" tIns="45720" rIns="91440" bIns="45720" rtlCol="0" anchor="t">
            <a:normAutofit/>
          </a:bodyPr>
          <a:lstStyle/>
          <a:p>
            <a:pPr>
              <a:lnSpc>
                <a:spcPct val="100000"/>
              </a:lnSpc>
            </a:pPr>
            <a:r>
              <a:rPr lang="en-US" sz="3000">
                <a:latin typeface="Aptos"/>
                <a:ea typeface="Verdana"/>
              </a:rPr>
              <a:t>Subscription model for journals that provides: </a:t>
            </a:r>
          </a:p>
          <a:p>
            <a:pPr lvl="1">
              <a:lnSpc>
                <a:spcPct val="100000"/>
              </a:lnSpc>
              <a:buFont typeface="Courier New" panose="020B0604020202020204" pitchFamily="34" charset="0"/>
              <a:buChar char="o"/>
            </a:pPr>
            <a:r>
              <a:rPr lang="en-US" sz="2800">
                <a:latin typeface="Aptos"/>
                <a:ea typeface="Verdana"/>
              </a:rPr>
              <a:t>Access to content in those journals</a:t>
            </a:r>
          </a:p>
          <a:p>
            <a:pPr lvl="1">
              <a:lnSpc>
                <a:spcPct val="100000"/>
              </a:lnSpc>
              <a:buFont typeface="Courier New" panose="020B0604020202020204" pitchFamily="34" charset="0"/>
              <a:buChar char="o"/>
            </a:pPr>
            <a:r>
              <a:rPr lang="en-US" sz="2800">
                <a:latin typeface="Aptos"/>
                <a:ea typeface="Verdana"/>
              </a:rPr>
              <a:t>Credits for publishing an Open Access (OA) article in some of those journals without paying the article processing charge (APC)</a:t>
            </a:r>
          </a:p>
          <a:p>
            <a:pPr>
              <a:lnSpc>
                <a:spcPct val="100000"/>
              </a:lnSpc>
            </a:pPr>
            <a:r>
              <a:rPr lang="en-US">
                <a:latin typeface="Aptos"/>
                <a:ea typeface="Verdana"/>
              </a:rPr>
              <a:t>HSHSL has two Read and Publish agreements:</a:t>
            </a:r>
          </a:p>
          <a:p>
            <a:pPr lvl="1">
              <a:lnSpc>
                <a:spcPct val="100000"/>
              </a:lnSpc>
              <a:buFont typeface="Courier New" panose="020B0604020202020204" pitchFamily="34" charset="0"/>
              <a:buChar char="o"/>
            </a:pPr>
            <a:r>
              <a:rPr lang="en-US" sz="2800">
                <a:latin typeface="Aptos"/>
                <a:ea typeface="Verdana"/>
                <a:hlinkClick r:id="rId3"/>
              </a:rPr>
              <a:t>Wiley </a:t>
            </a:r>
            <a:r>
              <a:rPr lang="en-US" sz="2800" b="1">
                <a:latin typeface="Aptos"/>
                <a:ea typeface="Verdana"/>
                <a:hlinkClick r:id="rId3"/>
              </a:rPr>
              <a:t>Hybrid</a:t>
            </a:r>
            <a:r>
              <a:rPr lang="en-US" sz="2800">
                <a:latin typeface="Aptos"/>
                <a:ea typeface="Verdana"/>
              </a:rPr>
              <a:t> Journals – 95 credits a year</a:t>
            </a:r>
          </a:p>
          <a:p>
            <a:pPr lvl="1">
              <a:lnSpc>
                <a:spcPct val="100000"/>
              </a:lnSpc>
              <a:buFont typeface="Courier New" panose="020B0604020202020204" pitchFamily="34" charset="0"/>
              <a:buChar char="o"/>
            </a:pPr>
            <a:r>
              <a:rPr lang="en-US" sz="2800">
                <a:latin typeface="Aptos"/>
                <a:ea typeface="Verdana"/>
                <a:hlinkClick r:id="rId4"/>
              </a:rPr>
              <a:t>Elsevier </a:t>
            </a:r>
            <a:r>
              <a:rPr lang="en-US" sz="2800" b="1">
                <a:latin typeface="Aptos"/>
                <a:ea typeface="Verdana"/>
                <a:hlinkClick r:id="rId4"/>
              </a:rPr>
              <a:t>Hybrid</a:t>
            </a:r>
            <a:r>
              <a:rPr lang="en-US" sz="2800">
                <a:latin typeface="Aptos"/>
                <a:ea typeface="Verdana"/>
              </a:rPr>
              <a:t> Journals – 100 credits a year</a:t>
            </a:r>
          </a:p>
          <a:p>
            <a:pPr lvl="1">
              <a:lnSpc>
                <a:spcPct val="100000"/>
              </a:lnSpc>
              <a:buFont typeface="Courier New" panose="020B0604020202020204" pitchFamily="34" charset="0"/>
              <a:buChar char="o"/>
            </a:pPr>
            <a:endParaRPr lang="en-US">
              <a:latin typeface="Aptos"/>
              <a:ea typeface="Verdana"/>
            </a:endParaRPr>
          </a:p>
        </p:txBody>
      </p:sp>
    </p:spTree>
    <p:extLst>
      <p:ext uri="{BB962C8B-B14F-4D97-AF65-F5344CB8AC3E}">
        <p14:creationId xmlns:p14="http://schemas.microsoft.com/office/powerpoint/2010/main" val="1031495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2CE9-3A51-34A4-BB8E-562EE26FFC90}"/>
              </a:ext>
            </a:extLst>
          </p:cNvPr>
          <p:cNvSpPr>
            <a:spLocks noGrp="1"/>
          </p:cNvSpPr>
          <p:nvPr>
            <p:ph type="title"/>
          </p:nvPr>
        </p:nvSpPr>
        <p:spPr/>
        <p:txBody>
          <a:bodyPr/>
          <a:lstStyle/>
          <a:p>
            <a:r>
              <a:rPr lang="en-US"/>
              <a:t>How the Agreements Work:</a:t>
            </a:r>
          </a:p>
        </p:txBody>
      </p:sp>
      <p:sp>
        <p:nvSpPr>
          <p:cNvPr id="3" name="Content Placeholder 2">
            <a:extLst>
              <a:ext uri="{FF2B5EF4-FFF2-40B4-BE49-F238E27FC236}">
                <a16:creationId xmlns:a16="http://schemas.microsoft.com/office/drawing/2014/main" id="{0A2BD1A0-AC8D-91E8-DB3A-0B9CE40AEDA8}"/>
              </a:ext>
            </a:extLst>
          </p:cNvPr>
          <p:cNvSpPr>
            <a:spLocks noGrp="1"/>
          </p:cNvSpPr>
          <p:nvPr>
            <p:ph idx="1"/>
          </p:nvPr>
        </p:nvSpPr>
        <p:spPr/>
        <p:txBody>
          <a:bodyPr vert="horz" lIns="91440" tIns="45720" rIns="91440" bIns="45720" rtlCol="0" anchor="t">
            <a:normAutofit/>
          </a:bodyPr>
          <a:lstStyle/>
          <a:p>
            <a:r>
              <a:rPr lang="en-US" sz="3200">
                <a:latin typeface="Aptos"/>
                <a:ea typeface="Verdana"/>
              </a:rPr>
              <a:t>Article must have a UMB-affiliated corresponding author</a:t>
            </a:r>
          </a:p>
          <a:p>
            <a:r>
              <a:rPr lang="en-US" sz="3200">
                <a:latin typeface="Aptos"/>
                <a:ea typeface="Verdana"/>
              </a:rPr>
              <a:t>When your article in an eligible journal is accepted, you will have the option in the publishing portal to select OA as the publishing format</a:t>
            </a:r>
          </a:p>
          <a:p>
            <a:r>
              <a:rPr lang="en-US" sz="3200">
                <a:latin typeface="Aptos"/>
                <a:ea typeface="Verdana"/>
              </a:rPr>
              <a:t>Credits are allocated on a first-come, first served basis. </a:t>
            </a:r>
          </a:p>
          <a:p>
            <a:r>
              <a:rPr lang="en-US" sz="3200">
                <a:ea typeface="Verdana"/>
              </a:rPr>
              <a:t>Currently 34 Wiley and 11 Elsevier credits remain for 2025. </a:t>
            </a:r>
          </a:p>
          <a:p>
            <a:r>
              <a:rPr lang="en-US" sz="3200">
                <a:ea typeface="Verdana"/>
              </a:rPr>
              <a:t>Already saved over $225,000 in APCs from Wiley alone</a:t>
            </a:r>
          </a:p>
          <a:p>
            <a:endParaRPr lang="en-US"/>
          </a:p>
        </p:txBody>
      </p:sp>
    </p:spTree>
    <p:extLst>
      <p:ext uri="{BB962C8B-B14F-4D97-AF65-F5344CB8AC3E}">
        <p14:creationId xmlns:p14="http://schemas.microsoft.com/office/powerpoint/2010/main" val="192239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D93A-578E-6717-D461-BCA6F818F363}"/>
              </a:ext>
            </a:extLst>
          </p:cNvPr>
          <p:cNvSpPr>
            <a:spLocks noGrp="1"/>
          </p:cNvSpPr>
          <p:nvPr>
            <p:ph type="title"/>
          </p:nvPr>
        </p:nvSpPr>
        <p:spPr/>
        <p:txBody>
          <a:bodyPr anchor="ctr">
            <a:normAutofit/>
          </a:bodyPr>
          <a:lstStyle/>
          <a:p>
            <a:r>
              <a:rPr lang="en-US"/>
              <a:t>Selected Eligible Journals</a:t>
            </a:r>
          </a:p>
        </p:txBody>
      </p:sp>
      <p:sp>
        <p:nvSpPr>
          <p:cNvPr id="4" name="Text Placeholder 3">
            <a:extLst>
              <a:ext uri="{FF2B5EF4-FFF2-40B4-BE49-F238E27FC236}">
                <a16:creationId xmlns:a16="http://schemas.microsoft.com/office/drawing/2014/main" id="{5F405EA9-8D00-12C7-E090-02CD6443DE64}"/>
              </a:ext>
            </a:extLst>
          </p:cNvPr>
          <p:cNvSpPr>
            <a:spLocks noGrp="1"/>
          </p:cNvSpPr>
          <p:nvPr>
            <p:ph type="body" idx="1"/>
          </p:nvPr>
        </p:nvSpPr>
        <p:spPr/>
        <p:txBody>
          <a:bodyPr/>
          <a:lstStyle/>
          <a:p>
            <a:r>
              <a:rPr lang="en-US"/>
              <a:t>Elsevier</a:t>
            </a:r>
          </a:p>
        </p:txBody>
      </p:sp>
      <p:sp>
        <p:nvSpPr>
          <p:cNvPr id="3" name="Content Placeholder 2">
            <a:extLst>
              <a:ext uri="{FF2B5EF4-FFF2-40B4-BE49-F238E27FC236}">
                <a16:creationId xmlns:a16="http://schemas.microsoft.com/office/drawing/2014/main" id="{38A060F2-233D-96C3-F7B8-C0621037DDA5}"/>
              </a:ext>
            </a:extLst>
          </p:cNvPr>
          <p:cNvSpPr>
            <a:spLocks noGrp="1"/>
          </p:cNvSpPr>
          <p:nvPr>
            <p:ph sz="half" idx="2"/>
          </p:nvPr>
        </p:nvSpPr>
        <p:spPr/>
        <p:txBody>
          <a:bodyPr vert="horz" lIns="91440" tIns="45720" rIns="91440" bIns="45720" rtlCol="0" anchor="t">
            <a:noAutofit/>
          </a:bodyPr>
          <a:lstStyle/>
          <a:p>
            <a:r>
              <a:rPr lang="en-US" sz="2000"/>
              <a:t>Advanced Drug Delivery Reviews</a:t>
            </a:r>
          </a:p>
          <a:p>
            <a:r>
              <a:rPr lang="en-US" sz="2000"/>
              <a:t>American Journal of Emergency Medicine</a:t>
            </a:r>
          </a:p>
          <a:p>
            <a:r>
              <a:rPr lang="en-US" sz="2000"/>
              <a:t>American Journal of Transplantation</a:t>
            </a:r>
          </a:p>
          <a:p>
            <a:r>
              <a:rPr lang="en-US" sz="2000"/>
              <a:t>Biological Psychiatry</a:t>
            </a:r>
          </a:p>
          <a:p>
            <a:r>
              <a:rPr lang="en-US" sz="2000"/>
              <a:t>Dental Materials</a:t>
            </a:r>
          </a:p>
          <a:p>
            <a:r>
              <a:rPr lang="en-US" sz="2000"/>
              <a:t>Disability and Health Journal</a:t>
            </a:r>
          </a:p>
          <a:p>
            <a:r>
              <a:rPr lang="en-US" sz="2000"/>
              <a:t>Genetics in Medicine</a:t>
            </a:r>
          </a:p>
          <a:p>
            <a:r>
              <a:rPr lang="en-US" sz="2000"/>
              <a:t>Journal of Professional Nursing</a:t>
            </a:r>
          </a:p>
          <a:p>
            <a:r>
              <a:rPr lang="en-US" sz="2000"/>
              <a:t>Vaccine</a:t>
            </a:r>
          </a:p>
          <a:p>
            <a:endParaRPr lang="en-US" sz="2000"/>
          </a:p>
          <a:p>
            <a:endParaRPr lang="en-US" sz="2000"/>
          </a:p>
          <a:p>
            <a:endParaRPr lang="en-US" sz="2000"/>
          </a:p>
        </p:txBody>
      </p:sp>
      <p:sp>
        <p:nvSpPr>
          <p:cNvPr id="6" name="Text Placeholder 5">
            <a:extLst>
              <a:ext uri="{FF2B5EF4-FFF2-40B4-BE49-F238E27FC236}">
                <a16:creationId xmlns:a16="http://schemas.microsoft.com/office/drawing/2014/main" id="{E8BD0F7F-5B7F-4C0F-70ED-AB6220E760B4}"/>
              </a:ext>
            </a:extLst>
          </p:cNvPr>
          <p:cNvSpPr>
            <a:spLocks noGrp="1"/>
          </p:cNvSpPr>
          <p:nvPr>
            <p:ph type="body" sz="quarter" idx="3"/>
          </p:nvPr>
        </p:nvSpPr>
        <p:spPr/>
        <p:txBody>
          <a:bodyPr/>
          <a:lstStyle/>
          <a:p>
            <a:r>
              <a:rPr lang="en-US"/>
              <a:t>Wiley</a:t>
            </a:r>
          </a:p>
        </p:txBody>
      </p:sp>
      <p:sp>
        <p:nvSpPr>
          <p:cNvPr id="7" name="Content Placeholder 6">
            <a:extLst>
              <a:ext uri="{FF2B5EF4-FFF2-40B4-BE49-F238E27FC236}">
                <a16:creationId xmlns:a16="http://schemas.microsoft.com/office/drawing/2014/main" id="{D25C72BD-14C6-3299-B4A2-B55ABD6730FB}"/>
              </a:ext>
            </a:extLst>
          </p:cNvPr>
          <p:cNvSpPr>
            <a:spLocks noGrp="1"/>
          </p:cNvSpPr>
          <p:nvPr>
            <p:ph sz="quarter" idx="4"/>
          </p:nvPr>
        </p:nvSpPr>
        <p:spPr/>
        <p:txBody>
          <a:bodyPr vert="horz" lIns="91440" tIns="45720" rIns="91440" bIns="45720" rtlCol="0" anchor="t">
            <a:normAutofit/>
          </a:bodyPr>
          <a:lstStyle/>
          <a:p>
            <a:r>
              <a:rPr lang="en-US" sz="2000"/>
              <a:t>Advanced Materials</a:t>
            </a:r>
          </a:p>
          <a:p>
            <a:r>
              <a:rPr lang="en-US" sz="2000"/>
              <a:t>Addiction</a:t>
            </a:r>
          </a:p>
          <a:p>
            <a:r>
              <a:rPr lang="en-US" sz="2000"/>
              <a:t>Arthritis and Rheumatology</a:t>
            </a:r>
          </a:p>
          <a:p>
            <a:r>
              <a:rPr lang="en-US" sz="2000"/>
              <a:t>Clinical Pharmacology and Therapeutics</a:t>
            </a:r>
            <a:endParaRPr lang="en-US"/>
          </a:p>
          <a:p>
            <a:r>
              <a:rPr lang="en-US" sz="2000"/>
              <a:t>Journal of Medical Virology</a:t>
            </a:r>
          </a:p>
          <a:p>
            <a:r>
              <a:rPr lang="en-US" sz="2000"/>
              <a:t>Journal of Nursing Scholarship</a:t>
            </a:r>
          </a:p>
          <a:p>
            <a:r>
              <a:rPr lang="en-US" sz="2000"/>
              <a:t>Journal of Prosthodontics</a:t>
            </a:r>
          </a:p>
          <a:p>
            <a:r>
              <a:rPr lang="en-US" sz="2000"/>
              <a:t>Medicinal Research Reviews</a:t>
            </a:r>
          </a:p>
          <a:p>
            <a:r>
              <a:rPr lang="en-US" sz="2000"/>
              <a:t>Ultrasound in Obstetrics and Gynecology</a:t>
            </a:r>
          </a:p>
          <a:p>
            <a:endParaRPr lang="en-US" sz="2000"/>
          </a:p>
        </p:txBody>
      </p:sp>
    </p:spTree>
    <p:extLst>
      <p:ext uri="{BB962C8B-B14F-4D97-AF65-F5344CB8AC3E}">
        <p14:creationId xmlns:p14="http://schemas.microsoft.com/office/powerpoint/2010/main" val="313693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B8DDE-5DA3-8083-F1C1-BE0B69D04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69EE9-6629-3870-A2D1-D36437AF50EF}"/>
              </a:ext>
            </a:extLst>
          </p:cNvPr>
          <p:cNvSpPr>
            <a:spLocks noGrp="1"/>
          </p:cNvSpPr>
          <p:nvPr>
            <p:ph type="title"/>
          </p:nvPr>
        </p:nvSpPr>
        <p:spPr>
          <a:xfrm>
            <a:off x="838200" y="365125"/>
            <a:ext cx="10515600" cy="1325563"/>
          </a:xfrm>
        </p:spPr>
        <p:txBody>
          <a:bodyPr anchor="ctr">
            <a:normAutofit/>
          </a:bodyPr>
          <a:lstStyle/>
          <a:p>
            <a:r>
              <a:rPr lang="en-US"/>
              <a:t>Quality of Eligible Journals</a:t>
            </a:r>
          </a:p>
        </p:txBody>
      </p:sp>
      <p:pic>
        <p:nvPicPr>
          <p:cNvPr id="5" name="Picture 4" descr="Graph depicting distribution of CiteScore Percentiles, showing that Elsevier and Wiley journals tend to be highly regarded in their fields.">
            <a:extLst>
              <a:ext uri="{FF2B5EF4-FFF2-40B4-BE49-F238E27FC236}">
                <a16:creationId xmlns:a16="http://schemas.microsoft.com/office/drawing/2014/main" id="{F7852CFA-A7EA-E34D-E708-E28D8071415F}"/>
              </a:ext>
            </a:extLst>
          </p:cNvPr>
          <p:cNvPicPr>
            <a:picLocks noChangeAspect="1"/>
          </p:cNvPicPr>
          <p:nvPr/>
        </p:nvPicPr>
        <p:blipFill>
          <a:blip r:embed="rId3"/>
          <a:stretch>
            <a:fillRect/>
          </a:stretch>
        </p:blipFill>
        <p:spPr>
          <a:xfrm>
            <a:off x="841344" y="1800631"/>
            <a:ext cx="8716152" cy="41014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720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3A86C-2951-BA16-6C29-9418E9280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FFE61-3B0B-699D-C234-DF363E24604C}"/>
              </a:ext>
            </a:extLst>
          </p:cNvPr>
          <p:cNvSpPr>
            <a:spLocks noGrp="1"/>
          </p:cNvSpPr>
          <p:nvPr>
            <p:ph type="title"/>
          </p:nvPr>
        </p:nvSpPr>
        <p:spPr/>
        <p:txBody>
          <a:bodyPr/>
          <a:lstStyle/>
          <a:p>
            <a:r>
              <a:rPr lang="en-US"/>
              <a:t>More about OA at UMB</a:t>
            </a:r>
          </a:p>
        </p:txBody>
      </p:sp>
      <p:pic>
        <p:nvPicPr>
          <p:cNvPr id="4" name="Content Placeholder 3">
            <a:hlinkClick r:id="rId3"/>
            <a:extLst>
              <a:ext uri="{FF2B5EF4-FFF2-40B4-BE49-F238E27FC236}">
                <a16:creationId xmlns:a16="http://schemas.microsoft.com/office/drawing/2014/main" id="{A1ED04CC-8B8D-3803-2EA6-B4B03EE234FE}"/>
              </a:ext>
              <a:ext uri="{C183D7F6-B498-43B3-948B-1728B52AA6E4}">
                <adec:decorative xmlns:adec="http://schemas.microsoft.com/office/drawing/2017/decorative" val="1"/>
              </a:ext>
            </a:extLst>
          </p:cNvPr>
          <p:cNvPicPr>
            <a:picLocks noGrp="1" noChangeAspect="1"/>
          </p:cNvPicPr>
          <p:nvPr>
            <p:ph idx="1"/>
          </p:nvPr>
        </p:nvPicPr>
        <p:blipFill>
          <a:blip r:embed="rId4"/>
          <a:stretch>
            <a:fillRect/>
          </a:stretch>
        </p:blipFill>
        <p:spPr>
          <a:xfrm>
            <a:off x="1365613" y="1713865"/>
            <a:ext cx="7733573" cy="4351338"/>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5AB62A6-C76B-5A0B-BBBC-368AD20D5997}"/>
              </a:ext>
            </a:extLst>
          </p:cNvPr>
          <p:cNvSpPr txBox="1"/>
          <p:nvPr/>
        </p:nvSpPr>
        <p:spPr>
          <a:xfrm>
            <a:off x="2392947" y="6249737"/>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hlinkClick r:id="rId3"/>
              </a:rPr>
              <a:t>Open Access Dashboard</a:t>
            </a:r>
            <a:endParaRPr lang="en-US" sz="2400"/>
          </a:p>
          <a:p>
            <a:pPr algn="ctr"/>
            <a:endParaRPr lang="en-US"/>
          </a:p>
        </p:txBody>
      </p:sp>
    </p:spTree>
    <p:extLst>
      <p:ext uri="{BB962C8B-B14F-4D97-AF65-F5344CB8AC3E}">
        <p14:creationId xmlns:p14="http://schemas.microsoft.com/office/powerpoint/2010/main" val="3570749418"/>
      </p:ext>
    </p:extLst>
  </p:cSld>
  <p:clrMapOvr>
    <a:masterClrMapping/>
  </p:clrMapOvr>
</p:sld>
</file>

<file path=ppt/theme/theme1.xml><?xml version="1.0" encoding="utf-8"?>
<a:theme xmlns:a="http://schemas.openxmlformats.org/drawingml/2006/main" name="Slide Style 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lide Style B">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Slide Style C">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B0D80E0C4D4429D0D70AE7E12DAA1" ma:contentTypeVersion="13" ma:contentTypeDescription="Create a new document." ma:contentTypeScope="" ma:versionID="cfb4f99b6ab1f94cbe161ddc3fc9e978">
  <xsd:schema xmlns:xsd="http://www.w3.org/2001/XMLSchema" xmlns:xs="http://www.w3.org/2001/XMLSchema" xmlns:p="http://schemas.microsoft.com/office/2006/metadata/properties" xmlns:ns2="7c45af18-70cf-41a4-af07-346298aacd99" xmlns:ns3="e011ab09-acb9-42da-8cc5-837e368dadf5" targetNamespace="http://schemas.microsoft.com/office/2006/metadata/properties" ma:root="true" ma:fieldsID="0e90be976e8518af335af6696ced62c3" ns2:_="" ns3:_="">
    <xsd:import namespace="7c45af18-70cf-41a4-af07-346298aacd99"/>
    <xsd:import namespace="e011ab09-acb9-42da-8cc5-837e368dadf5"/>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5af18-70cf-41a4-af07-346298aacd99"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11ab09-acb9-42da-8cc5-837e368dadf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9d432a-66c4-4cbe-9a1f-cd92487faf69}" ma:internalName="TaxCatchAll" ma:showField="CatchAllData" ma:web="e011ab09-acb9-42da-8cc5-837e368dadf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45af18-70cf-41a4-af07-346298aacd99">
      <Terms xmlns="http://schemas.microsoft.com/office/infopath/2007/PartnerControls"/>
    </lcf76f155ced4ddcb4097134ff3c332f>
    <TaxCatchAll xmlns="e011ab09-acb9-42da-8cc5-837e368dadf5" xsi:nil="true"/>
  </documentManagement>
</p:properties>
</file>

<file path=customXml/itemProps1.xml><?xml version="1.0" encoding="utf-8"?>
<ds:datastoreItem xmlns:ds="http://schemas.openxmlformats.org/officeDocument/2006/customXml" ds:itemID="{9B660BD5-DDCE-4E56-A923-72580685A212}">
  <ds:schemaRefs>
    <ds:schemaRef ds:uri="7c45af18-70cf-41a4-af07-346298aacd99"/>
    <ds:schemaRef ds:uri="e011ab09-acb9-42da-8cc5-837e368dad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888C9E-03C4-4201-ACB7-BE094CC3F8CD}">
  <ds:schemaRefs>
    <ds:schemaRef ds:uri="http://schemas.microsoft.com/sharepoint/v3/contenttype/forms"/>
  </ds:schemaRefs>
</ds:datastoreItem>
</file>

<file path=customXml/itemProps3.xml><?xml version="1.0" encoding="utf-8"?>
<ds:datastoreItem xmlns:ds="http://schemas.openxmlformats.org/officeDocument/2006/customXml" ds:itemID="{B6E0AB48-FB0F-4643-AA67-A8A5812D5A40}">
  <ds:schemaRefs>
    <ds:schemaRef ds:uri="7c45af18-70cf-41a4-af07-346298aacd99"/>
    <ds:schemaRef ds:uri="e011ab09-acb9-42da-8cc5-837e368dadf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14</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Slide Style A</vt:lpstr>
      <vt:lpstr>Slide Style B</vt:lpstr>
      <vt:lpstr>Slide Style C</vt:lpstr>
      <vt:lpstr>Publishing and Beyond:  How the HSHSL Can Help You Maximize Your Research Output</vt:lpstr>
      <vt:lpstr>Overview</vt:lpstr>
      <vt:lpstr>What is Open Access Publishing?</vt:lpstr>
      <vt:lpstr>Open Access Models</vt:lpstr>
      <vt:lpstr>What is Read and Publish?</vt:lpstr>
      <vt:lpstr>How the Agreements Work:</vt:lpstr>
      <vt:lpstr>Selected Eligible Journals</vt:lpstr>
      <vt:lpstr>Quality of Eligible Journals</vt:lpstr>
      <vt:lpstr>More about OA at UMB</vt:lpstr>
      <vt:lpstr>Publishing Resources at HSHSL</vt:lpstr>
      <vt:lpstr>Research and Education Services</vt:lpstr>
      <vt:lpstr>Data and Bioinformatics Services</vt:lpstr>
      <vt:lpstr>UMB &amp; HSHSL Data Resources</vt:lpstr>
      <vt:lpstr>Key Takeaways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Baffuto, Michelle</dc:creator>
  <cp:revision>1</cp:revision>
  <dcterms:created xsi:type="dcterms:W3CDTF">2025-04-30T15:29:47Z</dcterms:created>
  <dcterms:modified xsi:type="dcterms:W3CDTF">2025-12-09T16:07:06Z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0x010100535B0D80E0C4D4429D0D70AE7E12DAA1</vt:lpwstr>
  </property>
  <property fmtid="{D5CDD505-2E9C-101B-9397-08002B2CF9AE}" pid="3" name="Order">
    <vt:r8>247800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