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EB83E7-6941-4CAF-B749-7770B222570A}" v="81" dt="2026-04-09T14:21:38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105" d="100"/>
          <a:sy n="105" d="100"/>
        </p:scale>
        <p:origin x="18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C79637-D8F3-4B24-AC61-470124AD3320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BAABC6-A6BB-4548-8ABD-AA6E77AC0CAC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Anna Schowengerdt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AVP International Operations</a:t>
          </a:r>
          <a:br>
            <a:rPr kumimoji="0" lang="en-US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i="1" dirty="0"/>
        </a:p>
      </dgm:t>
      <dgm:extLst>
        <a:ext uri="{E40237B7-FDA0-4F09-8148-C483321AD2D9}">
          <dgm14:cNvPr xmlns:dgm14="http://schemas.microsoft.com/office/drawing/2010/diagram" id="0" name="" descr="Anna Schowengerdt&#10;AVP International Operations&#10;US&#10;"/>
        </a:ext>
      </dgm:extLst>
    </dgm:pt>
    <dgm:pt modelId="{BFF43567-C9E3-4DF1-9435-15DDEF19B083}" type="parTrans" cxnId="{87534DE8-5B1D-4FD1-8547-07A75BC98EE0}">
      <dgm:prSet/>
      <dgm:spPr/>
      <dgm:t>
        <a:bodyPr/>
        <a:lstStyle/>
        <a:p>
          <a:endParaRPr lang="en-US"/>
        </a:p>
      </dgm:t>
    </dgm:pt>
    <dgm:pt modelId="{5B6B6D52-FB37-4B8E-A577-CD3A3086DF5D}" type="sibTrans" cxnId="{87534DE8-5B1D-4FD1-8547-07A75BC98EE0}">
      <dgm:prSet/>
      <dgm:spPr/>
      <dgm:t>
        <a:bodyPr/>
        <a:lstStyle/>
        <a:p>
          <a:endParaRPr lang="en-US"/>
        </a:p>
      </dgm:t>
    </dgm:pt>
    <dgm:pt modelId="{C71DD6F4-07EF-436C-8E0F-64334A8A853B}">
      <dgm:prSet phldrT="[Text]"/>
      <dgm:spPr/>
      <dgm:t>
        <a:bodyPr/>
        <a:lstStyle/>
        <a:p>
          <a:r>
            <a:rPr lang="en-US" b="1" dirty="0" err="1"/>
            <a:t>Mwanaisha</a:t>
          </a:r>
          <a:r>
            <a:rPr lang="en-US" b="1" dirty="0"/>
            <a:t> Rashid</a:t>
          </a:r>
          <a:br>
            <a:rPr lang="en-US" dirty="0"/>
          </a:br>
          <a:r>
            <a:rPr lang="en-US" dirty="0"/>
            <a:t>International Human Resources Senior Manager </a:t>
          </a:r>
          <a:br>
            <a:rPr lang="en-US" dirty="0"/>
          </a:br>
          <a:r>
            <a:rPr lang="en-US" i="1" dirty="0"/>
            <a:t>Kenya</a:t>
          </a:r>
        </a:p>
      </dgm:t>
      <dgm:extLst>
        <a:ext uri="{E40237B7-FDA0-4F09-8148-C483321AD2D9}">
          <dgm14:cNvPr xmlns:dgm14="http://schemas.microsoft.com/office/drawing/2010/diagram" id="0" name="" descr="Mwanaisha Rashid – International Human Resources Senior Manager (Kenya)&#10;"/>
        </a:ext>
      </dgm:extLst>
    </dgm:pt>
    <dgm:pt modelId="{30E38792-3EE7-433B-9F15-21E377F73C8F}" type="parTrans" cxnId="{39F72B7C-17CE-4DAE-9FD8-D8F651DD16DE}">
      <dgm:prSet/>
      <dgm:spPr/>
      <dgm:t>
        <a:bodyPr/>
        <a:lstStyle/>
        <a:p>
          <a:endParaRPr lang="en-US"/>
        </a:p>
      </dgm:t>
    </dgm:pt>
    <dgm:pt modelId="{A6468CD8-B96C-4125-BE3A-D52476855F99}" type="sibTrans" cxnId="{39F72B7C-17CE-4DAE-9FD8-D8F651DD16DE}">
      <dgm:prSet/>
      <dgm:spPr/>
      <dgm:t>
        <a:bodyPr/>
        <a:lstStyle/>
        <a:p>
          <a:endParaRPr lang="en-US"/>
        </a:p>
      </dgm:t>
    </dgm:pt>
    <dgm:pt modelId="{BBCAB1D0-458C-4CAD-8CBD-286CC601413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Danielle Hill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Department Administrator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i="1" dirty="0"/>
        </a:p>
      </dgm:t>
      <dgm:extLst>
        <a:ext uri="{E40237B7-FDA0-4F09-8148-C483321AD2D9}">
          <dgm14:cNvPr xmlns:dgm14="http://schemas.microsoft.com/office/drawing/2010/diagram" id="0" name="" descr="Danielle Hill – Department Administrator (US)&#10;"/>
        </a:ext>
      </dgm:extLst>
    </dgm:pt>
    <dgm:pt modelId="{B68BD167-4CBD-4192-9D8E-D41909F8CA9E}" type="parTrans" cxnId="{82622E8A-E5C2-4EC2-85B3-85783435FA22}">
      <dgm:prSet/>
      <dgm:spPr/>
      <dgm:t>
        <a:bodyPr/>
        <a:lstStyle/>
        <a:p>
          <a:endParaRPr lang="en-US"/>
        </a:p>
      </dgm:t>
    </dgm:pt>
    <dgm:pt modelId="{AA4A92D9-49CA-4091-B0E5-AEE9B6AFDAEC}" type="sibTrans" cxnId="{82622E8A-E5C2-4EC2-85B3-85783435FA22}">
      <dgm:prSet/>
      <dgm:spPr/>
      <dgm:t>
        <a:bodyPr/>
        <a:lstStyle/>
        <a:p>
          <a:endParaRPr lang="en-US"/>
        </a:p>
      </dgm:t>
    </dgm:pt>
    <dgm:pt modelId="{1C7E6879-1316-4B48-9D98-49F4B35A617B}">
      <dgm:prSet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Herty Cortez Diaz 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Director, International Risk Management* 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i="1" dirty="0"/>
        </a:p>
      </dgm:t>
      <dgm:extLst>
        <a:ext uri="{E40237B7-FDA0-4F09-8148-C483321AD2D9}">
          <dgm14:cNvPr xmlns:dgm14="http://schemas.microsoft.com/office/drawing/2010/diagram" id="0" name="" descr="Herty Cortez Diaz – Director, International Risk Management (US)&#10;&#10;"/>
        </a:ext>
      </dgm:extLst>
    </dgm:pt>
    <dgm:pt modelId="{B2BD595F-6A01-4AA4-91D3-83F377DA7B03}" type="parTrans" cxnId="{9CDF5936-1C7A-474F-86E1-607474995100}">
      <dgm:prSet/>
      <dgm:spPr/>
      <dgm:t>
        <a:bodyPr/>
        <a:lstStyle/>
        <a:p>
          <a:endParaRPr lang="en-US"/>
        </a:p>
      </dgm:t>
    </dgm:pt>
    <dgm:pt modelId="{A985364C-2B1F-44E7-A428-3F614D682772}" type="sibTrans" cxnId="{9CDF5936-1C7A-474F-86E1-607474995100}">
      <dgm:prSet/>
      <dgm:spPr/>
      <dgm:t>
        <a:bodyPr/>
        <a:lstStyle/>
        <a:p>
          <a:endParaRPr lang="en-US"/>
        </a:p>
      </dgm:t>
    </dgm:pt>
    <dgm:pt modelId="{DAC2C309-BE89-47EE-98E9-A7E064AAD295}">
      <dgm:prSet/>
      <dgm:spPr/>
      <dgm:t>
        <a:bodyPr/>
        <a:lstStyle/>
        <a:p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Isabel Nshimbi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International IT Manager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Zambia</a:t>
          </a:r>
          <a:endParaRPr kumimoji="0" lang="en-US" i="1" u="none" strike="noStrike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gm:t>
      <dgm:extLst>
        <a:ext uri="{E40237B7-FDA0-4F09-8148-C483321AD2D9}">
          <dgm14:cNvPr xmlns:dgm14="http://schemas.microsoft.com/office/drawing/2010/diagram" id="0" name="" descr="Isabel Nshimbi – International IT Manager (Zambia)&#10;"/>
        </a:ext>
      </dgm:extLst>
    </dgm:pt>
    <dgm:pt modelId="{82E9ED4A-3B5C-47B7-951A-DB3EF3F11DD2}" type="parTrans" cxnId="{D992EF90-852F-4A42-8D3A-08505EB953E3}">
      <dgm:prSet/>
      <dgm:spPr/>
      <dgm:t>
        <a:bodyPr/>
        <a:lstStyle/>
        <a:p>
          <a:endParaRPr lang="en-US"/>
        </a:p>
      </dgm:t>
    </dgm:pt>
    <dgm:pt modelId="{17C9BBE3-D6BA-428E-9300-8082568BAD04}" type="sibTrans" cxnId="{D992EF90-852F-4A42-8D3A-08505EB953E3}">
      <dgm:prSet/>
      <dgm:spPr/>
      <dgm:t>
        <a:bodyPr/>
        <a:lstStyle/>
        <a:p>
          <a:endParaRPr lang="en-US"/>
        </a:p>
      </dgm:t>
    </dgm:pt>
    <dgm:pt modelId="{F9E1003D-DE3A-482F-A0B1-EDEE7168ECEE}">
      <dgm:prSet/>
      <dgm:spPr/>
      <dgm:t>
        <a:bodyPr/>
        <a:lstStyle/>
        <a:p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Hamed Cisse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Assistant Director, International Procurement &amp; Partnerships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kumimoji="0" lang="en-US" b="0" i="0" u="none" strike="noStrike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gm:t>
      <dgm:extLst>
        <a:ext uri="{E40237B7-FDA0-4F09-8148-C483321AD2D9}">
          <dgm14:cNvPr xmlns:dgm14="http://schemas.microsoft.com/office/drawing/2010/diagram" id="0" name="" descr="Hamed Cisse – Assistant Director, International Procurement &amp; Partnerships (US)&#10;&#10;&#10;&#10;"/>
        </a:ext>
      </dgm:extLst>
    </dgm:pt>
    <dgm:pt modelId="{19AAAFC2-0E1C-4156-8F0F-7486D35E70E9}" type="parTrans" cxnId="{65E63AC9-17CE-4840-8419-73A400384447}">
      <dgm:prSet/>
      <dgm:spPr/>
      <dgm:t>
        <a:bodyPr/>
        <a:lstStyle/>
        <a:p>
          <a:endParaRPr lang="en-US"/>
        </a:p>
      </dgm:t>
    </dgm:pt>
    <dgm:pt modelId="{4488389A-E241-4B76-AB92-2EE21A6665AF}" type="sibTrans" cxnId="{65E63AC9-17CE-4840-8419-73A400384447}">
      <dgm:prSet/>
      <dgm:spPr/>
      <dgm:t>
        <a:bodyPr/>
        <a:lstStyle/>
        <a:p>
          <a:endParaRPr lang="en-US"/>
        </a:p>
      </dgm:t>
    </dgm:pt>
    <dgm:pt modelId="{936C448C-E0C0-4C30-AA0F-F7F263BB9042}">
      <dgm:prSet/>
      <dgm:spPr/>
      <dgm:t>
        <a:bodyPr/>
        <a:lstStyle/>
        <a:p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Atiq Abbas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Manager, Int’l Finance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kumimoji="0" lang="en-US" i="1" u="none" strike="noStrike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gm:t>
      <dgm:extLst>
        <a:ext uri="{E40237B7-FDA0-4F09-8148-C483321AD2D9}">
          <dgm14:cNvPr xmlns:dgm14="http://schemas.microsoft.com/office/drawing/2010/diagram" id="0" name="" descr="Atiq Abbas – Manager, International Finance (US)&#10;&#10;"/>
        </a:ext>
      </dgm:extLst>
    </dgm:pt>
    <dgm:pt modelId="{9CCFEB11-1A13-4AED-8083-370CE8FE2B0C}" type="parTrans" cxnId="{625A7E27-1C6B-4FC6-835A-944D515DD0BC}">
      <dgm:prSet/>
      <dgm:spPr/>
      <dgm:t>
        <a:bodyPr/>
        <a:lstStyle/>
        <a:p>
          <a:endParaRPr lang="en-US"/>
        </a:p>
      </dgm:t>
    </dgm:pt>
    <dgm:pt modelId="{7F68D1AB-0011-4CC5-A32D-C6DF7DF850D6}" type="sibTrans" cxnId="{625A7E27-1C6B-4FC6-835A-944D515DD0BC}">
      <dgm:prSet/>
      <dgm:spPr/>
      <dgm:t>
        <a:bodyPr/>
        <a:lstStyle/>
        <a:p>
          <a:endParaRPr lang="en-US"/>
        </a:p>
      </dgm:t>
    </dgm:pt>
    <dgm:pt modelId="{7F0AC635-4C19-4385-811B-8800A30BD41C}">
      <dgm:prSet/>
      <dgm:spPr/>
      <dgm:t>
        <a:bodyPr/>
        <a:lstStyle/>
        <a:p>
          <a:pPr>
            <a:buClrTx/>
            <a:buSzTx/>
            <a:buFontTx/>
            <a:buNone/>
          </a:pPr>
          <a:r>
            <a:rPr kumimoji="0" lang="en-US" b="1" i="0" u="none" strike="noStrike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  <a:t>Ken Nisbet</a:t>
          </a:r>
          <a:br>
            <a:rPr kumimoji="0" lang="en-US" b="1" i="0" u="none" strike="noStrike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0" u="none" strike="noStrike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  <a:t>International Safety &amp; Security Manager*</a:t>
          </a:r>
          <a:br>
            <a:rPr kumimoji="0" lang="en-US" b="0" i="0" u="none" strike="noStrike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i="1" dirty="0"/>
        </a:p>
      </dgm:t>
      <dgm:extLst>
        <a:ext uri="{E40237B7-FDA0-4F09-8148-C483321AD2D9}">
          <dgm14:cNvPr xmlns:dgm14="http://schemas.microsoft.com/office/drawing/2010/diagram" id="0" name="" descr="Ken Nisbet – International Safety &amp; Security Manager (US)&#10;"/>
        </a:ext>
      </dgm:extLst>
    </dgm:pt>
    <dgm:pt modelId="{41E06208-5D55-4C1A-9133-AF18646E36DA}" type="parTrans" cxnId="{DE2140D6-9CAB-4F64-B52F-30CE9F2D0D01}">
      <dgm:prSet/>
      <dgm:spPr/>
      <dgm:t>
        <a:bodyPr/>
        <a:lstStyle/>
        <a:p>
          <a:endParaRPr lang="en-US"/>
        </a:p>
      </dgm:t>
    </dgm:pt>
    <dgm:pt modelId="{79625242-AE6F-450F-A7F4-917DDF9FD26B}" type="sibTrans" cxnId="{DE2140D6-9CAB-4F64-B52F-30CE9F2D0D01}">
      <dgm:prSet/>
      <dgm:spPr/>
      <dgm:t>
        <a:bodyPr/>
        <a:lstStyle/>
        <a:p>
          <a:endParaRPr lang="en-US"/>
        </a:p>
      </dgm:t>
    </dgm:pt>
    <dgm:pt modelId="{684A280A-813E-460F-B788-6AE99831EBF0}">
      <dgm:prSet/>
      <dgm:spPr/>
      <dgm:t>
        <a:bodyPr/>
        <a:lstStyle/>
        <a:p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Richard </a:t>
          </a:r>
          <a:r>
            <a:rPr lang="en-US" b="1" dirty="0" err="1">
              <a:latin typeface="Calibri"/>
            </a:rPr>
            <a:t>Nzinyangwa</a:t>
          </a:r>
          <a:r>
            <a:rPr lang="en-US" b="1" dirty="0">
              <a:latin typeface="Calibri"/>
            </a:rPr>
            <a:t> </a:t>
          </a:r>
          <a: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Tassani</a:t>
          </a:r>
          <a:br>
            <a:rPr kumimoji="0" lang="en-US" b="1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</a:br>
          <a:r>
            <a:rPr lang="en-US" dirty="0">
              <a:latin typeface="Calibri"/>
              <a:cs typeface="Calibri"/>
            </a:rPr>
            <a:t>Int'l </a:t>
          </a: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Senior Accountant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Tanzania</a:t>
          </a:r>
          <a:r>
            <a:rPr lang="en-US" b="1" dirty="0">
              <a:latin typeface="Calibri"/>
            </a:rPr>
            <a:t> </a:t>
          </a:r>
          <a:br>
            <a:rPr lang="en-US" b="1" dirty="0">
              <a:latin typeface="Calibri"/>
            </a:rPr>
          </a:br>
          <a:endParaRPr kumimoji="0" lang="en-US" i="1" u="none" strike="noStrike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gm:t>
      <dgm:extLst>
        <a:ext uri="{E40237B7-FDA0-4F09-8148-C483321AD2D9}">
          <dgm14:cNvPr xmlns:dgm14="http://schemas.microsoft.com/office/drawing/2010/diagram" id="0" name="" descr="Richard Nzinyangwa Tassani – International Accountant (Tanzania)&#10;&#10;&#10;"/>
        </a:ext>
      </dgm:extLst>
    </dgm:pt>
    <dgm:pt modelId="{76F0B8CD-1B0B-418B-8E63-5664C463B198}" type="parTrans" cxnId="{F1FD7B75-1B5C-4331-AC07-2AB00F893691}">
      <dgm:prSet/>
      <dgm:spPr/>
      <dgm:t>
        <a:bodyPr/>
        <a:lstStyle/>
        <a:p>
          <a:endParaRPr lang="en-US"/>
        </a:p>
      </dgm:t>
    </dgm:pt>
    <dgm:pt modelId="{FDA29F52-5B57-4564-ABE6-1773C48CF981}" type="sibTrans" cxnId="{F1FD7B75-1B5C-4331-AC07-2AB00F893691}">
      <dgm:prSet/>
      <dgm:spPr/>
      <dgm:t>
        <a:bodyPr/>
        <a:lstStyle/>
        <a:p>
          <a:endParaRPr lang="en-US"/>
        </a:p>
      </dgm:t>
    </dgm:pt>
    <dgm:pt modelId="{7066513A-277D-4D39-BBD3-C342EA880180}">
      <dgm:prSet/>
      <dgm:spPr/>
      <dgm:t>
        <a:bodyPr/>
        <a:lstStyle/>
        <a:p>
          <a:r>
            <a:rPr lang="en-US" b="1" dirty="0">
              <a:latin typeface="Calibri"/>
              <a:cs typeface="Calibri"/>
            </a:rPr>
            <a:t>Chrispine Nyirongo </a:t>
          </a:r>
          <a:br>
            <a:rPr lang="en-US" b="1" dirty="0">
              <a:latin typeface="Calibri"/>
              <a:cs typeface="Calibri"/>
            </a:rPr>
          </a:br>
          <a:r>
            <a:rPr lang="en-US" b="1" dirty="0">
              <a:latin typeface="Calibri"/>
              <a:cs typeface="Calibri"/>
            </a:rPr>
            <a:t> </a:t>
          </a:r>
          <a: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Specialist, Corporate Governance &amp; International Compliance Specialist</a:t>
          </a:r>
          <a:br>
            <a:rPr kumimoji="0" lang="en-US" b="0" i="0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b="0" i="1" u="none" strike="noStrike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Malawi</a:t>
          </a:r>
          <a:endParaRPr lang="en-US" i="1" dirty="0"/>
        </a:p>
      </dgm:t>
      <dgm:extLst>
        <a:ext uri="{E40237B7-FDA0-4F09-8148-C483321AD2D9}">
          <dgm14:cNvPr xmlns:dgm14="http://schemas.microsoft.com/office/drawing/2010/diagram" id="0" name="" descr="Chrispine Nyirongo – Specialist, Corporate Governance &amp; International Compliance (Malawi)&#10;"/>
        </a:ext>
      </dgm:extLst>
    </dgm:pt>
    <dgm:pt modelId="{A417FEA6-40B2-422E-B6EE-B1A761082AFC}" type="parTrans" cxnId="{95ACC5FA-6E9D-44AB-A883-706297A5C583}">
      <dgm:prSet/>
      <dgm:spPr/>
      <dgm:t>
        <a:bodyPr/>
        <a:lstStyle/>
        <a:p>
          <a:endParaRPr lang="en-US"/>
        </a:p>
      </dgm:t>
    </dgm:pt>
    <dgm:pt modelId="{40C32C9D-9D3D-4021-AB11-B621CB01E01B}" type="sibTrans" cxnId="{95ACC5FA-6E9D-44AB-A883-706297A5C583}">
      <dgm:prSet/>
      <dgm:spPr/>
      <dgm:t>
        <a:bodyPr/>
        <a:lstStyle/>
        <a:p>
          <a:endParaRPr lang="en-US"/>
        </a:p>
      </dgm:t>
    </dgm:pt>
    <dgm:pt modelId="{E15D8274-ACF4-488A-B29F-0916D2227ACC}">
      <dgm:prSet/>
      <dgm:spPr/>
      <dgm:t>
        <a:bodyPr/>
        <a:lstStyle/>
        <a:p>
          <a:r>
            <a:rPr lang="en-US" b="1" dirty="0">
              <a:effectLst/>
              <a:latin typeface="Calibri" panose="020F0502020204030204" pitchFamily="34" charset="0"/>
              <a:ea typeface="Calibri" panose="020F0502020204030204" pitchFamily="34" charset="0"/>
            </a:rPr>
            <a:t>David Ng’onamo</a:t>
          </a:r>
          <a:br>
            <a:rPr lang="en-US" b="1" dirty="0">
              <a:effectLst/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en-US" dirty="0">
              <a:latin typeface="Calibri"/>
              <a:cs typeface="Calibri"/>
            </a:rPr>
            <a:t>Int’l Procurement Senior Specialist</a:t>
          </a:r>
          <a:br>
            <a:rPr lang="en-US" dirty="0">
              <a:latin typeface="Calibri"/>
              <a:cs typeface="Calibri"/>
            </a:rPr>
          </a:br>
          <a:r>
            <a:rPr lang="en-US" i="1" dirty="0">
              <a:latin typeface="Calibri"/>
              <a:cs typeface="Calibri"/>
            </a:rPr>
            <a:t>Malawi</a:t>
          </a:r>
          <a:endParaRPr kumimoji="0" lang="en-US" b="0" i="0" u="none" strike="noStrike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gm:t>
      <dgm:extLst>
        <a:ext uri="{E40237B7-FDA0-4F09-8148-C483321AD2D9}">
          <dgm14:cNvPr xmlns:dgm14="http://schemas.microsoft.com/office/drawing/2010/diagram" id="0" name="" descr="Organizational chart for International Operations as of January 2026. The chart shows leadership roles and direct reporting relationships. A detailed text version follows"/>
        </a:ext>
      </dgm:extLst>
    </dgm:pt>
    <dgm:pt modelId="{FA4575CF-ED61-434D-BDF1-46FDDA617266}" type="parTrans" cxnId="{BD1EC4D5-3095-42C7-97DD-5FD2E6328C33}">
      <dgm:prSet/>
      <dgm:spPr/>
      <dgm:t>
        <a:bodyPr/>
        <a:lstStyle/>
        <a:p>
          <a:endParaRPr lang="en-US"/>
        </a:p>
      </dgm:t>
    </dgm:pt>
    <dgm:pt modelId="{48A30AF6-74ED-450E-BB24-C3A46F8AB241}" type="sibTrans" cxnId="{BD1EC4D5-3095-42C7-97DD-5FD2E6328C33}">
      <dgm:prSet/>
      <dgm:spPr/>
      <dgm:t>
        <a:bodyPr/>
        <a:lstStyle/>
        <a:p>
          <a:endParaRPr lang="en-US"/>
        </a:p>
      </dgm:t>
    </dgm:pt>
    <dgm:pt modelId="{CB98FCF9-550D-4B28-9EFA-C96070D12978}" type="pres">
      <dgm:prSet presAssocID="{99C79637-D8F3-4B24-AC61-470124AD33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DB56E6E-AD8E-468A-95A2-48D97C23B291}" type="pres">
      <dgm:prSet presAssocID="{DDBAABC6-A6BB-4548-8ABD-AA6E77AC0CAC}" presName="hierRoot1" presStyleCnt="0">
        <dgm:presLayoutVars>
          <dgm:hierBranch val="init"/>
        </dgm:presLayoutVars>
      </dgm:prSet>
      <dgm:spPr/>
    </dgm:pt>
    <dgm:pt modelId="{FF6FFE3B-7AB9-42A6-BCA2-FBBA860EDA97}" type="pres">
      <dgm:prSet presAssocID="{DDBAABC6-A6BB-4548-8ABD-AA6E77AC0CAC}" presName="rootComposite1" presStyleCnt="0"/>
      <dgm:spPr/>
    </dgm:pt>
    <dgm:pt modelId="{58879C91-F143-4D42-B5EA-A00D886D3701}" type="pres">
      <dgm:prSet presAssocID="{DDBAABC6-A6BB-4548-8ABD-AA6E77AC0CAC}" presName="rootText1" presStyleLbl="node0" presStyleIdx="0" presStyleCnt="1" custScaleX="207939">
        <dgm:presLayoutVars>
          <dgm:chPref val="3"/>
        </dgm:presLayoutVars>
      </dgm:prSet>
      <dgm:spPr/>
    </dgm:pt>
    <dgm:pt modelId="{18CA9796-9598-41BA-80FB-00C75FE1853D}" type="pres">
      <dgm:prSet presAssocID="{DDBAABC6-A6BB-4548-8ABD-AA6E77AC0CAC}" presName="rootConnector1" presStyleLbl="node1" presStyleIdx="0" presStyleCnt="0"/>
      <dgm:spPr/>
    </dgm:pt>
    <dgm:pt modelId="{25A42752-DB6A-4A0F-B591-5A212355DCC1}" type="pres">
      <dgm:prSet presAssocID="{DDBAABC6-A6BB-4548-8ABD-AA6E77AC0CAC}" presName="hierChild2" presStyleCnt="0"/>
      <dgm:spPr/>
    </dgm:pt>
    <dgm:pt modelId="{C470F470-554E-49DA-813B-12D68C4E85F8}" type="pres">
      <dgm:prSet presAssocID="{30E38792-3EE7-433B-9F15-21E377F73C8F}" presName="Name37" presStyleLbl="parChTrans1D2" presStyleIdx="0" presStyleCnt="6"/>
      <dgm:spPr/>
    </dgm:pt>
    <dgm:pt modelId="{CB580233-8C91-412A-81DC-C2953E58AD3D}" type="pres">
      <dgm:prSet presAssocID="{C71DD6F4-07EF-436C-8E0F-64334A8A853B}" presName="hierRoot2" presStyleCnt="0">
        <dgm:presLayoutVars>
          <dgm:hierBranch val="init"/>
        </dgm:presLayoutVars>
      </dgm:prSet>
      <dgm:spPr/>
    </dgm:pt>
    <dgm:pt modelId="{C35643DB-9779-4F42-8E14-A24E75A4F27C}" type="pres">
      <dgm:prSet presAssocID="{C71DD6F4-07EF-436C-8E0F-64334A8A853B}" presName="rootComposite" presStyleCnt="0"/>
      <dgm:spPr/>
    </dgm:pt>
    <dgm:pt modelId="{6C2BA7BC-8472-47EA-8580-F0DF11FB309D}" type="pres">
      <dgm:prSet presAssocID="{C71DD6F4-07EF-436C-8E0F-64334A8A853B}" presName="rootText" presStyleLbl="node2" presStyleIdx="0" presStyleCnt="6">
        <dgm:presLayoutVars>
          <dgm:chPref val="3"/>
        </dgm:presLayoutVars>
      </dgm:prSet>
      <dgm:spPr/>
    </dgm:pt>
    <dgm:pt modelId="{97F299DF-FAF2-455B-8953-ED7848BCF4A5}" type="pres">
      <dgm:prSet presAssocID="{C71DD6F4-07EF-436C-8E0F-64334A8A853B}" presName="rootConnector" presStyleLbl="node2" presStyleIdx="0" presStyleCnt="6"/>
      <dgm:spPr/>
    </dgm:pt>
    <dgm:pt modelId="{2FE37943-2A1B-4A67-970C-29D8EACFFCFE}" type="pres">
      <dgm:prSet presAssocID="{C71DD6F4-07EF-436C-8E0F-64334A8A853B}" presName="hierChild4" presStyleCnt="0"/>
      <dgm:spPr/>
    </dgm:pt>
    <dgm:pt modelId="{95D19F0F-467A-45C9-8E28-D2AE0D2B939E}" type="pres">
      <dgm:prSet presAssocID="{C71DD6F4-07EF-436C-8E0F-64334A8A853B}" presName="hierChild5" presStyleCnt="0"/>
      <dgm:spPr/>
    </dgm:pt>
    <dgm:pt modelId="{D93F83CA-00ED-480C-AB21-6EA5EDDCEDC3}" type="pres">
      <dgm:prSet presAssocID="{B2BD595F-6A01-4AA4-91D3-83F377DA7B03}" presName="Name37" presStyleLbl="parChTrans1D2" presStyleIdx="1" presStyleCnt="6"/>
      <dgm:spPr/>
    </dgm:pt>
    <dgm:pt modelId="{AC9CFE72-7A2A-4771-B504-D6E6BEE96DC5}" type="pres">
      <dgm:prSet presAssocID="{1C7E6879-1316-4B48-9D98-49F4B35A617B}" presName="hierRoot2" presStyleCnt="0">
        <dgm:presLayoutVars>
          <dgm:hierBranch val="init"/>
        </dgm:presLayoutVars>
      </dgm:prSet>
      <dgm:spPr/>
    </dgm:pt>
    <dgm:pt modelId="{59BE8581-AF1B-4E73-8A23-37249FD502EF}" type="pres">
      <dgm:prSet presAssocID="{1C7E6879-1316-4B48-9D98-49F4B35A617B}" presName="rootComposite" presStyleCnt="0"/>
      <dgm:spPr/>
    </dgm:pt>
    <dgm:pt modelId="{25621682-03EF-492D-A2C6-DF413ED172C9}" type="pres">
      <dgm:prSet presAssocID="{1C7E6879-1316-4B48-9D98-49F4B35A617B}" presName="rootText" presStyleLbl="node2" presStyleIdx="1" presStyleCnt="6">
        <dgm:presLayoutVars>
          <dgm:chPref val="3"/>
        </dgm:presLayoutVars>
      </dgm:prSet>
      <dgm:spPr/>
    </dgm:pt>
    <dgm:pt modelId="{1C5A6518-13CE-4F92-9327-0C630142CACC}" type="pres">
      <dgm:prSet presAssocID="{1C7E6879-1316-4B48-9D98-49F4B35A617B}" presName="rootConnector" presStyleLbl="node2" presStyleIdx="1" presStyleCnt="6"/>
      <dgm:spPr/>
    </dgm:pt>
    <dgm:pt modelId="{34749FC9-8260-4B85-B699-FC177D13E4A4}" type="pres">
      <dgm:prSet presAssocID="{1C7E6879-1316-4B48-9D98-49F4B35A617B}" presName="hierChild4" presStyleCnt="0"/>
      <dgm:spPr/>
    </dgm:pt>
    <dgm:pt modelId="{5A156488-C454-4DA0-89CD-D60411E04BBF}" type="pres">
      <dgm:prSet presAssocID="{41E06208-5D55-4C1A-9133-AF18646E36DA}" presName="Name37" presStyleLbl="parChTrans1D3" presStyleIdx="0" presStyleCnt="4"/>
      <dgm:spPr/>
    </dgm:pt>
    <dgm:pt modelId="{24828D4E-0679-4E0C-81CE-5EE7A5E692B3}" type="pres">
      <dgm:prSet presAssocID="{7F0AC635-4C19-4385-811B-8800A30BD41C}" presName="hierRoot2" presStyleCnt="0">
        <dgm:presLayoutVars>
          <dgm:hierBranch val="init"/>
        </dgm:presLayoutVars>
      </dgm:prSet>
      <dgm:spPr/>
    </dgm:pt>
    <dgm:pt modelId="{B9A44437-260A-40F7-8907-E723DF1276E2}" type="pres">
      <dgm:prSet presAssocID="{7F0AC635-4C19-4385-811B-8800A30BD41C}" presName="rootComposite" presStyleCnt="0"/>
      <dgm:spPr/>
    </dgm:pt>
    <dgm:pt modelId="{87317B3C-1757-44BB-88F0-BC0DCCF145CC}" type="pres">
      <dgm:prSet presAssocID="{7F0AC635-4C19-4385-811B-8800A30BD41C}" presName="rootText" presStyleLbl="node3" presStyleIdx="0" presStyleCnt="4">
        <dgm:presLayoutVars>
          <dgm:chPref val="3"/>
        </dgm:presLayoutVars>
      </dgm:prSet>
      <dgm:spPr/>
    </dgm:pt>
    <dgm:pt modelId="{512C7150-9F49-4EA6-AC39-FE7442F3DB54}" type="pres">
      <dgm:prSet presAssocID="{7F0AC635-4C19-4385-811B-8800A30BD41C}" presName="rootConnector" presStyleLbl="node3" presStyleIdx="0" presStyleCnt="4"/>
      <dgm:spPr/>
    </dgm:pt>
    <dgm:pt modelId="{CF89C635-2B61-403A-ACDF-AB24430F53E9}" type="pres">
      <dgm:prSet presAssocID="{7F0AC635-4C19-4385-811B-8800A30BD41C}" presName="hierChild4" presStyleCnt="0"/>
      <dgm:spPr/>
    </dgm:pt>
    <dgm:pt modelId="{F915097E-42CE-41E1-BB93-C0EFA41C308A}" type="pres">
      <dgm:prSet presAssocID="{7F0AC635-4C19-4385-811B-8800A30BD41C}" presName="hierChild5" presStyleCnt="0"/>
      <dgm:spPr/>
    </dgm:pt>
    <dgm:pt modelId="{FA8F29CA-F4DF-43E8-A097-DCA0011D3AC7}" type="pres">
      <dgm:prSet presAssocID="{A417FEA6-40B2-422E-B6EE-B1A761082AFC}" presName="Name37" presStyleLbl="parChTrans1D3" presStyleIdx="1" presStyleCnt="4"/>
      <dgm:spPr/>
    </dgm:pt>
    <dgm:pt modelId="{38DFBC01-7E3A-4E22-9CB1-EA06CDE03332}" type="pres">
      <dgm:prSet presAssocID="{7066513A-277D-4D39-BBD3-C342EA880180}" presName="hierRoot2" presStyleCnt="0">
        <dgm:presLayoutVars>
          <dgm:hierBranch val="init"/>
        </dgm:presLayoutVars>
      </dgm:prSet>
      <dgm:spPr/>
    </dgm:pt>
    <dgm:pt modelId="{EAD7C943-F56E-4B80-86D1-E4AD4F3F2B96}" type="pres">
      <dgm:prSet presAssocID="{7066513A-277D-4D39-BBD3-C342EA880180}" presName="rootComposite" presStyleCnt="0"/>
      <dgm:spPr/>
    </dgm:pt>
    <dgm:pt modelId="{0670C321-20A8-445F-B76E-4F66E27A1874}" type="pres">
      <dgm:prSet presAssocID="{7066513A-277D-4D39-BBD3-C342EA880180}" presName="rootText" presStyleLbl="node3" presStyleIdx="1" presStyleCnt="4">
        <dgm:presLayoutVars>
          <dgm:chPref val="3"/>
        </dgm:presLayoutVars>
      </dgm:prSet>
      <dgm:spPr/>
    </dgm:pt>
    <dgm:pt modelId="{A41A70AD-0140-415A-98D3-A4435044C3B7}" type="pres">
      <dgm:prSet presAssocID="{7066513A-277D-4D39-BBD3-C342EA880180}" presName="rootConnector" presStyleLbl="node3" presStyleIdx="1" presStyleCnt="4"/>
      <dgm:spPr/>
    </dgm:pt>
    <dgm:pt modelId="{2E9DF276-2DC2-4847-B548-8CBA366C39F4}" type="pres">
      <dgm:prSet presAssocID="{7066513A-277D-4D39-BBD3-C342EA880180}" presName="hierChild4" presStyleCnt="0"/>
      <dgm:spPr/>
    </dgm:pt>
    <dgm:pt modelId="{F827BF15-4D9D-4EF0-BD22-C71DAD4F5C8D}" type="pres">
      <dgm:prSet presAssocID="{7066513A-277D-4D39-BBD3-C342EA880180}" presName="hierChild5" presStyleCnt="0"/>
      <dgm:spPr/>
    </dgm:pt>
    <dgm:pt modelId="{4013A739-D073-48F9-A300-34799F830934}" type="pres">
      <dgm:prSet presAssocID="{1C7E6879-1316-4B48-9D98-49F4B35A617B}" presName="hierChild5" presStyleCnt="0"/>
      <dgm:spPr/>
    </dgm:pt>
    <dgm:pt modelId="{BB5F20A1-D25C-4577-9C04-8E0C2616BC23}" type="pres">
      <dgm:prSet presAssocID="{82E9ED4A-3B5C-47B7-951A-DB3EF3F11DD2}" presName="Name37" presStyleLbl="parChTrans1D2" presStyleIdx="2" presStyleCnt="6"/>
      <dgm:spPr/>
    </dgm:pt>
    <dgm:pt modelId="{31CD15DF-E328-4AA8-B867-729F12FE6EE3}" type="pres">
      <dgm:prSet presAssocID="{DAC2C309-BE89-47EE-98E9-A7E064AAD295}" presName="hierRoot2" presStyleCnt="0">
        <dgm:presLayoutVars>
          <dgm:hierBranch val="init"/>
        </dgm:presLayoutVars>
      </dgm:prSet>
      <dgm:spPr/>
    </dgm:pt>
    <dgm:pt modelId="{39F58147-7182-4900-8106-7F5DBC8C341B}" type="pres">
      <dgm:prSet presAssocID="{DAC2C309-BE89-47EE-98E9-A7E064AAD295}" presName="rootComposite" presStyleCnt="0"/>
      <dgm:spPr/>
    </dgm:pt>
    <dgm:pt modelId="{35FA1556-8427-4C2C-BA72-4F6B9DB8735A}" type="pres">
      <dgm:prSet presAssocID="{DAC2C309-BE89-47EE-98E9-A7E064AAD295}" presName="rootText" presStyleLbl="node2" presStyleIdx="2" presStyleCnt="6">
        <dgm:presLayoutVars>
          <dgm:chPref val="3"/>
        </dgm:presLayoutVars>
      </dgm:prSet>
      <dgm:spPr/>
    </dgm:pt>
    <dgm:pt modelId="{1654E16A-64C3-4861-8E33-9B81AF4C55D6}" type="pres">
      <dgm:prSet presAssocID="{DAC2C309-BE89-47EE-98E9-A7E064AAD295}" presName="rootConnector" presStyleLbl="node2" presStyleIdx="2" presStyleCnt="6"/>
      <dgm:spPr/>
    </dgm:pt>
    <dgm:pt modelId="{D2861DE1-C75C-4853-9E14-4F71120C0B20}" type="pres">
      <dgm:prSet presAssocID="{DAC2C309-BE89-47EE-98E9-A7E064AAD295}" presName="hierChild4" presStyleCnt="0"/>
      <dgm:spPr/>
    </dgm:pt>
    <dgm:pt modelId="{5A7599AE-6B97-4E4E-ABD0-F7ADAB28F21F}" type="pres">
      <dgm:prSet presAssocID="{DAC2C309-BE89-47EE-98E9-A7E064AAD295}" presName="hierChild5" presStyleCnt="0"/>
      <dgm:spPr/>
    </dgm:pt>
    <dgm:pt modelId="{63C24B2F-1DA1-485F-B43C-4C8B9F96AD56}" type="pres">
      <dgm:prSet presAssocID="{9CCFEB11-1A13-4AED-8083-370CE8FE2B0C}" presName="Name37" presStyleLbl="parChTrans1D2" presStyleIdx="3" presStyleCnt="6"/>
      <dgm:spPr/>
    </dgm:pt>
    <dgm:pt modelId="{83B93676-0C74-4169-82B7-790481518B9F}" type="pres">
      <dgm:prSet presAssocID="{936C448C-E0C0-4C30-AA0F-F7F263BB9042}" presName="hierRoot2" presStyleCnt="0">
        <dgm:presLayoutVars>
          <dgm:hierBranch val="init"/>
        </dgm:presLayoutVars>
      </dgm:prSet>
      <dgm:spPr/>
    </dgm:pt>
    <dgm:pt modelId="{9CD70374-B218-43CD-8625-EAFF5A345066}" type="pres">
      <dgm:prSet presAssocID="{936C448C-E0C0-4C30-AA0F-F7F263BB9042}" presName="rootComposite" presStyleCnt="0"/>
      <dgm:spPr/>
    </dgm:pt>
    <dgm:pt modelId="{CCAF8958-12F5-48B6-B1EC-50F871727F21}" type="pres">
      <dgm:prSet presAssocID="{936C448C-E0C0-4C30-AA0F-F7F263BB9042}" presName="rootText" presStyleLbl="node2" presStyleIdx="3" presStyleCnt="6">
        <dgm:presLayoutVars>
          <dgm:chPref val="3"/>
        </dgm:presLayoutVars>
      </dgm:prSet>
      <dgm:spPr/>
    </dgm:pt>
    <dgm:pt modelId="{69EB4194-92D5-47CB-B84D-47E4EDB25C70}" type="pres">
      <dgm:prSet presAssocID="{936C448C-E0C0-4C30-AA0F-F7F263BB9042}" presName="rootConnector" presStyleLbl="node2" presStyleIdx="3" presStyleCnt="6"/>
      <dgm:spPr/>
    </dgm:pt>
    <dgm:pt modelId="{7AF9D80C-65C8-4ED1-91BB-1C35BFF0999B}" type="pres">
      <dgm:prSet presAssocID="{936C448C-E0C0-4C30-AA0F-F7F263BB9042}" presName="hierChild4" presStyleCnt="0"/>
      <dgm:spPr/>
    </dgm:pt>
    <dgm:pt modelId="{A7934E1A-6704-4B18-AEA7-E3DD7C600E1A}" type="pres">
      <dgm:prSet presAssocID="{76F0B8CD-1B0B-418B-8E63-5664C463B198}" presName="Name37" presStyleLbl="parChTrans1D3" presStyleIdx="2" presStyleCnt="4"/>
      <dgm:spPr/>
    </dgm:pt>
    <dgm:pt modelId="{DA4AC8B1-90D7-449A-9237-2A660F8F61E3}" type="pres">
      <dgm:prSet presAssocID="{684A280A-813E-460F-B788-6AE99831EBF0}" presName="hierRoot2" presStyleCnt="0">
        <dgm:presLayoutVars>
          <dgm:hierBranch val="init"/>
        </dgm:presLayoutVars>
      </dgm:prSet>
      <dgm:spPr/>
    </dgm:pt>
    <dgm:pt modelId="{7485476E-D9F4-4D55-B8C4-E0D0F8A1837A}" type="pres">
      <dgm:prSet presAssocID="{684A280A-813E-460F-B788-6AE99831EBF0}" presName="rootComposite" presStyleCnt="0"/>
      <dgm:spPr/>
    </dgm:pt>
    <dgm:pt modelId="{2C9743A5-1597-4850-8F37-4D7824791BA5}" type="pres">
      <dgm:prSet presAssocID="{684A280A-813E-460F-B788-6AE99831EBF0}" presName="rootText" presStyleLbl="node3" presStyleIdx="2" presStyleCnt="4">
        <dgm:presLayoutVars>
          <dgm:chPref val="3"/>
        </dgm:presLayoutVars>
      </dgm:prSet>
      <dgm:spPr/>
    </dgm:pt>
    <dgm:pt modelId="{C30ECBCB-20EC-4B01-99F7-D10BB390252E}" type="pres">
      <dgm:prSet presAssocID="{684A280A-813E-460F-B788-6AE99831EBF0}" presName="rootConnector" presStyleLbl="node3" presStyleIdx="2" presStyleCnt="4"/>
      <dgm:spPr/>
    </dgm:pt>
    <dgm:pt modelId="{E084BA4A-6FC1-4F52-A2C6-B623EC72E924}" type="pres">
      <dgm:prSet presAssocID="{684A280A-813E-460F-B788-6AE99831EBF0}" presName="hierChild4" presStyleCnt="0"/>
      <dgm:spPr/>
    </dgm:pt>
    <dgm:pt modelId="{66D197E3-AA8F-4894-AB80-124CFCABD373}" type="pres">
      <dgm:prSet presAssocID="{684A280A-813E-460F-B788-6AE99831EBF0}" presName="hierChild5" presStyleCnt="0"/>
      <dgm:spPr/>
    </dgm:pt>
    <dgm:pt modelId="{2818070A-3AE5-4082-A968-08DD5AFD07BC}" type="pres">
      <dgm:prSet presAssocID="{936C448C-E0C0-4C30-AA0F-F7F263BB9042}" presName="hierChild5" presStyleCnt="0"/>
      <dgm:spPr/>
    </dgm:pt>
    <dgm:pt modelId="{2F48633D-FA37-4E99-97C6-E58B395F72FD}" type="pres">
      <dgm:prSet presAssocID="{19AAAFC2-0E1C-4156-8F0F-7486D35E70E9}" presName="Name37" presStyleLbl="parChTrans1D2" presStyleIdx="4" presStyleCnt="6"/>
      <dgm:spPr/>
    </dgm:pt>
    <dgm:pt modelId="{CC2E943B-CF72-4341-AC44-05D88CE97E44}" type="pres">
      <dgm:prSet presAssocID="{F9E1003D-DE3A-482F-A0B1-EDEE7168ECEE}" presName="hierRoot2" presStyleCnt="0">
        <dgm:presLayoutVars>
          <dgm:hierBranch val="init"/>
        </dgm:presLayoutVars>
      </dgm:prSet>
      <dgm:spPr/>
    </dgm:pt>
    <dgm:pt modelId="{54F57B71-C7C5-4A60-8E9A-72C1DE4B05EC}" type="pres">
      <dgm:prSet presAssocID="{F9E1003D-DE3A-482F-A0B1-EDEE7168ECEE}" presName="rootComposite" presStyleCnt="0"/>
      <dgm:spPr/>
    </dgm:pt>
    <dgm:pt modelId="{0E670AB7-3A2A-47EA-A21A-6658FC61466E}" type="pres">
      <dgm:prSet presAssocID="{F9E1003D-DE3A-482F-A0B1-EDEE7168ECEE}" presName="rootText" presStyleLbl="node2" presStyleIdx="4" presStyleCnt="6">
        <dgm:presLayoutVars>
          <dgm:chPref val="3"/>
        </dgm:presLayoutVars>
      </dgm:prSet>
      <dgm:spPr/>
    </dgm:pt>
    <dgm:pt modelId="{958EE561-79F6-416C-95E0-5F16968AB02E}" type="pres">
      <dgm:prSet presAssocID="{F9E1003D-DE3A-482F-A0B1-EDEE7168ECEE}" presName="rootConnector" presStyleLbl="node2" presStyleIdx="4" presStyleCnt="6"/>
      <dgm:spPr/>
    </dgm:pt>
    <dgm:pt modelId="{8CDD4E3A-5907-4AE2-B48F-908906F0E1BB}" type="pres">
      <dgm:prSet presAssocID="{F9E1003D-DE3A-482F-A0B1-EDEE7168ECEE}" presName="hierChild4" presStyleCnt="0"/>
      <dgm:spPr/>
    </dgm:pt>
    <dgm:pt modelId="{6A2A1C74-36D1-4CA5-ADA6-ECF3A679C8FD}" type="pres">
      <dgm:prSet presAssocID="{FA4575CF-ED61-434D-BDF1-46FDDA617266}" presName="Name37" presStyleLbl="parChTrans1D3" presStyleIdx="3" presStyleCnt="4"/>
      <dgm:spPr/>
    </dgm:pt>
    <dgm:pt modelId="{2BB47F4A-1173-433F-8F22-B5BF8ED3F6EE}" type="pres">
      <dgm:prSet presAssocID="{E15D8274-ACF4-488A-B29F-0916D2227ACC}" presName="hierRoot2" presStyleCnt="0">
        <dgm:presLayoutVars>
          <dgm:hierBranch val="init"/>
        </dgm:presLayoutVars>
      </dgm:prSet>
      <dgm:spPr/>
    </dgm:pt>
    <dgm:pt modelId="{35726337-FF1F-4DC9-B385-592656A4793B}" type="pres">
      <dgm:prSet presAssocID="{E15D8274-ACF4-488A-B29F-0916D2227ACC}" presName="rootComposite" presStyleCnt="0"/>
      <dgm:spPr/>
    </dgm:pt>
    <dgm:pt modelId="{B97B2E57-1FC7-4081-BB14-9092427E9FD1}" type="pres">
      <dgm:prSet presAssocID="{E15D8274-ACF4-488A-B29F-0916D2227ACC}" presName="rootText" presStyleLbl="node3" presStyleIdx="3" presStyleCnt="4">
        <dgm:presLayoutVars>
          <dgm:chPref val="3"/>
        </dgm:presLayoutVars>
      </dgm:prSet>
      <dgm:spPr/>
    </dgm:pt>
    <dgm:pt modelId="{0815B7DE-C4CD-42B2-B644-26C8394F0B99}" type="pres">
      <dgm:prSet presAssocID="{E15D8274-ACF4-488A-B29F-0916D2227ACC}" presName="rootConnector" presStyleLbl="node3" presStyleIdx="3" presStyleCnt="4"/>
      <dgm:spPr/>
    </dgm:pt>
    <dgm:pt modelId="{F075AA9B-8791-4345-B81D-1A6CDE720FBC}" type="pres">
      <dgm:prSet presAssocID="{E15D8274-ACF4-488A-B29F-0916D2227ACC}" presName="hierChild4" presStyleCnt="0"/>
      <dgm:spPr/>
    </dgm:pt>
    <dgm:pt modelId="{E660452C-701B-4E09-BFF7-E560252F3911}" type="pres">
      <dgm:prSet presAssocID="{E15D8274-ACF4-488A-B29F-0916D2227ACC}" presName="hierChild5" presStyleCnt="0"/>
      <dgm:spPr/>
    </dgm:pt>
    <dgm:pt modelId="{D634DDB3-A73B-4D19-8A6D-6CC4C81EE0E1}" type="pres">
      <dgm:prSet presAssocID="{F9E1003D-DE3A-482F-A0B1-EDEE7168ECEE}" presName="hierChild5" presStyleCnt="0"/>
      <dgm:spPr/>
    </dgm:pt>
    <dgm:pt modelId="{9654F4DD-A604-4F9D-BF98-2B52A1DC6092}" type="pres">
      <dgm:prSet presAssocID="{B68BD167-4CBD-4192-9D8E-D41909F8CA9E}" presName="Name37" presStyleLbl="parChTrans1D2" presStyleIdx="5" presStyleCnt="6"/>
      <dgm:spPr/>
    </dgm:pt>
    <dgm:pt modelId="{8E0E729D-FC96-47B2-9AB0-803E6B021D74}" type="pres">
      <dgm:prSet presAssocID="{BBCAB1D0-458C-4CAD-8CBD-286CC6014135}" presName="hierRoot2" presStyleCnt="0">
        <dgm:presLayoutVars>
          <dgm:hierBranch val="init"/>
        </dgm:presLayoutVars>
      </dgm:prSet>
      <dgm:spPr/>
    </dgm:pt>
    <dgm:pt modelId="{6A17D75D-FEB6-4674-BA07-513C60B779C2}" type="pres">
      <dgm:prSet presAssocID="{BBCAB1D0-458C-4CAD-8CBD-286CC6014135}" presName="rootComposite" presStyleCnt="0"/>
      <dgm:spPr/>
    </dgm:pt>
    <dgm:pt modelId="{1D36EE2B-5B58-4F6E-9661-4C29FF330EA0}" type="pres">
      <dgm:prSet presAssocID="{BBCAB1D0-458C-4CAD-8CBD-286CC6014135}" presName="rootText" presStyleLbl="node2" presStyleIdx="5" presStyleCnt="6">
        <dgm:presLayoutVars>
          <dgm:chPref val="3"/>
        </dgm:presLayoutVars>
      </dgm:prSet>
      <dgm:spPr/>
    </dgm:pt>
    <dgm:pt modelId="{4C1FD7B9-4699-4138-97CB-D5E453EDBE6D}" type="pres">
      <dgm:prSet presAssocID="{BBCAB1D0-458C-4CAD-8CBD-286CC6014135}" presName="rootConnector" presStyleLbl="node2" presStyleIdx="5" presStyleCnt="6"/>
      <dgm:spPr/>
    </dgm:pt>
    <dgm:pt modelId="{77DB7452-2921-432D-9A0D-09D91EEE2414}" type="pres">
      <dgm:prSet presAssocID="{BBCAB1D0-458C-4CAD-8CBD-286CC6014135}" presName="hierChild4" presStyleCnt="0"/>
      <dgm:spPr/>
    </dgm:pt>
    <dgm:pt modelId="{EBFDCBDF-87B2-4804-A198-8DE370CB4047}" type="pres">
      <dgm:prSet presAssocID="{BBCAB1D0-458C-4CAD-8CBD-286CC6014135}" presName="hierChild5" presStyleCnt="0"/>
      <dgm:spPr/>
    </dgm:pt>
    <dgm:pt modelId="{BE015E56-8045-454D-9C9E-F2DEDE83619B}" type="pres">
      <dgm:prSet presAssocID="{DDBAABC6-A6BB-4548-8ABD-AA6E77AC0CAC}" presName="hierChild3" presStyleCnt="0"/>
      <dgm:spPr/>
    </dgm:pt>
  </dgm:ptLst>
  <dgm:cxnLst>
    <dgm:cxn modelId="{7342060A-23E7-49A8-B5EF-A6766576CE1E}" type="presOf" srcId="{F9E1003D-DE3A-482F-A0B1-EDEE7168ECEE}" destId="{0E670AB7-3A2A-47EA-A21A-6658FC61466E}" srcOrd="0" destOrd="0" presId="urn:microsoft.com/office/officeart/2005/8/layout/orgChart1"/>
    <dgm:cxn modelId="{44337A13-D625-4FEA-8035-9E9CDC535CEC}" type="presOf" srcId="{C71DD6F4-07EF-436C-8E0F-64334A8A853B}" destId="{6C2BA7BC-8472-47EA-8580-F0DF11FB309D}" srcOrd="0" destOrd="0" presId="urn:microsoft.com/office/officeart/2005/8/layout/orgChart1"/>
    <dgm:cxn modelId="{1F8A5917-07F5-4F59-97AA-DC3FD20CF0F4}" type="presOf" srcId="{7F0AC635-4C19-4385-811B-8800A30BD41C}" destId="{87317B3C-1757-44BB-88F0-BC0DCCF145CC}" srcOrd="0" destOrd="0" presId="urn:microsoft.com/office/officeart/2005/8/layout/orgChart1"/>
    <dgm:cxn modelId="{3FAFCB21-7B7C-46FE-9A20-DB1AC8C9BEFE}" type="presOf" srcId="{DDBAABC6-A6BB-4548-8ABD-AA6E77AC0CAC}" destId="{18CA9796-9598-41BA-80FB-00C75FE1853D}" srcOrd="1" destOrd="0" presId="urn:microsoft.com/office/officeart/2005/8/layout/orgChart1"/>
    <dgm:cxn modelId="{625A7E27-1C6B-4FC6-835A-944D515DD0BC}" srcId="{DDBAABC6-A6BB-4548-8ABD-AA6E77AC0CAC}" destId="{936C448C-E0C0-4C30-AA0F-F7F263BB9042}" srcOrd="3" destOrd="0" parTransId="{9CCFEB11-1A13-4AED-8083-370CE8FE2B0C}" sibTransId="{7F68D1AB-0011-4CC5-A32D-C6DF7DF850D6}"/>
    <dgm:cxn modelId="{3E77892D-658F-49D3-B035-73988E403057}" type="presOf" srcId="{B68BD167-4CBD-4192-9D8E-D41909F8CA9E}" destId="{9654F4DD-A604-4F9D-BF98-2B52A1DC6092}" srcOrd="0" destOrd="0" presId="urn:microsoft.com/office/officeart/2005/8/layout/orgChart1"/>
    <dgm:cxn modelId="{9CDF5936-1C7A-474F-86E1-607474995100}" srcId="{DDBAABC6-A6BB-4548-8ABD-AA6E77AC0CAC}" destId="{1C7E6879-1316-4B48-9D98-49F4B35A617B}" srcOrd="1" destOrd="0" parTransId="{B2BD595F-6A01-4AA4-91D3-83F377DA7B03}" sibTransId="{A985364C-2B1F-44E7-A428-3F614D682772}"/>
    <dgm:cxn modelId="{9417D539-8618-4D8E-A847-537811DF4679}" type="presOf" srcId="{19AAAFC2-0E1C-4156-8F0F-7486D35E70E9}" destId="{2F48633D-FA37-4E99-97C6-E58B395F72FD}" srcOrd="0" destOrd="0" presId="urn:microsoft.com/office/officeart/2005/8/layout/orgChart1"/>
    <dgm:cxn modelId="{B116433B-6494-41E5-8238-75B537DD61B8}" type="presOf" srcId="{BBCAB1D0-458C-4CAD-8CBD-286CC6014135}" destId="{4C1FD7B9-4699-4138-97CB-D5E453EDBE6D}" srcOrd="1" destOrd="0" presId="urn:microsoft.com/office/officeart/2005/8/layout/orgChart1"/>
    <dgm:cxn modelId="{DBC50941-E90A-4E55-95AC-24122F8D6129}" type="presOf" srcId="{C71DD6F4-07EF-436C-8E0F-64334A8A853B}" destId="{97F299DF-FAF2-455B-8953-ED7848BCF4A5}" srcOrd="1" destOrd="0" presId="urn:microsoft.com/office/officeart/2005/8/layout/orgChart1"/>
    <dgm:cxn modelId="{96A7C541-2A17-4691-8E59-BE4F2B224BC0}" type="presOf" srcId="{1C7E6879-1316-4B48-9D98-49F4B35A617B}" destId="{1C5A6518-13CE-4F92-9327-0C630142CACC}" srcOrd="1" destOrd="0" presId="urn:microsoft.com/office/officeart/2005/8/layout/orgChart1"/>
    <dgm:cxn modelId="{9C779C42-8401-4DB6-809F-E1E5A9A871B0}" type="presOf" srcId="{E15D8274-ACF4-488A-B29F-0916D2227ACC}" destId="{B97B2E57-1FC7-4081-BB14-9092427E9FD1}" srcOrd="0" destOrd="0" presId="urn:microsoft.com/office/officeart/2005/8/layout/orgChart1"/>
    <dgm:cxn modelId="{F3287546-23FC-444D-BECC-792540B0975E}" type="presOf" srcId="{9CCFEB11-1A13-4AED-8083-370CE8FE2B0C}" destId="{63C24B2F-1DA1-485F-B43C-4C8B9F96AD56}" srcOrd="0" destOrd="0" presId="urn:microsoft.com/office/officeart/2005/8/layout/orgChart1"/>
    <dgm:cxn modelId="{B04B7667-EBFC-4DF1-BB23-999DA23DB2E1}" type="presOf" srcId="{684A280A-813E-460F-B788-6AE99831EBF0}" destId="{2C9743A5-1597-4850-8F37-4D7824791BA5}" srcOrd="0" destOrd="0" presId="urn:microsoft.com/office/officeart/2005/8/layout/orgChart1"/>
    <dgm:cxn modelId="{38831248-3D3F-4ED8-B3ED-9406DE17DCC0}" type="presOf" srcId="{1C7E6879-1316-4B48-9D98-49F4B35A617B}" destId="{25621682-03EF-492D-A2C6-DF413ED172C9}" srcOrd="0" destOrd="0" presId="urn:microsoft.com/office/officeart/2005/8/layout/orgChart1"/>
    <dgm:cxn modelId="{B864A14B-5E92-4938-9A39-B4068C86E5FF}" type="presOf" srcId="{82E9ED4A-3B5C-47B7-951A-DB3EF3F11DD2}" destId="{BB5F20A1-D25C-4577-9C04-8E0C2616BC23}" srcOrd="0" destOrd="0" presId="urn:microsoft.com/office/officeart/2005/8/layout/orgChart1"/>
    <dgm:cxn modelId="{3379E84B-0CBC-45E4-BFCB-E4CA427BCE40}" type="presOf" srcId="{7066513A-277D-4D39-BBD3-C342EA880180}" destId="{0670C321-20A8-445F-B76E-4F66E27A1874}" srcOrd="0" destOrd="0" presId="urn:microsoft.com/office/officeart/2005/8/layout/orgChart1"/>
    <dgm:cxn modelId="{CC2A2F6C-07B0-43A6-8EEB-D177798491F1}" type="presOf" srcId="{7066513A-277D-4D39-BBD3-C342EA880180}" destId="{A41A70AD-0140-415A-98D3-A4435044C3B7}" srcOrd="1" destOrd="0" presId="urn:microsoft.com/office/officeart/2005/8/layout/orgChart1"/>
    <dgm:cxn modelId="{BD859C6C-FE71-4A3A-AC44-6790EB8A93CF}" type="presOf" srcId="{30E38792-3EE7-433B-9F15-21E377F73C8F}" destId="{C470F470-554E-49DA-813B-12D68C4E85F8}" srcOrd="0" destOrd="0" presId="urn:microsoft.com/office/officeart/2005/8/layout/orgChart1"/>
    <dgm:cxn modelId="{B3F9A171-D608-4B4E-8364-A86BC8B5A9B5}" type="presOf" srcId="{936C448C-E0C0-4C30-AA0F-F7F263BB9042}" destId="{69EB4194-92D5-47CB-B84D-47E4EDB25C70}" srcOrd="1" destOrd="0" presId="urn:microsoft.com/office/officeart/2005/8/layout/orgChart1"/>
    <dgm:cxn modelId="{F1FD7B75-1B5C-4331-AC07-2AB00F893691}" srcId="{936C448C-E0C0-4C30-AA0F-F7F263BB9042}" destId="{684A280A-813E-460F-B788-6AE99831EBF0}" srcOrd="0" destOrd="0" parTransId="{76F0B8CD-1B0B-418B-8E63-5664C463B198}" sibTransId="{FDA29F52-5B57-4564-ABE6-1773C48CF981}"/>
    <dgm:cxn modelId="{C68A1479-C8DB-49A1-BE4D-C229FAA57421}" type="presOf" srcId="{7F0AC635-4C19-4385-811B-8800A30BD41C}" destId="{512C7150-9F49-4EA6-AC39-FE7442F3DB54}" srcOrd="1" destOrd="0" presId="urn:microsoft.com/office/officeart/2005/8/layout/orgChart1"/>
    <dgm:cxn modelId="{05CA3459-65F8-4B73-B1AE-9BCC10EABFB6}" type="presOf" srcId="{B2BD595F-6A01-4AA4-91D3-83F377DA7B03}" destId="{D93F83CA-00ED-480C-AB21-6EA5EDDCEDC3}" srcOrd="0" destOrd="0" presId="urn:microsoft.com/office/officeart/2005/8/layout/orgChart1"/>
    <dgm:cxn modelId="{60215B59-1875-4651-86B7-6B7E48DD7755}" type="presOf" srcId="{936C448C-E0C0-4C30-AA0F-F7F263BB9042}" destId="{CCAF8958-12F5-48B6-B1EC-50F871727F21}" srcOrd="0" destOrd="0" presId="urn:microsoft.com/office/officeart/2005/8/layout/orgChart1"/>
    <dgm:cxn modelId="{62815C7B-8A52-4CA9-AEEB-3CB3607E5EC0}" type="presOf" srcId="{BBCAB1D0-458C-4CAD-8CBD-286CC6014135}" destId="{1D36EE2B-5B58-4F6E-9661-4C29FF330EA0}" srcOrd="0" destOrd="0" presId="urn:microsoft.com/office/officeart/2005/8/layout/orgChart1"/>
    <dgm:cxn modelId="{39F72B7C-17CE-4DAE-9FD8-D8F651DD16DE}" srcId="{DDBAABC6-A6BB-4548-8ABD-AA6E77AC0CAC}" destId="{C71DD6F4-07EF-436C-8E0F-64334A8A853B}" srcOrd="0" destOrd="0" parTransId="{30E38792-3EE7-433B-9F15-21E377F73C8F}" sibTransId="{A6468CD8-B96C-4125-BE3A-D52476855F99}"/>
    <dgm:cxn modelId="{47083882-A535-47BA-83EC-B056CBA13D3E}" type="presOf" srcId="{FA4575CF-ED61-434D-BDF1-46FDDA617266}" destId="{6A2A1C74-36D1-4CA5-ADA6-ECF3A679C8FD}" srcOrd="0" destOrd="0" presId="urn:microsoft.com/office/officeart/2005/8/layout/orgChart1"/>
    <dgm:cxn modelId="{A617FF89-599A-4625-B325-D6F959670D88}" type="presOf" srcId="{DAC2C309-BE89-47EE-98E9-A7E064AAD295}" destId="{35FA1556-8427-4C2C-BA72-4F6B9DB8735A}" srcOrd="0" destOrd="0" presId="urn:microsoft.com/office/officeart/2005/8/layout/orgChart1"/>
    <dgm:cxn modelId="{82622E8A-E5C2-4EC2-85B3-85783435FA22}" srcId="{DDBAABC6-A6BB-4548-8ABD-AA6E77AC0CAC}" destId="{BBCAB1D0-458C-4CAD-8CBD-286CC6014135}" srcOrd="5" destOrd="0" parTransId="{B68BD167-4CBD-4192-9D8E-D41909F8CA9E}" sibTransId="{AA4A92D9-49CA-4091-B0E5-AEE9B6AFDAEC}"/>
    <dgm:cxn modelId="{D992EF90-852F-4A42-8D3A-08505EB953E3}" srcId="{DDBAABC6-A6BB-4548-8ABD-AA6E77AC0CAC}" destId="{DAC2C309-BE89-47EE-98E9-A7E064AAD295}" srcOrd="2" destOrd="0" parTransId="{82E9ED4A-3B5C-47B7-951A-DB3EF3F11DD2}" sibTransId="{17C9BBE3-D6BA-428E-9300-8082568BAD04}"/>
    <dgm:cxn modelId="{8366899B-92C9-4C9B-A11B-E30E591BFE7B}" type="presOf" srcId="{A417FEA6-40B2-422E-B6EE-B1A761082AFC}" destId="{FA8F29CA-F4DF-43E8-A097-DCA0011D3AC7}" srcOrd="0" destOrd="0" presId="urn:microsoft.com/office/officeart/2005/8/layout/orgChart1"/>
    <dgm:cxn modelId="{52B61A9F-47B2-4390-8C98-42559FF3D090}" type="presOf" srcId="{DDBAABC6-A6BB-4548-8ABD-AA6E77AC0CAC}" destId="{58879C91-F143-4D42-B5EA-A00D886D3701}" srcOrd="0" destOrd="0" presId="urn:microsoft.com/office/officeart/2005/8/layout/orgChart1"/>
    <dgm:cxn modelId="{50E646A1-5F36-4137-8BC1-D09F3DAC91CE}" type="presOf" srcId="{41E06208-5D55-4C1A-9133-AF18646E36DA}" destId="{5A156488-C454-4DA0-89CD-D60411E04BBF}" srcOrd="0" destOrd="0" presId="urn:microsoft.com/office/officeart/2005/8/layout/orgChart1"/>
    <dgm:cxn modelId="{CFA019BB-66F9-4A96-A794-66F2C8DCFC0B}" type="presOf" srcId="{E15D8274-ACF4-488A-B29F-0916D2227ACC}" destId="{0815B7DE-C4CD-42B2-B644-26C8394F0B99}" srcOrd="1" destOrd="0" presId="urn:microsoft.com/office/officeart/2005/8/layout/orgChart1"/>
    <dgm:cxn modelId="{0A0D4EBB-D0D8-4F1A-81F8-F13A1C8C4076}" type="presOf" srcId="{99C79637-D8F3-4B24-AC61-470124AD3320}" destId="{CB98FCF9-550D-4B28-9EFA-C96070D12978}" srcOrd="0" destOrd="0" presId="urn:microsoft.com/office/officeart/2005/8/layout/orgChart1"/>
    <dgm:cxn modelId="{65E63AC9-17CE-4840-8419-73A400384447}" srcId="{DDBAABC6-A6BB-4548-8ABD-AA6E77AC0CAC}" destId="{F9E1003D-DE3A-482F-A0B1-EDEE7168ECEE}" srcOrd="4" destOrd="0" parTransId="{19AAAFC2-0E1C-4156-8F0F-7486D35E70E9}" sibTransId="{4488389A-E241-4B76-AB92-2EE21A6665AF}"/>
    <dgm:cxn modelId="{3130EDCA-C987-467B-AD07-CEEE27269749}" type="presOf" srcId="{76F0B8CD-1B0B-418B-8E63-5664C463B198}" destId="{A7934E1A-6704-4B18-AEA7-E3DD7C600E1A}" srcOrd="0" destOrd="0" presId="urn:microsoft.com/office/officeart/2005/8/layout/orgChart1"/>
    <dgm:cxn modelId="{E84739CE-328A-44AB-B1FD-4DFF42F65578}" type="presOf" srcId="{684A280A-813E-460F-B788-6AE99831EBF0}" destId="{C30ECBCB-20EC-4B01-99F7-D10BB390252E}" srcOrd="1" destOrd="0" presId="urn:microsoft.com/office/officeart/2005/8/layout/orgChart1"/>
    <dgm:cxn modelId="{BD1EC4D5-3095-42C7-97DD-5FD2E6328C33}" srcId="{F9E1003D-DE3A-482F-A0B1-EDEE7168ECEE}" destId="{E15D8274-ACF4-488A-B29F-0916D2227ACC}" srcOrd="0" destOrd="0" parTransId="{FA4575CF-ED61-434D-BDF1-46FDDA617266}" sibTransId="{48A30AF6-74ED-450E-BB24-C3A46F8AB241}"/>
    <dgm:cxn modelId="{DE2140D6-9CAB-4F64-B52F-30CE9F2D0D01}" srcId="{1C7E6879-1316-4B48-9D98-49F4B35A617B}" destId="{7F0AC635-4C19-4385-811B-8800A30BD41C}" srcOrd="0" destOrd="0" parTransId="{41E06208-5D55-4C1A-9133-AF18646E36DA}" sibTransId="{79625242-AE6F-450F-A7F4-917DDF9FD26B}"/>
    <dgm:cxn modelId="{BD1CDFE7-F47E-4B89-B1B0-BAA610AE4413}" type="presOf" srcId="{F9E1003D-DE3A-482F-A0B1-EDEE7168ECEE}" destId="{958EE561-79F6-416C-95E0-5F16968AB02E}" srcOrd="1" destOrd="0" presId="urn:microsoft.com/office/officeart/2005/8/layout/orgChart1"/>
    <dgm:cxn modelId="{87534DE8-5B1D-4FD1-8547-07A75BC98EE0}" srcId="{99C79637-D8F3-4B24-AC61-470124AD3320}" destId="{DDBAABC6-A6BB-4548-8ABD-AA6E77AC0CAC}" srcOrd="0" destOrd="0" parTransId="{BFF43567-C9E3-4DF1-9435-15DDEF19B083}" sibTransId="{5B6B6D52-FB37-4B8E-A577-CD3A3086DF5D}"/>
    <dgm:cxn modelId="{37A6A1F2-C43B-4B5E-B219-B1639A78A917}" type="presOf" srcId="{DAC2C309-BE89-47EE-98E9-A7E064AAD295}" destId="{1654E16A-64C3-4861-8E33-9B81AF4C55D6}" srcOrd="1" destOrd="0" presId="urn:microsoft.com/office/officeart/2005/8/layout/orgChart1"/>
    <dgm:cxn modelId="{95ACC5FA-6E9D-44AB-A883-706297A5C583}" srcId="{1C7E6879-1316-4B48-9D98-49F4B35A617B}" destId="{7066513A-277D-4D39-BBD3-C342EA880180}" srcOrd="1" destOrd="0" parTransId="{A417FEA6-40B2-422E-B6EE-B1A761082AFC}" sibTransId="{40C32C9D-9D3D-4021-AB11-B621CB01E01B}"/>
    <dgm:cxn modelId="{623B677B-F67F-4174-BA42-D82ACDA5ADC9}" type="presParOf" srcId="{CB98FCF9-550D-4B28-9EFA-C96070D12978}" destId="{FDB56E6E-AD8E-468A-95A2-48D97C23B291}" srcOrd="0" destOrd="0" presId="urn:microsoft.com/office/officeart/2005/8/layout/orgChart1"/>
    <dgm:cxn modelId="{CF58D109-F271-41DC-AC85-051E89E996BE}" type="presParOf" srcId="{FDB56E6E-AD8E-468A-95A2-48D97C23B291}" destId="{FF6FFE3B-7AB9-42A6-BCA2-FBBA860EDA97}" srcOrd="0" destOrd="0" presId="urn:microsoft.com/office/officeart/2005/8/layout/orgChart1"/>
    <dgm:cxn modelId="{6C461ECE-4D66-437F-943A-FE5A95257694}" type="presParOf" srcId="{FF6FFE3B-7AB9-42A6-BCA2-FBBA860EDA97}" destId="{58879C91-F143-4D42-B5EA-A00D886D3701}" srcOrd="0" destOrd="0" presId="urn:microsoft.com/office/officeart/2005/8/layout/orgChart1"/>
    <dgm:cxn modelId="{AB594268-F4BA-4B19-AF86-095C47AA8F34}" type="presParOf" srcId="{FF6FFE3B-7AB9-42A6-BCA2-FBBA860EDA97}" destId="{18CA9796-9598-41BA-80FB-00C75FE1853D}" srcOrd="1" destOrd="0" presId="urn:microsoft.com/office/officeart/2005/8/layout/orgChart1"/>
    <dgm:cxn modelId="{5FCD406C-C17E-4360-B6E0-8FA6FBB6EE1C}" type="presParOf" srcId="{FDB56E6E-AD8E-468A-95A2-48D97C23B291}" destId="{25A42752-DB6A-4A0F-B591-5A212355DCC1}" srcOrd="1" destOrd="0" presId="urn:microsoft.com/office/officeart/2005/8/layout/orgChart1"/>
    <dgm:cxn modelId="{63AFE080-B28F-439D-B349-DADF3CD429AB}" type="presParOf" srcId="{25A42752-DB6A-4A0F-B591-5A212355DCC1}" destId="{C470F470-554E-49DA-813B-12D68C4E85F8}" srcOrd="0" destOrd="0" presId="urn:microsoft.com/office/officeart/2005/8/layout/orgChart1"/>
    <dgm:cxn modelId="{A23005B9-2FDA-4C9C-974D-21920A682FA0}" type="presParOf" srcId="{25A42752-DB6A-4A0F-B591-5A212355DCC1}" destId="{CB580233-8C91-412A-81DC-C2953E58AD3D}" srcOrd="1" destOrd="0" presId="urn:microsoft.com/office/officeart/2005/8/layout/orgChart1"/>
    <dgm:cxn modelId="{EA578EC1-D455-4504-A39D-681D5B12FC07}" type="presParOf" srcId="{CB580233-8C91-412A-81DC-C2953E58AD3D}" destId="{C35643DB-9779-4F42-8E14-A24E75A4F27C}" srcOrd="0" destOrd="0" presId="urn:microsoft.com/office/officeart/2005/8/layout/orgChart1"/>
    <dgm:cxn modelId="{A32A996C-5866-4912-AA78-58A71FD37A88}" type="presParOf" srcId="{C35643DB-9779-4F42-8E14-A24E75A4F27C}" destId="{6C2BA7BC-8472-47EA-8580-F0DF11FB309D}" srcOrd="0" destOrd="0" presId="urn:microsoft.com/office/officeart/2005/8/layout/orgChart1"/>
    <dgm:cxn modelId="{4A5D117D-DAE9-4CF8-B78D-1E7908B5FAAD}" type="presParOf" srcId="{C35643DB-9779-4F42-8E14-A24E75A4F27C}" destId="{97F299DF-FAF2-455B-8953-ED7848BCF4A5}" srcOrd="1" destOrd="0" presId="urn:microsoft.com/office/officeart/2005/8/layout/orgChart1"/>
    <dgm:cxn modelId="{9897658A-B70C-45A2-B7CB-C2C2F4EEA0CB}" type="presParOf" srcId="{CB580233-8C91-412A-81DC-C2953E58AD3D}" destId="{2FE37943-2A1B-4A67-970C-29D8EACFFCFE}" srcOrd="1" destOrd="0" presId="urn:microsoft.com/office/officeart/2005/8/layout/orgChart1"/>
    <dgm:cxn modelId="{0807EF24-D7EF-4762-9D37-C822C6FEFEB9}" type="presParOf" srcId="{CB580233-8C91-412A-81DC-C2953E58AD3D}" destId="{95D19F0F-467A-45C9-8E28-D2AE0D2B939E}" srcOrd="2" destOrd="0" presId="urn:microsoft.com/office/officeart/2005/8/layout/orgChart1"/>
    <dgm:cxn modelId="{3B19CE07-6EBD-4EC6-9F19-F995836FF11D}" type="presParOf" srcId="{25A42752-DB6A-4A0F-B591-5A212355DCC1}" destId="{D93F83CA-00ED-480C-AB21-6EA5EDDCEDC3}" srcOrd="2" destOrd="0" presId="urn:microsoft.com/office/officeart/2005/8/layout/orgChart1"/>
    <dgm:cxn modelId="{6E5BF558-CA3D-4141-AD05-757C8B6F02BD}" type="presParOf" srcId="{25A42752-DB6A-4A0F-B591-5A212355DCC1}" destId="{AC9CFE72-7A2A-4771-B504-D6E6BEE96DC5}" srcOrd="3" destOrd="0" presId="urn:microsoft.com/office/officeart/2005/8/layout/orgChart1"/>
    <dgm:cxn modelId="{B8315208-104A-4AF0-9A82-BCEA4170A5B3}" type="presParOf" srcId="{AC9CFE72-7A2A-4771-B504-D6E6BEE96DC5}" destId="{59BE8581-AF1B-4E73-8A23-37249FD502EF}" srcOrd="0" destOrd="0" presId="urn:microsoft.com/office/officeart/2005/8/layout/orgChart1"/>
    <dgm:cxn modelId="{372C2FCD-A550-4AB4-8470-96D26DE7A5ED}" type="presParOf" srcId="{59BE8581-AF1B-4E73-8A23-37249FD502EF}" destId="{25621682-03EF-492D-A2C6-DF413ED172C9}" srcOrd="0" destOrd="0" presId="urn:microsoft.com/office/officeart/2005/8/layout/orgChart1"/>
    <dgm:cxn modelId="{D50F1093-F3B3-4D8F-8682-B1FCE6EC6BB5}" type="presParOf" srcId="{59BE8581-AF1B-4E73-8A23-37249FD502EF}" destId="{1C5A6518-13CE-4F92-9327-0C630142CACC}" srcOrd="1" destOrd="0" presId="urn:microsoft.com/office/officeart/2005/8/layout/orgChart1"/>
    <dgm:cxn modelId="{F8FA58BC-8CED-46D0-B3DB-0F1A625319D6}" type="presParOf" srcId="{AC9CFE72-7A2A-4771-B504-D6E6BEE96DC5}" destId="{34749FC9-8260-4B85-B699-FC177D13E4A4}" srcOrd="1" destOrd="0" presId="urn:microsoft.com/office/officeart/2005/8/layout/orgChart1"/>
    <dgm:cxn modelId="{84019C0E-EA35-4834-8964-19F2A38422DE}" type="presParOf" srcId="{34749FC9-8260-4B85-B699-FC177D13E4A4}" destId="{5A156488-C454-4DA0-89CD-D60411E04BBF}" srcOrd="0" destOrd="0" presId="urn:microsoft.com/office/officeart/2005/8/layout/orgChart1"/>
    <dgm:cxn modelId="{07425F3F-6BAA-47BF-9A52-8FEF69EF9410}" type="presParOf" srcId="{34749FC9-8260-4B85-B699-FC177D13E4A4}" destId="{24828D4E-0679-4E0C-81CE-5EE7A5E692B3}" srcOrd="1" destOrd="0" presId="urn:microsoft.com/office/officeart/2005/8/layout/orgChart1"/>
    <dgm:cxn modelId="{B99CFEF9-7614-49E3-9671-A2684A948E03}" type="presParOf" srcId="{24828D4E-0679-4E0C-81CE-5EE7A5E692B3}" destId="{B9A44437-260A-40F7-8907-E723DF1276E2}" srcOrd="0" destOrd="0" presId="urn:microsoft.com/office/officeart/2005/8/layout/orgChart1"/>
    <dgm:cxn modelId="{ADBF2AA0-7651-495D-AAD8-D669B45ED213}" type="presParOf" srcId="{B9A44437-260A-40F7-8907-E723DF1276E2}" destId="{87317B3C-1757-44BB-88F0-BC0DCCF145CC}" srcOrd="0" destOrd="0" presId="urn:microsoft.com/office/officeart/2005/8/layout/orgChart1"/>
    <dgm:cxn modelId="{3D11171D-8C98-42BC-B10C-D47113A07444}" type="presParOf" srcId="{B9A44437-260A-40F7-8907-E723DF1276E2}" destId="{512C7150-9F49-4EA6-AC39-FE7442F3DB54}" srcOrd="1" destOrd="0" presId="urn:microsoft.com/office/officeart/2005/8/layout/orgChart1"/>
    <dgm:cxn modelId="{FEC52766-3A39-4629-BCD3-B0F735BA439D}" type="presParOf" srcId="{24828D4E-0679-4E0C-81CE-5EE7A5E692B3}" destId="{CF89C635-2B61-403A-ACDF-AB24430F53E9}" srcOrd="1" destOrd="0" presId="urn:microsoft.com/office/officeart/2005/8/layout/orgChart1"/>
    <dgm:cxn modelId="{078EC77C-D1C8-435A-AF4D-D481A7199EA5}" type="presParOf" srcId="{24828D4E-0679-4E0C-81CE-5EE7A5E692B3}" destId="{F915097E-42CE-41E1-BB93-C0EFA41C308A}" srcOrd="2" destOrd="0" presId="urn:microsoft.com/office/officeart/2005/8/layout/orgChart1"/>
    <dgm:cxn modelId="{88098FAD-8FB2-4CE6-AE11-CA345AC17B81}" type="presParOf" srcId="{34749FC9-8260-4B85-B699-FC177D13E4A4}" destId="{FA8F29CA-F4DF-43E8-A097-DCA0011D3AC7}" srcOrd="2" destOrd="0" presId="urn:microsoft.com/office/officeart/2005/8/layout/orgChart1"/>
    <dgm:cxn modelId="{B34BC3AF-B59D-41D3-8BD7-FE319E52B05B}" type="presParOf" srcId="{34749FC9-8260-4B85-B699-FC177D13E4A4}" destId="{38DFBC01-7E3A-4E22-9CB1-EA06CDE03332}" srcOrd="3" destOrd="0" presId="urn:microsoft.com/office/officeart/2005/8/layout/orgChart1"/>
    <dgm:cxn modelId="{2859018D-B8B3-4CF9-94AC-0E1984CD802C}" type="presParOf" srcId="{38DFBC01-7E3A-4E22-9CB1-EA06CDE03332}" destId="{EAD7C943-F56E-4B80-86D1-E4AD4F3F2B96}" srcOrd="0" destOrd="0" presId="urn:microsoft.com/office/officeart/2005/8/layout/orgChart1"/>
    <dgm:cxn modelId="{CEB78ADE-2B9F-4804-85FB-1909E2CB11F1}" type="presParOf" srcId="{EAD7C943-F56E-4B80-86D1-E4AD4F3F2B96}" destId="{0670C321-20A8-445F-B76E-4F66E27A1874}" srcOrd="0" destOrd="0" presId="urn:microsoft.com/office/officeart/2005/8/layout/orgChart1"/>
    <dgm:cxn modelId="{4DBB916C-F77B-4D50-841F-818DB04E6DD5}" type="presParOf" srcId="{EAD7C943-F56E-4B80-86D1-E4AD4F3F2B96}" destId="{A41A70AD-0140-415A-98D3-A4435044C3B7}" srcOrd="1" destOrd="0" presId="urn:microsoft.com/office/officeart/2005/8/layout/orgChart1"/>
    <dgm:cxn modelId="{6523CB93-7BFB-456F-81A3-44433D9C4706}" type="presParOf" srcId="{38DFBC01-7E3A-4E22-9CB1-EA06CDE03332}" destId="{2E9DF276-2DC2-4847-B548-8CBA366C39F4}" srcOrd="1" destOrd="0" presId="urn:microsoft.com/office/officeart/2005/8/layout/orgChart1"/>
    <dgm:cxn modelId="{B2D050DD-CAFE-46CB-A742-DCBFB8100606}" type="presParOf" srcId="{38DFBC01-7E3A-4E22-9CB1-EA06CDE03332}" destId="{F827BF15-4D9D-4EF0-BD22-C71DAD4F5C8D}" srcOrd="2" destOrd="0" presId="urn:microsoft.com/office/officeart/2005/8/layout/orgChart1"/>
    <dgm:cxn modelId="{2CF920B2-9FEF-47A3-B048-5A40818BE548}" type="presParOf" srcId="{AC9CFE72-7A2A-4771-B504-D6E6BEE96DC5}" destId="{4013A739-D073-48F9-A300-34799F830934}" srcOrd="2" destOrd="0" presId="urn:microsoft.com/office/officeart/2005/8/layout/orgChart1"/>
    <dgm:cxn modelId="{4F1F6B3C-AE10-4D81-8E91-D95EA44F476D}" type="presParOf" srcId="{25A42752-DB6A-4A0F-B591-5A212355DCC1}" destId="{BB5F20A1-D25C-4577-9C04-8E0C2616BC23}" srcOrd="4" destOrd="0" presId="urn:microsoft.com/office/officeart/2005/8/layout/orgChart1"/>
    <dgm:cxn modelId="{F1AD572C-0508-48E9-B3B5-DC0140FCF00C}" type="presParOf" srcId="{25A42752-DB6A-4A0F-B591-5A212355DCC1}" destId="{31CD15DF-E328-4AA8-B867-729F12FE6EE3}" srcOrd="5" destOrd="0" presId="urn:microsoft.com/office/officeart/2005/8/layout/orgChart1"/>
    <dgm:cxn modelId="{256D11A6-E61F-4DBD-9780-B02A89CE22D6}" type="presParOf" srcId="{31CD15DF-E328-4AA8-B867-729F12FE6EE3}" destId="{39F58147-7182-4900-8106-7F5DBC8C341B}" srcOrd="0" destOrd="0" presId="urn:microsoft.com/office/officeart/2005/8/layout/orgChart1"/>
    <dgm:cxn modelId="{A72607DF-88CD-4D7B-AC5A-A0628D10585F}" type="presParOf" srcId="{39F58147-7182-4900-8106-7F5DBC8C341B}" destId="{35FA1556-8427-4C2C-BA72-4F6B9DB8735A}" srcOrd="0" destOrd="0" presId="urn:microsoft.com/office/officeart/2005/8/layout/orgChart1"/>
    <dgm:cxn modelId="{03C92F46-8375-4F3E-995D-E69B18254530}" type="presParOf" srcId="{39F58147-7182-4900-8106-7F5DBC8C341B}" destId="{1654E16A-64C3-4861-8E33-9B81AF4C55D6}" srcOrd="1" destOrd="0" presId="urn:microsoft.com/office/officeart/2005/8/layout/orgChart1"/>
    <dgm:cxn modelId="{0CBE5301-37F4-49E8-85A1-EF9F32DB3F72}" type="presParOf" srcId="{31CD15DF-E328-4AA8-B867-729F12FE6EE3}" destId="{D2861DE1-C75C-4853-9E14-4F71120C0B20}" srcOrd="1" destOrd="0" presId="urn:microsoft.com/office/officeart/2005/8/layout/orgChart1"/>
    <dgm:cxn modelId="{2285153C-B894-4673-A459-ADCF29D8B212}" type="presParOf" srcId="{31CD15DF-E328-4AA8-B867-729F12FE6EE3}" destId="{5A7599AE-6B97-4E4E-ABD0-F7ADAB28F21F}" srcOrd="2" destOrd="0" presId="urn:microsoft.com/office/officeart/2005/8/layout/orgChart1"/>
    <dgm:cxn modelId="{DAA1002F-C85C-4EF2-A204-E1BF98AC60FD}" type="presParOf" srcId="{25A42752-DB6A-4A0F-B591-5A212355DCC1}" destId="{63C24B2F-1DA1-485F-B43C-4C8B9F96AD56}" srcOrd="6" destOrd="0" presId="urn:microsoft.com/office/officeart/2005/8/layout/orgChart1"/>
    <dgm:cxn modelId="{638322D4-5704-497D-8A7A-C64ED9D37E4A}" type="presParOf" srcId="{25A42752-DB6A-4A0F-B591-5A212355DCC1}" destId="{83B93676-0C74-4169-82B7-790481518B9F}" srcOrd="7" destOrd="0" presId="urn:microsoft.com/office/officeart/2005/8/layout/orgChart1"/>
    <dgm:cxn modelId="{DE70D679-0133-4462-AE0D-397ADEBCFF84}" type="presParOf" srcId="{83B93676-0C74-4169-82B7-790481518B9F}" destId="{9CD70374-B218-43CD-8625-EAFF5A345066}" srcOrd="0" destOrd="0" presId="urn:microsoft.com/office/officeart/2005/8/layout/orgChart1"/>
    <dgm:cxn modelId="{B4ED25E9-1DF6-4F9B-B18D-DDB3565C2410}" type="presParOf" srcId="{9CD70374-B218-43CD-8625-EAFF5A345066}" destId="{CCAF8958-12F5-48B6-B1EC-50F871727F21}" srcOrd="0" destOrd="0" presId="urn:microsoft.com/office/officeart/2005/8/layout/orgChart1"/>
    <dgm:cxn modelId="{13A0B30A-2CED-4EB9-AA62-59E4D9747013}" type="presParOf" srcId="{9CD70374-B218-43CD-8625-EAFF5A345066}" destId="{69EB4194-92D5-47CB-B84D-47E4EDB25C70}" srcOrd="1" destOrd="0" presId="urn:microsoft.com/office/officeart/2005/8/layout/orgChart1"/>
    <dgm:cxn modelId="{D718C265-9F9B-47B0-B576-552C3577A07F}" type="presParOf" srcId="{83B93676-0C74-4169-82B7-790481518B9F}" destId="{7AF9D80C-65C8-4ED1-91BB-1C35BFF0999B}" srcOrd="1" destOrd="0" presId="urn:microsoft.com/office/officeart/2005/8/layout/orgChart1"/>
    <dgm:cxn modelId="{47BE62C1-72A1-42BB-A2D1-C2E467F514BD}" type="presParOf" srcId="{7AF9D80C-65C8-4ED1-91BB-1C35BFF0999B}" destId="{A7934E1A-6704-4B18-AEA7-E3DD7C600E1A}" srcOrd="0" destOrd="0" presId="urn:microsoft.com/office/officeart/2005/8/layout/orgChart1"/>
    <dgm:cxn modelId="{89F4E289-DB09-41D9-857D-CF0AEA399634}" type="presParOf" srcId="{7AF9D80C-65C8-4ED1-91BB-1C35BFF0999B}" destId="{DA4AC8B1-90D7-449A-9237-2A660F8F61E3}" srcOrd="1" destOrd="0" presId="urn:microsoft.com/office/officeart/2005/8/layout/orgChart1"/>
    <dgm:cxn modelId="{C68D0CB7-6E92-4C6B-A293-7147B70AC6D7}" type="presParOf" srcId="{DA4AC8B1-90D7-449A-9237-2A660F8F61E3}" destId="{7485476E-D9F4-4D55-B8C4-E0D0F8A1837A}" srcOrd="0" destOrd="0" presId="urn:microsoft.com/office/officeart/2005/8/layout/orgChart1"/>
    <dgm:cxn modelId="{89163691-B28C-499B-BCDB-99F7469CA66F}" type="presParOf" srcId="{7485476E-D9F4-4D55-B8C4-E0D0F8A1837A}" destId="{2C9743A5-1597-4850-8F37-4D7824791BA5}" srcOrd="0" destOrd="0" presId="urn:microsoft.com/office/officeart/2005/8/layout/orgChart1"/>
    <dgm:cxn modelId="{77907E39-A9C1-4870-BC1D-56B3AB9016AA}" type="presParOf" srcId="{7485476E-D9F4-4D55-B8C4-E0D0F8A1837A}" destId="{C30ECBCB-20EC-4B01-99F7-D10BB390252E}" srcOrd="1" destOrd="0" presId="urn:microsoft.com/office/officeart/2005/8/layout/orgChart1"/>
    <dgm:cxn modelId="{73393DAF-54E8-4726-8CA9-1374B53AB7BD}" type="presParOf" srcId="{DA4AC8B1-90D7-449A-9237-2A660F8F61E3}" destId="{E084BA4A-6FC1-4F52-A2C6-B623EC72E924}" srcOrd="1" destOrd="0" presId="urn:microsoft.com/office/officeart/2005/8/layout/orgChart1"/>
    <dgm:cxn modelId="{1E177529-76B2-4715-87E9-C66A930E6034}" type="presParOf" srcId="{DA4AC8B1-90D7-449A-9237-2A660F8F61E3}" destId="{66D197E3-AA8F-4894-AB80-124CFCABD373}" srcOrd="2" destOrd="0" presId="urn:microsoft.com/office/officeart/2005/8/layout/orgChart1"/>
    <dgm:cxn modelId="{399135C5-DD6A-46AE-BC2D-8451CB8139C9}" type="presParOf" srcId="{83B93676-0C74-4169-82B7-790481518B9F}" destId="{2818070A-3AE5-4082-A968-08DD5AFD07BC}" srcOrd="2" destOrd="0" presId="urn:microsoft.com/office/officeart/2005/8/layout/orgChart1"/>
    <dgm:cxn modelId="{F60DDC72-C4D2-473C-B722-BB2AC0A548DB}" type="presParOf" srcId="{25A42752-DB6A-4A0F-B591-5A212355DCC1}" destId="{2F48633D-FA37-4E99-97C6-E58B395F72FD}" srcOrd="8" destOrd="0" presId="urn:microsoft.com/office/officeart/2005/8/layout/orgChart1"/>
    <dgm:cxn modelId="{6D9E43E1-B382-45DB-B9DD-72AE2D589476}" type="presParOf" srcId="{25A42752-DB6A-4A0F-B591-5A212355DCC1}" destId="{CC2E943B-CF72-4341-AC44-05D88CE97E44}" srcOrd="9" destOrd="0" presId="urn:microsoft.com/office/officeart/2005/8/layout/orgChart1"/>
    <dgm:cxn modelId="{41D3530E-D59D-45B9-A46F-54956A8CAD30}" type="presParOf" srcId="{CC2E943B-CF72-4341-AC44-05D88CE97E44}" destId="{54F57B71-C7C5-4A60-8E9A-72C1DE4B05EC}" srcOrd="0" destOrd="0" presId="urn:microsoft.com/office/officeart/2005/8/layout/orgChart1"/>
    <dgm:cxn modelId="{F8ADC6AA-8D46-4025-A6F2-B1D06062C214}" type="presParOf" srcId="{54F57B71-C7C5-4A60-8E9A-72C1DE4B05EC}" destId="{0E670AB7-3A2A-47EA-A21A-6658FC61466E}" srcOrd="0" destOrd="0" presId="urn:microsoft.com/office/officeart/2005/8/layout/orgChart1"/>
    <dgm:cxn modelId="{BD62FB88-74FA-4884-B320-2B9FF0B327FD}" type="presParOf" srcId="{54F57B71-C7C5-4A60-8E9A-72C1DE4B05EC}" destId="{958EE561-79F6-416C-95E0-5F16968AB02E}" srcOrd="1" destOrd="0" presId="urn:microsoft.com/office/officeart/2005/8/layout/orgChart1"/>
    <dgm:cxn modelId="{101E14B7-140A-46FB-91A1-06B79003FBB7}" type="presParOf" srcId="{CC2E943B-CF72-4341-AC44-05D88CE97E44}" destId="{8CDD4E3A-5907-4AE2-B48F-908906F0E1BB}" srcOrd="1" destOrd="0" presId="urn:microsoft.com/office/officeart/2005/8/layout/orgChart1"/>
    <dgm:cxn modelId="{34873FE7-19A8-4BA0-987B-AD59E9A3C141}" type="presParOf" srcId="{8CDD4E3A-5907-4AE2-B48F-908906F0E1BB}" destId="{6A2A1C74-36D1-4CA5-ADA6-ECF3A679C8FD}" srcOrd="0" destOrd="0" presId="urn:microsoft.com/office/officeart/2005/8/layout/orgChart1"/>
    <dgm:cxn modelId="{7D6951D9-73C1-4159-8878-A741B13D3C9E}" type="presParOf" srcId="{8CDD4E3A-5907-4AE2-B48F-908906F0E1BB}" destId="{2BB47F4A-1173-433F-8F22-B5BF8ED3F6EE}" srcOrd="1" destOrd="0" presId="urn:microsoft.com/office/officeart/2005/8/layout/orgChart1"/>
    <dgm:cxn modelId="{A496A392-43F7-4E1C-A20B-D2E144EEE44E}" type="presParOf" srcId="{2BB47F4A-1173-433F-8F22-B5BF8ED3F6EE}" destId="{35726337-FF1F-4DC9-B385-592656A4793B}" srcOrd="0" destOrd="0" presId="urn:microsoft.com/office/officeart/2005/8/layout/orgChart1"/>
    <dgm:cxn modelId="{6468D1FB-8195-4F2F-A9C2-2936174BBDEE}" type="presParOf" srcId="{35726337-FF1F-4DC9-B385-592656A4793B}" destId="{B97B2E57-1FC7-4081-BB14-9092427E9FD1}" srcOrd="0" destOrd="0" presId="urn:microsoft.com/office/officeart/2005/8/layout/orgChart1"/>
    <dgm:cxn modelId="{53AC86E9-32B1-42F2-A992-9A48A6D2BFAB}" type="presParOf" srcId="{35726337-FF1F-4DC9-B385-592656A4793B}" destId="{0815B7DE-C4CD-42B2-B644-26C8394F0B99}" srcOrd="1" destOrd="0" presId="urn:microsoft.com/office/officeart/2005/8/layout/orgChart1"/>
    <dgm:cxn modelId="{892BB6E9-4026-42E4-B4AC-C303EDE1E9D3}" type="presParOf" srcId="{2BB47F4A-1173-433F-8F22-B5BF8ED3F6EE}" destId="{F075AA9B-8791-4345-B81D-1A6CDE720FBC}" srcOrd="1" destOrd="0" presId="urn:microsoft.com/office/officeart/2005/8/layout/orgChart1"/>
    <dgm:cxn modelId="{AE95E9FF-391F-429F-A049-CF8066344A47}" type="presParOf" srcId="{2BB47F4A-1173-433F-8F22-B5BF8ED3F6EE}" destId="{E660452C-701B-4E09-BFF7-E560252F3911}" srcOrd="2" destOrd="0" presId="urn:microsoft.com/office/officeart/2005/8/layout/orgChart1"/>
    <dgm:cxn modelId="{0D548256-549D-49F1-A87F-970420E67459}" type="presParOf" srcId="{CC2E943B-CF72-4341-AC44-05D88CE97E44}" destId="{D634DDB3-A73B-4D19-8A6D-6CC4C81EE0E1}" srcOrd="2" destOrd="0" presId="urn:microsoft.com/office/officeart/2005/8/layout/orgChart1"/>
    <dgm:cxn modelId="{152F22C0-4911-48E9-BE08-E374B03FEE7C}" type="presParOf" srcId="{25A42752-DB6A-4A0F-B591-5A212355DCC1}" destId="{9654F4DD-A604-4F9D-BF98-2B52A1DC6092}" srcOrd="10" destOrd="0" presId="urn:microsoft.com/office/officeart/2005/8/layout/orgChart1"/>
    <dgm:cxn modelId="{CF195240-EB6E-48DD-A8E2-69A3E9CAEAD3}" type="presParOf" srcId="{25A42752-DB6A-4A0F-B591-5A212355DCC1}" destId="{8E0E729D-FC96-47B2-9AB0-803E6B021D74}" srcOrd="11" destOrd="0" presId="urn:microsoft.com/office/officeart/2005/8/layout/orgChart1"/>
    <dgm:cxn modelId="{789884DE-223A-4F9F-8502-D4189F8F7851}" type="presParOf" srcId="{8E0E729D-FC96-47B2-9AB0-803E6B021D74}" destId="{6A17D75D-FEB6-4674-BA07-513C60B779C2}" srcOrd="0" destOrd="0" presId="urn:microsoft.com/office/officeart/2005/8/layout/orgChart1"/>
    <dgm:cxn modelId="{53006A72-E028-4AD1-B8CA-C6332160FA2E}" type="presParOf" srcId="{6A17D75D-FEB6-4674-BA07-513C60B779C2}" destId="{1D36EE2B-5B58-4F6E-9661-4C29FF330EA0}" srcOrd="0" destOrd="0" presId="urn:microsoft.com/office/officeart/2005/8/layout/orgChart1"/>
    <dgm:cxn modelId="{50913D65-27A9-4A87-B946-53AFBDFEEAE4}" type="presParOf" srcId="{6A17D75D-FEB6-4674-BA07-513C60B779C2}" destId="{4C1FD7B9-4699-4138-97CB-D5E453EDBE6D}" srcOrd="1" destOrd="0" presId="urn:microsoft.com/office/officeart/2005/8/layout/orgChart1"/>
    <dgm:cxn modelId="{E0E8E007-58C5-4DBC-852C-F10D5D841FA3}" type="presParOf" srcId="{8E0E729D-FC96-47B2-9AB0-803E6B021D74}" destId="{77DB7452-2921-432D-9A0D-09D91EEE2414}" srcOrd="1" destOrd="0" presId="urn:microsoft.com/office/officeart/2005/8/layout/orgChart1"/>
    <dgm:cxn modelId="{1C12401F-D113-4796-B27C-A2A93AFC0D66}" type="presParOf" srcId="{8E0E729D-FC96-47B2-9AB0-803E6B021D74}" destId="{EBFDCBDF-87B2-4804-A198-8DE370CB4047}" srcOrd="2" destOrd="0" presId="urn:microsoft.com/office/officeart/2005/8/layout/orgChart1"/>
    <dgm:cxn modelId="{4152D545-B710-4483-B6AD-62E8D4A3A7AB}" type="presParOf" srcId="{FDB56E6E-AD8E-468A-95A2-48D97C23B291}" destId="{BE015E56-8045-454D-9C9E-F2DEDE8361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54F4DD-A604-4F9D-BF98-2B52A1DC6092}">
      <dsp:nvSpPr>
        <dsp:cNvPr id="0" name=""/>
        <dsp:cNvSpPr/>
      </dsp:nvSpPr>
      <dsp:spPr>
        <a:xfrm>
          <a:off x="4274488" y="1044339"/>
          <a:ext cx="3665855" cy="254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44"/>
              </a:lnTo>
              <a:lnTo>
                <a:pt x="3665855" y="127244"/>
              </a:lnTo>
              <a:lnTo>
                <a:pt x="3665855" y="2544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A1C74-36D1-4CA5-ADA6-ECF3A679C8FD}">
      <dsp:nvSpPr>
        <dsp:cNvPr id="0" name=""/>
        <dsp:cNvSpPr/>
      </dsp:nvSpPr>
      <dsp:spPr>
        <a:xfrm>
          <a:off x="5989260" y="1904755"/>
          <a:ext cx="181777" cy="557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452"/>
              </a:lnTo>
              <a:lnTo>
                <a:pt x="181777" y="5574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8633D-FA37-4E99-97C6-E58B395F72FD}">
      <dsp:nvSpPr>
        <dsp:cNvPr id="0" name=""/>
        <dsp:cNvSpPr/>
      </dsp:nvSpPr>
      <dsp:spPr>
        <a:xfrm>
          <a:off x="4274488" y="1044339"/>
          <a:ext cx="2199513" cy="254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44"/>
              </a:lnTo>
              <a:lnTo>
                <a:pt x="2199513" y="127244"/>
              </a:lnTo>
              <a:lnTo>
                <a:pt x="2199513" y="2544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34E1A-6704-4B18-AEA7-E3DD7C600E1A}">
      <dsp:nvSpPr>
        <dsp:cNvPr id="0" name=""/>
        <dsp:cNvSpPr/>
      </dsp:nvSpPr>
      <dsp:spPr>
        <a:xfrm>
          <a:off x="4522918" y="1904755"/>
          <a:ext cx="181777" cy="557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452"/>
              </a:lnTo>
              <a:lnTo>
                <a:pt x="181777" y="5574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C24B2F-1DA1-485F-B43C-4C8B9F96AD56}">
      <dsp:nvSpPr>
        <dsp:cNvPr id="0" name=""/>
        <dsp:cNvSpPr/>
      </dsp:nvSpPr>
      <dsp:spPr>
        <a:xfrm>
          <a:off x="4274488" y="1044339"/>
          <a:ext cx="733171" cy="254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44"/>
              </a:lnTo>
              <a:lnTo>
                <a:pt x="733171" y="127244"/>
              </a:lnTo>
              <a:lnTo>
                <a:pt x="733171" y="2544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F20A1-D25C-4577-9C04-8E0C2616BC23}">
      <dsp:nvSpPr>
        <dsp:cNvPr id="0" name=""/>
        <dsp:cNvSpPr/>
      </dsp:nvSpPr>
      <dsp:spPr>
        <a:xfrm>
          <a:off x="3541317" y="1044339"/>
          <a:ext cx="733171" cy="254489"/>
        </a:xfrm>
        <a:custGeom>
          <a:avLst/>
          <a:gdLst/>
          <a:ahLst/>
          <a:cxnLst/>
          <a:rect l="0" t="0" r="0" b="0"/>
          <a:pathLst>
            <a:path>
              <a:moveTo>
                <a:pt x="733171" y="0"/>
              </a:moveTo>
              <a:lnTo>
                <a:pt x="733171" y="127244"/>
              </a:lnTo>
              <a:lnTo>
                <a:pt x="0" y="127244"/>
              </a:lnTo>
              <a:lnTo>
                <a:pt x="0" y="2544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F29CA-F4DF-43E8-A097-DCA0011D3AC7}">
      <dsp:nvSpPr>
        <dsp:cNvPr id="0" name=""/>
        <dsp:cNvSpPr/>
      </dsp:nvSpPr>
      <dsp:spPr>
        <a:xfrm>
          <a:off x="1590234" y="1904755"/>
          <a:ext cx="181777" cy="1417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7867"/>
              </a:lnTo>
              <a:lnTo>
                <a:pt x="181777" y="14178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156488-C454-4DA0-89CD-D60411E04BBF}">
      <dsp:nvSpPr>
        <dsp:cNvPr id="0" name=""/>
        <dsp:cNvSpPr/>
      </dsp:nvSpPr>
      <dsp:spPr>
        <a:xfrm>
          <a:off x="1590234" y="1904755"/>
          <a:ext cx="181777" cy="557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452"/>
              </a:lnTo>
              <a:lnTo>
                <a:pt x="181777" y="5574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3F83CA-00ED-480C-AB21-6EA5EDDCEDC3}">
      <dsp:nvSpPr>
        <dsp:cNvPr id="0" name=""/>
        <dsp:cNvSpPr/>
      </dsp:nvSpPr>
      <dsp:spPr>
        <a:xfrm>
          <a:off x="2074975" y="1044339"/>
          <a:ext cx="2199513" cy="254489"/>
        </a:xfrm>
        <a:custGeom>
          <a:avLst/>
          <a:gdLst/>
          <a:ahLst/>
          <a:cxnLst/>
          <a:rect l="0" t="0" r="0" b="0"/>
          <a:pathLst>
            <a:path>
              <a:moveTo>
                <a:pt x="2199513" y="0"/>
              </a:moveTo>
              <a:lnTo>
                <a:pt x="2199513" y="127244"/>
              </a:lnTo>
              <a:lnTo>
                <a:pt x="0" y="127244"/>
              </a:lnTo>
              <a:lnTo>
                <a:pt x="0" y="2544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0F470-554E-49DA-813B-12D68C4E85F8}">
      <dsp:nvSpPr>
        <dsp:cNvPr id="0" name=""/>
        <dsp:cNvSpPr/>
      </dsp:nvSpPr>
      <dsp:spPr>
        <a:xfrm>
          <a:off x="608633" y="1044339"/>
          <a:ext cx="3665855" cy="254489"/>
        </a:xfrm>
        <a:custGeom>
          <a:avLst/>
          <a:gdLst/>
          <a:ahLst/>
          <a:cxnLst/>
          <a:rect l="0" t="0" r="0" b="0"/>
          <a:pathLst>
            <a:path>
              <a:moveTo>
                <a:pt x="3665855" y="0"/>
              </a:moveTo>
              <a:lnTo>
                <a:pt x="3665855" y="127244"/>
              </a:lnTo>
              <a:lnTo>
                <a:pt x="0" y="127244"/>
              </a:lnTo>
              <a:lnTo>
                <a:pt x="0" y="2544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79C91-F143-4D42-B5EA-A00D886D3701}">
      <dsp:nvSpPr>
        <dsp:cNvPr id="0" name=""/>
        <dsp:cNvSpPr/>
      </dsp:nvSpPr>
      <dsp:spPr>
        <a:xfrm>
          <a:off x="3014531" y="438413"/>
          <a:ext cx="2519914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Anna Schowengerdt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AVP International Operations</a:t>
          </a:r>
          <a:br>
            <a:rPr kumimoji="0" lang="en-US" sz="80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sz="800" i="1" kern="1200" dirty="0"/>
        </a:p>
      </dsp:txBody>
      <dsp:txXfrm>
        <a:off x="3014531" y="438413"/>
        <a:ext cx="2519914" cy="605926"/>
      </dsp:txXfrm>
    </dsp:sp>
    <dsp:sp modelId="{6C2BA7BC-8472-47EA-8580-F0DF11FB309D}">
      <dsp:nvSpPr>
        <dsp:cNvPr id="0" name=""/>
        <dsp:cNvSpPr/>
      </dsp:nvSpPr>
      <dsp:spPr>
        <a:xfrm>
          <a:off x="2706" y="1298828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 err="1"/>
            <a:t>Mwanaisha</a:t>
          </a:r>
          <a:r>
            <a:rPr lang="en-US" sz="800" b="1" kern="1200" dirty="0"/>
            <a:t> Rashid</a:t>
          </a:r>
          <a:br>
            <a:rPr lang="en-US" sz="800" kern="1200" dirty="0"/>
          </a:br>
          <a:r>
            <a:rPr lang="en-US" sz="800" kern="1200" dirty="0"/>
            <a:t>International Human Resources Senior Manager </a:t>
          </a:r>
          <a:br>
            <a:rPr lang="en-US" sz="800" kern="1200" dirty="0"/>
          </a:br>
          <a:r>
            <a:rPr lang="en-US" sz="800" i="1" kern="1200" dirty="0"/>
            <a:t>Kenya</a:t>
          </a:r>
        </a:p>
      </dsp:txBody>
      <dsp:txXfrm>
        <a:off x="2706" y="1298828"/>
        <a:ext cx="1211852" cy="605926"/>
      </dsp:txXfrm>
    </dsp:sp>
    <dsp:sp modelId="{25621682-03EF-492D-A2C6-DF413ED172C9}">
      <dsp:nvSpPr>
        <dsp:cNvPr id="0" name=""/>
        <dsp:cNvSpPr/>
      </dsp:nvSpPr>
      <dsp:spPr>
        <a:xfrm>
          <a:off x="1469048" y="1298828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Herty Cortez Diaz 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Director, International Risk Management* 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sz="800" i="1" kern="1200" dirty="0"/>
        </a:p>
      </dsp:txBody>
      <dsp:txXfrm>
        <a:off x="1469048" y="1298828"/>
        <a:ext cx="1211852" cy="605926"/>
      </dsp:txXfrm>
    </dsp:sp>
    <dsp:sp modelId="{87317B3C-1757-44BB-88F0-BC0DCCF145CC}">
      <dsp:nvSpPr>
        <dsp:cNvPr id="0" name=""/>
        <dsp:cNvSpPr/>
      </dsp:nvSpPr>
      <dsp:spPr>
        <a:xfrm>
          <a:off x="1772012" y="2159244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800" b="1" i="0" u="none" strike="noStrike" kern="1200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  <a:t>Ken Nisbet</a:t>
          </a:r>
          <a:br>
            <a:rPr kumimoji="0" lang="en-US" sz="800" b="1" i="0" u="none" strike="noStrike" kern="1200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0" u="none" strike="noStrike" kern="1200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  <a:t>International Safety &amp; Security Manager*</a:t>
          </a:r>
          <a:br>
            <a:rPr kumimoji="0" lang="en-US" sz="800" b="0" i="0" u="none" strike="noStrike" kern="1200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sz="800" i="1" kern="1200" dirty="0"/>
        </a:p>
      </dsp:txBody>
      <dsp:txXfrm>
        <a:off x="1772012" y="2159244"/>
        <a:ext cx="1211852" cy="605926"/>
      </dsp:txXfrm>
    </dsp:sp>
    <dsp:sp modelId="{0670C321-20A8-445F-B76E-4F66E27A1874}">
      <dsp:nvSpPr>
        <dsp:cNvPr id="0" name=""/>
        <dsp:cNvSpPr/>
      </dsp:nvSpPr>
      <dsp:spPr>
        <a:xfrm>
          <a:off x="1772012" y="3019660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>
              <a:latin typeface="Calibri"/>
              <a:cs typeface="Calibri"/>
            </a:rPr>
            <a:t>Chrispine Nyirongo </a:t>
          </a:r>
          <a:br>
            <a:rPr lang="en-US" sz="800" b="1" kern="1200" dirty="0">
              <a:latin typeface="Calibri"/>
              <a:cs typeface="Calibri"/>
            </a:rPr>
          </a:br>
          <a:r>
            <a:rPr lang="en-US" sz="800" b="1" kern="1200" dirty="0">
              <a:latin typeface="Calibri"/>
              <a:cs typeface="Calibri"/>
            </a:rPr>
            <a:t> </a:t>
          </a: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Specialist, Corporate Governance &amp; International Compliance Specialist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Malawi</a:t>
          </a:r>
          <a:endParaRPr lang="en-US" sz="800" i="1" kern="1200" dirty="0"/>
        </a:p>
      </dsp:txBody>
      <dsp:txXfrm>
        <a:off x="1772012" y="3019660"/>
        <a:ext cx="1211852" cy="605926"/>
      </dsp:txXfrm>
    </dsp:sp>
    <dsp:sp modelId="{35FA1556-8427-4C2C-BA72-4F6B9DB8735A}">
      <dsp:nvSpPr>
        <dsp:cNvPr id="0" name=""/>
        <dsp:cNvSpPr/>
      </dsp:nvSpPr>
      <dsp:spPr>
        <a:xfrm>
          <a:off x="2935390" y="1298828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Isabel Nshimbi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International IT Manager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Zambia</a:t>
          </a:r>
          <a:endParaRPr kumimoji="0" lang="en-US" sz="800" i="1" u="none" strike="noStrike" kern="1200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sp:txBody>
      <dsp:txXfrm>
        <a:off x="2935390" y="1298828"/>
        <a:ext cx="1211852" cy="605926"/>
      </dsp:txXfrm>
    </dsp:sp>
    <dsp:sp modelId="{CCAF8958-12F5-48B6-B1EC-50F871727F21}">
      <dsp:nvSpPr>
        <dsp:cNvPr id="0" name=""/>
        <dsp:cNvSpPr/>
      </dsp:nvSpPr>
      <dsp:spPr>
        <a:xfrm>
          <a:off x="4401733" y="1298828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Atiq Abbas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Manager, Int’l Finance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kumimoji="0" lang="en-US" sz="800" i="1" u="none" strike="noStrike" kern="1200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sp:txBody>
      <dsp:txXfrm>
        <a:off x="4401733" y="1298828"/>
        <a:ext cx="1211852" cy="605926"/>
      </dsp:txXfrm>
    </dsp:sp>
    <dsp:sp modelId="{2C9743A5-1597-4850-8F37-4D7824791BA5}">
      <dsp:nvSpPr>
        <dsp:cNvPr id="0" name=""/>
        <dsp:cNvSpPr/>
      </dsp:nvSpPr>
      <dsp:spPr>
        <a:xfrm>
          <a:off x="4704696" y="2159244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Richard </a:t>
          </a:r>
          <a:r>
            <a:rPr lang="en-US" sz="800" b="1" kern="1200" dirty="0" err="1">
              <a:latin typeface="Calibri"/>
            </a:rPr>
            <a:t>Nzinyangwa</a:t>
          </a:r>
          <a:r>
            <a:rPr lang="en-US" sz="800" b="1" kern="1200" dirty="0">
              <a:latin typeface="Calibri"/>
            </a:rPr>
            <a:t> </a:t>
          </a: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  <a:t>Tassani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+mn-cs"/>
            </a:rPr>
          </a:br>
          <a:r>
            <a:rPr lang="en-US" sz="800" kern="1200" dirty="0">
              <a:latin typeface="Calibri"/>
              <a:cs typeface="Calibri"/>
            </a:rPr>
            <a:t>Int'l </a:t>
          </a: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Senior Accountant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Tanzania</a:t>
          </a:r>
          <a:r>
            <a:rPr lang="en-US" sz="800" b="1" kern="1200" dirty="0">
              <a:latin typeface="Calibri"/>
            </a:rPr>
            <a:t> </a:t>
          </a:r>
          <a:br>
            <a:rPr lang="en-US" sz="800" b="1" kern="1200" dirty="0">
              <a:latin typeface="Calibri"/>
            </a:rPr>
          </a:br>
          <a:endParaRPr kumimoji="0" lang="en-US" sz="800" i="1" u="none" strike="noStrike" kern="1200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sp:txBody>
      <dsp:txXfrm>
        <a:off x="4704696" y="2159244"/>
        <a:ext cx="1211852" cy="605926"/>
      </dsp:txXfrm>
    </dsp:sp>
    <dsp:sp modelId="{0E670AB7-3A2A-47EA-A21A-6658FC61466E}">
      <dsp:nvSpPr>
        <dsp:cNvPr id="0" name=""/>
        <dsp:cNvSpPr/>
      </dsp:nvSpPr>
      <dsp:spPr>
        <a:xfrm>
          <a:off x="5868075" y="1298828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Hamed Cisse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Assistant Director, International Procurement &amp; Partnerships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kumimoji="0" lang="en-US" sz="800" b="0" i="0" u="none" strike="noStrike" kern="1200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sp:txBody>
      <dsp:txXfrm>
        <a:off x="5868075" y="1298828"/>
        <a:ext cx="1211852" cy="605926"/>
      </dsp:txXfrm>
    </dsp:sp>
    <dsp:sp modelId="{B97B2E57-1FC7-4081-BB14-9092427E9FD1}">
      <dsp:nvSpPr>
        <dsp:cNvPr id="0" name=""/>
        <dsp:cNvSpPr/>
      </dsp:nvSpPr>
      <dsp:spPr>
        <a:xfrm>
          <a:off x="6171038" y="2159244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>
              <a:effectLst/>
              <a:latin typeface="Calibri" panose="020F0502020204030204" pitchFamily="34" charset="0"/>
              <a:ea typeface="Calibri" panose="020F0502020204030204" pitchFamily="34" charset="0"/>
            </a:rPr>
            <a:t>David Ng’onamo</a:t>
          </a:r>
          <a:br>
            <a:rPr lang="en-US" sz="800" b="1" kern="1200" dirty="0">
              <a:effectLst/>
              <a:latin typeface="Calibri" panose="020F0502020204030204" pitchFamily="34" charset="0"/>
              <a:ea typeface="Calibri" panose="020F0502020204030204" pitchFamily="34" charset="0"/>
            </a:rPr>
          </a:br>
          <a:r>
            <a:rPr lang="en-US" sz="800" kern="1200" dirty="0">
              <a:latin typeface="Calibri"/>
              <a:cs typeface="Calibri"/>
            </a:rPr>
            <a:t>Int’l Procurement Senior Specialist</a:t>
          </a:r>
          <a:br>
            <a:rPr lang="en-US" sz="800" kern="1200" dirty="0">
              <a:latin typeface="Calibri"/>
              <a:cs typeface="Calibri"/>
            </a:rPr>
          </a:br>
          <a:r>
            <a:rPr lang="en-US" sz="800" i="1" kern="1200" dirty="0">
              <a:latin typeface="Calibri"/>
              <a:cs typeface="Calibri"/>
            </a:rPr>
            <a:t>Malawi</a:t>
          </a:r>
          <a:endParaRPr kumimoji="0" lang="en-US" sz="800" b="0" i="0" u="none" strike="noStrike" kern="1200" cap="none" spc="0" normalizeH="0" baseline="0" noProof="0" dirty="0">
            <a:ln/>
            <a:effectLst/>
            <a:uLnTx/>
            <a:uFillTx/>
            <a:latin typeface="Calibri"/>
            <a:ea typeface="+mn-ea"/>
            <a:cs typeface="Calibri"/>
          </a:endParaRPr>
        </a:p>
      </dsp:txBody>
      <dsp:txXfrm>
        <a:off x="6171038" y="2159244"/>
        <a:ext cx="1211852" cy="605926"/>
      </dsp:txXfrm>
    </dsp:sp>
    <dsp:sp modelId="{1D36EE2B-5B58-4F6E-9661-4C29FF330EA0}">
      <dsp:nvSpPr>
        <dsp:cNvPr id="0" name=""/>
        <dsp:cNvSpPr/>
      </dsp:nvSpPr>
      <dsp:spPr>
        <a:xfrm>
          <a:off x="7334417" y="1298828"/>
          <a:ext cx="1211852" cy="60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Danielle Hill</a:t>
          </a:r>
          <a:br>
            <a:rPr kumimoji="0" lang="en-US" sz="800" b="1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Department Administrator</a:t>
          </a:r>
          <a:br>
            <a:rPr kumimoji="0" lang="en-US" sz="800" b="0" i="0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</a:br>
          <a:r>
            <a:rPr kumimoji="0" lang="en-US" sz="800" b="0" i="1" u="none" strike="noStrike" kern="1200" cap="none" spc="0" normalizeH="0" baseline="0" noProof="0" dirty="0">
              <a:ln/>
              <a:effectLst/>
              <a:uLnTx/>
              <a:uFillTx/>
              <a:latin typeface="Calibri"/>
              <a:ea typeface="+mn-ea"/>
              <a:cs typeface="Calibri"/>
            </a:rPr>
            <a:t>US</a:t>
          </a:r>
          <a:endParaRPr lang="en-US" sz="800" i="1" kern="1200" dirty="0"/>
        </a:p>
      </dsp:txBody>
      <dsp:txXfrm>
        <a:off x="7334417" y="1298828"/>
        <a:ext cx="1211852" cy="605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945BA-F9A2-450B-981D-FD2EA0CC09A2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19636-987D-4903-A070-ECC03841C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69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E19636-987D-4903-A070-ECC03841C6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20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1051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019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865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C7A4B3-F8F7-0C4B-8488-75AAAC4ABD2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FA4024-9BE3-154F-A06D-CD2277C0E9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53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zational chart for International Operations as of January 2026. The chart shows leadership roles and direct reporting relationships. A detailed text version follows">
            <a:extLst>
              <a:ext uri="{FF2B5EF4-FFF2-40B4-BE49-F238E27FC236}">
                <a16:creationId xmlns:a16="http://schemas.microsoft.com/office/drawing/2014/main" id="{F87A10F6-2322-1DEC-E19B-9550909B10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5917357"/>
              </p:ext>
            </p:extLst>
          </p:nvPr>
        </p:nvGraphicFramePr>
        <p:xfrm>
          <a:off x="475752" y="1397000"/>
          <a:ext cx="854897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640D6AC-C5B4-A003-EA1F-C970F6961A6B}"/>
              </a:ext>
            </a:extLst>
          </p:cNvPr>
          <p:cNvSpPr txBox="1"/>
          <p:nvPr/>
        </p:nvSpPr>
        <p:spPr>
          <a:xfrm>
            <a:off x="7096143" y="6336792"/>
            <a:ext cx="2047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*Includes Duty Officer Duties</a:t>
            </a:r>
          </a:p>
          <a:p>
            <a:r>
              <a:rPr lang="en-US" sz="1100" dirty="0"/>
              <a:t>Updated April 2026</a:t>
            </a:r>
          </a:p>
        </p:txBody>
      </p:sp>
    </p:spTree>
    <p:extLst>
      <p:ext uri="{BB962C8B-B14F-4D97-AF65-F5344CB8AC3E}">
        <p14:creationId xmlns:p14="http://schemas.microsoft.com/office/powerpoint/2010/main" val="239552588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e00b8cb-ca1a-4d00-8a8f-70dc3c26ee6e" xsi:nil="true"/>
    <lcf76f155ced4ddcb4097134ff3c332f xmlns="a8940e72-e6e9-4f78-92e5-51f7fc16f027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F72132B5C95F4189072F76DDF55762" ma:contentTypeVersion="18" ma:contentTypeDescription="Create a new document." ma:contentTypeScope="" ma:versionID="b992efa8046db2f5bdf1d3d6479ad24d">
  <xsd:schema xmlns:xsd="http://www.w3.org/2001/XMLSchema" xmlns:xs="http://www.w3.org/2001/XMLSchema" xmlns:p="http://schemas.microsoft.com/office/2006/metadata/properties" xmlns:ns1="http://schemas.microsoft.com/sharepoint/v3" xmlns:ns2="a8940e72-e6e9-4f78-92e5-51f7fc16f027" xmlns:ns3="4e00b8cb-ca1a-4d00-8a8f-70dc3c26ee6e" targetNamespace="http://schemas.microsoft.com/office/2006/metadata/properties" ma:root="true" ma:fieldsID="a6b5429f5d20c0ae59b7493fd55c19e7" ns1:_="" ns2:_="" ns3:_="">
    <xsd:import namespace="http://schemas.microsoft.com/sharepoint/v3"/>
    <xsd:import namespace="a8940e72-e6e9-4f78-92e5-51f7fc16f027"/>
    <xsd:import namespace="4e00b8cb-ca1a-4d00-8a8f-70dc3c26ee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40e72-e6e9-4f78-92e5-51f7fc16f0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0b8cb-ca1a-4d00-8a8f-70dc3c26ee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b5316db-1eeb-4ced-aac9-90d352a640cf}" ma:internalName="TaxCatchAll" ma:showField="CatchAllData" ma:web="4e00b8cb-ca1a-4d00-8a8f-70dc3c26ee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1B479E-2F1B-4118-AC6B-CCED6BCF9B9C}">
  <ds:schemaRefs>
    <ds:schemaRef ds:uri="http://purl.org/dc/terms/"/>
    <ds:schemaRef ds:uri="http://purl.org/dc/dcmitype/"/>
    <ds:schemaRef ds:uri="http://schemas.microsoft.com/office/2006/metadata/properties"/>
    <ds:schemaRef ds:uri="4e00b8cb-ca1a-4d00-8a8f-70dc3c26ee6e"/>
    <ds:schemaRef ds:uri="http://purl.org/dc/elements/1.1/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a8940e72-e6e9-4f78-92e5-51f7fc16f02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B68A82-0C1F-47E0-A578-2FD6370BBD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8940e72-e6e9-4f78-92e5-51f7fc16f027"/>
    <ds:schemaRef ds:uri="4e00b8cb-ca1a-4d00-8a8f-70dc3c26ee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D367EA-D988-406F-9982-DC0415EDF1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119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Ops Phased-In Capacity formerly known as International Affiliate Support</dc:title>
  <dc:creator>Laura Barrantes</dc:creator>
  <cp:lastModifiedBy>Hill, Danielle</cp:lastModifiedBy>
  <cp:revision>61</cp:revision>
  <dcterms:created xsi:type="dcterms:W3CDTF">2022-02-08T15:48:52Z</dcterms:created>
  <dcterms:modified xsi:type="dcterms:W3CDTF">2026-04-09T14:55:46Z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0x010100A2F72132B5C95F4189072F76DDF55762</vt:lpwstr>
  </property>
  <property fmtid="{D5CDD505-2E9C-101B-9397-08002B2CF9AE}" pid="3" name="MediaServiceImageTags">
    <vt:lpwstr/>
  </property>
</Properties>
</file>