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4903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69807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4710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39613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74516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09420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44323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79226" algn="l" defTabSz="146980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1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534" y="72"/>
      </p:cViewPr>
      <p:guideLst>
        <p:guide orient="horz" pos="3241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195639"/>
            <a:ext cx="15544800" cy="2205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4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69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04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39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74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09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4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79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5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9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447678"/>
            <a:ext cx="8229600" cy="95130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447678"/>
            <a:ext cx="24384000" cy="95130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1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5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3"/>
            <a:ext cx="15544800" cy="2043112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1"/>
            <a:ext cx="15544800" cy="2250280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4903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6980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0471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3961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7451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094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4432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7922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6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2602709"/>
            <a:ext cx="16306800" cy="735806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440400" y="2602709"/>
            <a:ext cx="16306800" cy="735806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302669"/>
            <a:ext cx="8080376" cy="959643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4903" indent="0">
              <a:buNone/>
              <a:defRPr sz="3200" b="1"/>
            </a:lvl2pPr>
            <a:lvl3pPr marL="1469807" indent="0">
              <a:buNone/>
              <a:defRPr sz="2900" b="1"/>
            </a:lvl3pPr>
            <a:lvl4pPr marL="2204710" indent="0">
              <a:buNone/>
              <a:defRPr sz="2600" b="1"/>
            </a:lvl4pPr>
            <a:lvl5pPr marL="2939613" indent="0">
              <a:buNone/>
              <a:defRPr sz="2600" b="1"/>
            </a:lvl5pPr>
            <a:lvl6pPr marL="3674516" indent="0">
              <a:buNone/>
              <a:defRPr sz="2600" b="1"/>
            </a:lvl6pPr>
            <a:lvl7pPr marL="4409420" indent="0">
              <a:buNone/>
              <a:defRPr sz="2600" b="1"/>
            </a:lvl7pPr>
            <a:lvl8pPr marL="5144323" indent="0">
              <a:buNone/>
              <a:defRPr sz="2600" b="1"/>
            </a:lvl8pPr>
            <a:lvl9pPr marL="5879226" indent="0">
              <a:buNone/>
              <a:defRPr sz="2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262312"/>
            <a:ext cx="8080376" cy="5926932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2302669"/>
            <a:ext cx="8083550" cy="959643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4903" indent="0">
              <a:buNone/>
              <a:defRPr sz="3200" b="1"/>
            </a:lvl2pPr>
            <a:lvl3pPr marL="1469807" indent="0">
              <a:buNone/>
              <a:defRPr sz="2900" b="1"/>
            </a:lvl3pPr>
            <a:lvl4pPr marL="2204710" indent="0">
              <a:buNone/>
              <a:defRPr sz="2600" b="1"/>
            </a:lvl4pPr>
            <a:lvl5pPr marL="2939613" indent="0">
              <a:buNone/>
              <a:defRPr sz="2600" b="1"/>
            </a:lvl5pPr>
            <a:lvl6pPr marL="3674516" indent="0">
              <a:buNone/>
              <a:defRPr sz="2600" b="1"/>
            </a:lvl6pPr>
            <a:lvl7pPr marL="4409420" indent="0">
              <a:buNone/>
              <a:defRPr sz="2600" b="1"/>
            </a:lvl7pPr>
            <a:lvl8pPr marL="5144323" indent="0">
              <a:buNone/>
              <a:defRPr sz="2600" b="1"/>
            </a:lvl8pPr>
            <a:lvl9pPr marL="5879226" indent="0">
              <a:buNone/>
              <a:defRPr sz="2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3262312"/>
            <a:ext cx="8083550" cy="5926932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2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0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9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09577"/>
            <a:ext cx="6016626" cy="1743076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09575"/>
            <a:ext cx="10223500" cy="8779670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152653"/>
            <a:ext cx="6016626" cy="7036595"/>
          </a:xfrm>
        </p:spPr>
        <p:txBody>
          <a:bodyPr/>
          <a:lstStyle>
            <a:lvl1pPr marL="0" indent="0">
              <a:buNone/>
              <a:defRPr sz="2300"/>
            </a:lvl1pPr>
            <a:lvl2pPr marL="734903" indent="0">
              <a:buNone/>
              <a:defRPr sz="1900"/>
            </a:lvl2pPr>
            <a:lvl3pPr marL="1469807" indent="0">
              <a:buNone/>
              <a:defRPr sz="1600"/>
            </a:lvl3pPr>
            <a:lvl4pPr marL="2204710" indent="0">
              <a:buNone/>
              <a:defRPr sz="1400"/>
            </a:lvl4pPr>
            <a:lvl5pPr marL="2939613" indent="0">
              <a:buNone/>
              <a:defRPr sz="1400"/>
            </a:lvl5pPr>
            <a:lvl6pPr marL="3674516" indent="0">
              <a:buNone/>
              <a:defRPr sz="1400"/>
            </a:lvl6pPr>
            <a:lvl7pPr marL="4409420" indent="0">
              <a:buNone/>
              <a:defRPr sz="1400"/>
            </a:lvl7pPr>
            <a:lvl8pPr marL="5144323" indent="0">
              <a:buNone/>
              <a:defRPr sz="1400"/>
            </a:lvl8pPr>
            <a:lvl9pPr marL="587922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919162"/>
            <a:ext cx="10972800" cy="6172200"/>
          </a:xfrm>
        </p:spPr>
        <p:txBody>
          <a:bodyPr/>
          <a:lstStyle>
            <a:lvl1pPr marL="0" indent="0">
              <a:buNone/>
              <a:defRPr sz="5100"/>
            </a:lvl1pPr>
            <a:lvl2pPr marL="734903" indent="0">
              <a:buNone/>
              <a:defRPr sz="4500"/>
            </a:lvl2pPr>
            <a:lvl3pPr marL="1469807" indent="0">
              <a:buNone/>
              <a:defRPr sz="3900"/>
            </a:lvl3pPr>
            <a:lvl4pPr marL="2204710" indent="0">
              <a:buNone/>
              <a:defRPr sz="3200"/>
            </a:lvl4pPr>
            <a:lvl5pPr marL="2939613" indent="0">
              <a:buNone/>
              <a:defRPr sz="3200"/>
            </a:lvl5pPr>
            <a:lvl6pPr marL="3674516" indent="0">
              <a:buNone/>
              <a:defRPr sz="3200"/>
            </a:lvl6pPr>
            <a:lvl7pPr marL="4409420" indent="0">
              <a:buNone/>
              <a:defRPr sz="3200"/>
            </a:lvl7pPr>
            <a:lvl8pPr marL="5144323" indent="0">
              <a:buNone/>
              <a:defRPr sz="3200"/>
            </a:lvl8pPr>
            <a:lvl9pPr marL="5879226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8051009"/>
            <a:ext cx="10972800" cy="1207293"/>
          </a:xfrm>
        </p:spPr>
        <p:txBody>
          <a:bodyPr/>
          <a:lstStyle>
            <a:lvl1pPr marL="0" indent="0">
              <a:buNone/>
              <a:defRPr sz="2300"/>
            </a:lvl1pPr>
            <a:lvl2pPr marL="734903" indent="0">
              <a:buNone/>
              <a:defRPr sz="1900"/>
            </a:lvl2pPr>
            <a:lvl3pPr marL="1469807" indent="0">
              <a:buNone/>
              <a:defRPr sz="1600"/>
            </a:lvl3pPr>
            <a:lvl4pPr marL="2204710" indent="0">
              <a:buNone/>
              <a:defRPr sz="1400"/>
            </a:lvl4pPr>
            <a:lvl5pPr marL="2939613" indent="0">
              <a:buNone/>
              <a:defRPr sz="1400"/>
            </a:lvl5pPr>
            <a:lvl6pPr marL="3674516" indent="0">
              <a:buNone/>
              <a:defRPr sz="1400"/>
            </a:lvl6pPr>
            <a:lvl7pPr marL="4409420" indent="0">
              <a:buNone/>
              <a:defRPr sz="1400"/>
            </a:lvl7pPr>
            <a:lvl8pPr marL="5144323" indent="0">
              <a:buNone/>
              <a:defRPr sz="1400"/>
            </a:lvl8pPr>
            <a:lvl9pPr marL="587922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19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vert="horz" lIns="146981" tIns="73490" rIns="146981" bIns="7349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00302"/>
            <a:ext cx="16459200" cy="6788945"/>
          </a:xfrm>
          <a:prstGeom prst="rect">
            <a:avLst/>
          </a:prstGeom>
        </p:spPr>
        <p:txBody>
          <a:bodyPr vert="horz" lIns="146981" tIns="73490" rIns="146981" bIns="734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9534526"/>
            <a:ext cx="4267200" cy="547688"/>
          </a:xfrm>
          <a:prstGeom prst="rect">
            <a:avLst/>
          </a:prstGeom>
        </p:spPr>
        <p:txBody>
          <a:bodyPr vert="horz" lIns="146981" tIns="73490" rIns="146981" bIns="73490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7DA6D-28D7-488A-A037-416B977F1AC5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6"/>
            <a:ext cx="5791200" cy="547688"/>
          </a:xfrm>
          <a:prstGeom prst="rect">
            <a:avLst/>
          </a:prstGeom>
        </p:spPr>
        <p:txBody>
          <a:bodyPr vert="horz" lIns="146981" tIns="73490" rIns="146981" bIns="73490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9534526"/>
            <a:ext cx="4267200" cy="547688"/>
          </a:xfrm>
          <a:prstGeom prst="rect">
            <a:avLst/>
          </a:prstGeom>
        </p:spPr>
        <p:txBody>
          <a:bodyPr vert="horz" lIns="146981" tIns="73490" rIns="146981" bIns="73490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7B885-3007-4A87-B635-2F9832AC8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3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69807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1177" indent="-551177" algn="l" defTabSz="1469807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94218" indent="-459315" algn="l" defTabSz="1469807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37258" indent="-367452" algn="l" defTabSz="1469807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2161" indent="-367452" algn="l" defTabSz="146980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07065" indent="-367452" algn="l" defTabSz="1469807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41968" indent="-367452" algn="l" defTabSz="146980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76871" indent="-367452" algn="l" defTabSz="146980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11775" indent="-367452" algn="l" defTabSz="146980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46678" indent="-367452" algn="l" defTabSz="146980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4903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807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4710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9613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74516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09420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44323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79226" algn="l" defTabSz="146980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8877300"/>
            <a:ext cx="3276599" cy="86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347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kwollman</dc:creator>
  <cp:lastModifiedBy>Wallace, Hope</cp:lastModifiedBy>
  <cp:revision>3</cp:revision>
  <dcterms:created xsi:type="dcterms:W3CDTF">2013-09-16T18:35:19Z</dcterms:created>
  <dcterms:modified xsi:type="dcterms:W3CDTF">2017-07-11T14:03:48Z</dcterms:modified>
</cp:coreProperties>
</file>