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8" r:id="rId4"/>
  </p:sldMasterIdLst>
  <p:notesMasterIdLst>
    <p:notesMasterId r:id="rId10"/>
  </p:notesMasterIdLst>
  <p:sldIdLst>
    <p:sldId id="2565" r:id="rId5"/>
    <p:sldId id="2567" r:id="rId6"/>
    <p:sldId id="2569" r:id="rId7"/>
    <p:sldId id="2573" r:id="rId8"/>
    <p:sldId id="2575"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IH Requirements for JIT, RPPR, and Other Support" id="{5394ADEC-6536-4A19-B2C0-F7450EAD5062}">
          <p14:sldIdLst/>
        </p14:section>
        <p14:section name="NIH Compliance Requirements" id="{F1038D3C-2F27-4CBE-AFBF-219A777ED990}">
          <p14:sldIdLst/>
        </p14:section>
        <p14:section name="Disclosure Requirements" id="{B4303167-BE64-4D96-8065-E512F502136C}">
          <p14:sldIdLst>
            <p14:sldId id="2565"/>
          </p14:sldIdLst>
        </p14:section>
        <p14:section name="Researcher Identity and System Linkages" id="{8FFDCB91-E3CB-434C-A0B3-5CFE3A82F3AA}">
          <p14:sldIdLst>
            <p14:sldId id="2567"/>
          </p14:sldIdLst>
        </p14:section>
        <p14:section name="Other Support Requirements" id="{2BD38F8E-F732-4D2B-BAE9-66E8E26287A8}">
          <p14:sldIdLst>
            <p14:sldId id="2569"/>
          </p14:sldIdLst>
        </p14:section>
        <p14:section name="Accuracy and Maintenance of Other Support" id="{A4BD6ADD-1DF0-4A51-9C27-8DCE8833961B}">
          <p14:sldIdLst/>
        </p14:section>
        <p14:section name="Support Strategies for Investigators" id="{DAC84002-93C4-421C-9F2C-36E33A35F717}">
          <p14:sldIdLst/>
        </p14:section>
        <p14:section name="Administrator Responsibilities" id="{D7956A4A-6661-4756-8532-5448C2DEA8C2}">
          <p14:sldIdLst>
            <p14:sldId id="2573"/>
            <p14:sldId id="2575"/>
          </p14:sldIdLst>
        </p14:section>
        <p14:section name="Key Insights" id="{75564B68-16CB-495C-98EF-B9BAD12F3BF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940675A-B579-460E-94D1-54222C63F5DA}">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204"/>
    <p:restoredTop sz="86438"/>
  </p:normalViewPr>
  <p:slideViewPr>
    <p:cSldViewPr snapToGrid="0">
      <p:cViewPr varScale="1">
        <p:scale>
          <a:sx n="109" d="100"/>
          <a:sy n="109" d="100"/>
        </p:scale>
        <p:origin x="608" y="184"/>
      </p:cViewPr>
      <p:guideLst/>
    </p:cSldViewPr>
  </p:slideViewPr>
  <p:outlineViewPr>
    <p:cViewPr>
      <p:scale>
        <a:sx n="33" d="100"/>
        <a:sy n="33" d="100"/>
      </p:scale>
      <p:origin x="0" y="-9504"/>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119" d="100"/>
          <a:sy n="119" d="100"/>
        </p:scale>
        <p:origin x="4288" y="2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8/10/relationships/authors" Target="authors.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87EF1B-3089-4752-BFCD-CDC3014626A0}" type="datetimeFigureOut">
              <a:rPr lang="en-US" smtClean="0"/>
              <a:t>3/17/26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9F3FAF-CC6A-478D-BF6B-BD1EE87BC1BE}" type="slidenum">
              <a:rPr lang="en-US" smtClean="0"/>
              <a:t>‹#›</a:t>
            </a:fld>
            <a:endParaRPr lang="en-US" dirty="0"/>
          </a:p>
        </p:txBody>
      </p:sp>
    </p:spTree>
    <p:extLst>
      <p:ext uri="{BB962C8B-B14F-4D97-AF65-F5344CB8AC3E}">
        <p14:creationId xmlns:p14="http://schemas.microsoft.com/office/powerpoint/2010/main" val="13312183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E29F3FAF-CC6A-478D-BF6B-BD1EE87BC1BE}" type="slidenum">
              <a:rPr lang="en-US" smtClean="0"/>
              <a:t>1</a:t>
            </a:fld>
            <a:endParaRPr lang="en-US" dirty="0"/>
          </a:p>
        </p:txBody>
      </p:sp>
    </p:spTree>
    <p:extLst>
      <p:ext uri="{BB962C8B-B14F-4D97-AF65-F5344CB8AC3E}">
        <p14:creationId xmlns:p14="http://schemas.microsoft.com/office/powerpoint/2010/main" val="9956303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E29F3FAF-CC6A-478D-BF6B-BD1EE87BC1BE}" type="slidenum">
              <a:rPr lang="en-US" smtClean="0"/>
              <a:t>2</a:t>
            </a:fld>
            <a:endParaRPr lang="en-US" dirty="0"/>
          </a:p>
        </p:txBody>
      </p:sp>
    </p:spTree>
    <p:extLst>
      <p:ext uri="{BB962C8B-B14F-4D97-AF65-F5344CB8AC3E}">
        <p14:creationId xmlns:p14="http://schemas.microsoft.com/office/powerpoint/2010/main" val="41265333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E29F3FAF-CC6A-478D-BF6B-BD1EE87BC1BE}" type="slidenum">
              <a:rPr lang="en-US" smtClean="0"/>
              <a:t>3</a:t>
            </a:fld>
            <a:endParaRPr lang="en-US" dirty="0"/>
          </a:p>
        </p:txBody>
      </p:sp>
    </p:spTree>
    <p:extLst>
      <p:ext uri="{BB962C8B-B14F-4D97-AF65-F5344CB8AC3E}">
        <p14:creationId xmlns:p14="http://schemas.microsoft.com/office/powerpoint/2010/main" val="37872996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E29F3FAF-CC6A-478D-BF6B-BD1EE87BC1BE}" type="slidenum">
              <a:rPr lang="en-US" smtClean="0"/>
              <a:t>4</a:t>
            </a:fld>
            <a:endParaRPr lang="en-US" dirty="0"/>
          </a:p>
        </p:txBody>
      </p:sp>
    </p:spTree>
    <p:extLst>
      <p:ext uri="{BB962C8B-B14F-4D97-AF65-F5344CB8AC3E}">
        <p14:creationId xmlns:p14="http://schemas.microsoft.com/office/powerpoint/2010/main" val="33893271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E29F3FAF-CC6A-478D-BF6B-BD1EE87BC1BE}" type="slidenum">
              <a:rPr lang="en-US" smtClean="0"/>
              <a:t>5</a:t>
            </a:fld>
            <a:endParaRPr lang="en-US" dirty="0"/>
          </a:p>
        </p:txBody>
      </p:sp>
    </p:spTree>
    <p:extLst>
      <p:ext uri="{BB962C8B-B14F-4D97-AF65-F5344CB8AC3E}">
        <p14:creationId xmlns:p14="http://schemas.microsoft.com/office/powerpoint/2010/main" val="34433982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with Picture">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DEC014E-32E8-BC91-190E-85B3C74C9203}"/>
              </a:ext>
            </a:extLst>
          </p:cNvPr>
          <p:cNvSpPr>
            <a:spLocks noGrp="1"/>
          </p:cNvSpPr>
          <p:nvPr>
            <p:ph type="title"/>
          </p:nvPr>
        </p:nvSpPr>
        <p:spPr>
          <a:xfrm>
            <a:off x="6857998" y="964075"/>
            <a:ext cx="4654297" cy="3739896"/>
          </a:xfrm>
        </p:spPr>
        <p:txBody>
          <a:bodyPr/>
          <a:lstStyle/>
          <a:p>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858000" y="4822842"/>
            <a:ext cx="4206240" cy="1380744"/>
          </a:xfrm>
        </p:spPr>
        <p:txBody>
          <a:bodyPr anchor="t" anchorCtr="0">
            <a:normAutofit/>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Footer Placeholder 12">
            <a:extLst>
              <a:ext uri="{FF2B5EF4-FFF2-40B4-BE49-F238E27FC236}">
                <a16:creationId xmlns:a16="http://schemas.microsoft.com/office/drawing/2014/main" id="{B2603722-CE80-C718-39E9-BB79F1F68C31}"/>
              </a:ext>
            </a:extLst>
          </p:cNvPr>
          <p:cNvSpPr>
            <a:spLocks noGrp="1"/>
          </p:cNvSpPr>
          <p:nvPr>
            <p:ph type="ftr" sz="quarter" idx="15"/>
          </p:nvPr>
        </p:nvSpPr>
        <p:spPr/>
        <p:txBody>
          <a:bodyPr/>
          <a:lstStyle>
            <a:lvl1pPr>
              <a:defRPr>
                <a:solidFill>
                  <a:schemeClr val="tx1"/>
                </a:solidFill>
              </a:defRPr>
            </a:lvl1pPr>
          </a:lstStyle>
          <a:p>
            <a:r>
              <a:rPr lang="en-US" dirty="0"/>
              <a:t>Sample Footer Text</a:t>
            </a:r>
          </a:p>
        </p:txBody>
      </p:sp>
      <p:sp>
        <p:nvSpPr>
          <p:cNvPr id="10" name="Picture Placeholder 9">
            <a:extLst>
              <a:ext uri="{FF2B5EF4-FFF2-40B4-BE49-F238E27FC236}">
                <a16:creationId xmlns:a16="http://schemas.microsoft.com/office/drawing/2014/main" id="{884C280F-E753-FE97-A722-F86168AC97B1}"/>
              </a:ext>
            </a:extLst>
          </p:cNvPr>
          <p:cNvSpPr>
            <a:spLocks noGrp="1"/>
          </p:cNvSpPr>
          <p:nvPr>
            <p:ph type="pic" sz="quarter" idx="13" hasCustomPrompt="1"/>
          </p:nvPr>
        </p:nvSpPr>
        <p:spPr>
          <a:xfrm>
            <a:off x="841248" y="964074"/>
            <a:ext cx="5403280" cy="5258929"/>
          </a:xfrm>
          <a:custGeom>
            <a:avLst/>
            <a:gdLst>
              <a:gd name="connsiteX0" fmla="*/ 2701640 w 5403280"/>
              <a:gd name="connsiteY0" fmla="*/ 0 h 5258929"/>
              <a:gd name="connsiteX1" fmla="*/ 5403280 w 5403280"/>
              <a:gd name="connsiteY1" fmla="*/ 2701640 h 5258929"/>
              <a:gd name="connsiteX2" fmla="*/ 5403280 w 5403280"/>
              <a:gd name="connsiteY2" fmla="*/ 5258929 h 5258929"/>
              <a:gd name="connsiteX3" fmla="*/ 0 w 5403280"/>
              <a:gd name="connsiteY3" fmla="*/ 5258929 h 5258929"/>
              <a:gd name="connsiteX4" fmla="*/ 0 w 5403280"/>
              <a:gd name="connsiteY4" fmla="*/ 2701640 h 5258929"/>
              <a:gd name="connsiteX5" fmla="*/ 2701640 w 5403280"/>
              <a:gd name="connsiteY5" fmla="*/ 0 h 5258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3280" h="5258929">
                <a:moveTo>
                  <a:pt x="2701640" y="0"/>
                </a:moveTo>
                <a:cubicBezTo>
                  <a:pt x="4193715" y="0"/>
                  <a:pt x="5403280" y="1209565"/>
                  <a:pt x="5403280" y="2701640"/>
                </a:cubicBezTo>
                <a:lnTo>
                  <a:pt x="5403280" y="5258929"/>
                </a:lnTo>
                <a:lnTo>
                  <a:pt x="0" y="5258929"/>
                </a:lnTo>
                <a:lnTo>
                  <a:pt x="0" y="2701640"/>
                </a:lnTo>
                <a:cubicBezTo>
                  <a:pt x="0" y="1209565"/>
                  <a:pt x="1209565" y="0"/>
                  <a:pt x="2701640" y="0"/>
                </a:cubicBezTo>
                <a:close/>
              </a:path>
            </a:pathLst>
          </a:custGeom>
          <a:blipFill>
            <a:blip r:embed="rId2">
              <a:alphaModFix amt="70000"/>
              <a:extLst>
                <a:ext uri="{28A0092B-C50C-407E-A947-70E740481C1C}">
                  <a14:useLocalDpi xmlns:a14="http://schemas.microsoft.com/office/drawing/2010/main" val="0"/>
                </a:ext>
              </a:extLst>
            </a:blip>
            <a:stretch>
              <a:fillRect/>
            </a:stretch>
          </a:blipFill>
          <a:ln w="6350">
            <a:noFill/>
          </a:ln>
        </p:spPr>
        <p:txBody>
          <a:bodyPr wrap="square">
            <a:noAutofit/>
          </a:bodyPr>
          <a:lstStyle>
            <a:lvl1pPr>
              <a:defRPr>
                <a:solidFill>
                  <a:schemeClr val="tx1"/>
                </a:solidFill>
              </a:defRPr>
            </a:lvl1pPr>
          </a:lstStyle>
          <a:p>
            <a:r>
              <a:rPr lang="en-US" dirty="0"/>
              <a:t> </a:t>
            </a:r>
          </a:p>
        </p:txBody>
      </p:sp>
      <p:sp>
        <p:nvSpPr>
          <p:cNvPr id="4" name="Date Placeholder 3">
            <a:extLst>
              <a:ext uri="{FF2B5EF4-FFF2-40B4-BE49-F238E27FC236}">
                <a16:creationId xmlns:a16="http://schemas.microsoft.com/office/drawing/2014/main" id="{EE117A08-C834-F239-A3DF-2D1295F0AE4C}"/>
              </a:ext>
            </a:extLst>
          </p:cNvPr>
          <p:cNvSpPr>
            <a:spLocks noGrp="1"/>
          </p:cNvSpPr>
          <p:nvPr>
            <p:ph type="dt" sz="half" idx="10"/>
          </p:nvPr>
        </p:nvSpPr>
        <p:spPr>
          <a:xfrm rot="5400000">
            <a:off x="10425981" y="4687095"/>
            <a:ext cx="2706690" cy="365125"/>
          </a:xfrm>
        </p:spPr>
        <p:txBody>
          <a:bodyPr/>
          <a:lstStyle/>
          <a:p>
            <a:fld id="{7FA43F5B-065E-43CE-B3FD-98C48A6F94D7}" type="datetime1">
              <a:rPr lang="en-US" smtClean="0"/>
              <a:t>3/17/26</a:t>
            </a:fld>
            <a:endParaRPr lang="en-US" dirty="0"/>
          </a:p>
        </p:txBody>
      </p:sp>
      <p:sp>
        <p:nvSpPr>
          <p:cNvPr id="14" name="Slide Number Placeholder 13">
            <a:extLst>
              <a:ext uri="{FF2B5EF4-FFF2-40B4-BE49-F238E27FC236}">
                <a16:creationId xmlns:a16="http://schemas.microsoft.com/office/drawing/2014/main" id="{7E80C6A5-61FE-078D-49D9-31BD1294014C}"/>
              </a:ext>
            </a:extLst>
          </p:cNvPr>
          <p:cNvSpPr>
            <a:spLocks noGrp="1"/>
          </p:cNvSpPr>
          <p:nvPr>
            <p:ph type="sldNum" sz="quarter" idx="16"/>
          </p:nvPr>
        </p:nvSpPr>
        <p:spPr/>
        <p:txBody>
          <a:bodyPr/>
          <a:lstStyle>
            <a:lvl1pPr>
              <a:defRPr>
                <a:solidFill>
                  <a:schemeClr val="tx1"/>
                </a:solidFill>
              </a:defRPr>
            </a:lvl1pPr>
          </a:lstStyle>
          <a:p>
            <a:fld id="{2DE90F28-AFBB-4AB2-AA79-6D3F72ED131B}" type="slidenum">
              <a:rPr lang="en-US" smtClean="0"/>
              <a:pPr/>
              <a:t>‹#›</a:t>
            </a:fld>
            <a:endParaRPr lang="en-US" dirty="0"/>
          </a:p>
        </p:txBody>
      </p:sp>
    </p:spTree>
    <p:extLst>
      <p:ext uri="{BB962C8B-B14F-4D97-AF65-F5344CB8AC3E}">
        <p14:creationId xmlns:p14="http://schemas.microsoft.com/office/powerpoint/2010/main" val="2344284551"/>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Agenda">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C4EF7E11-76D4-64FA-465B-165405450121}"/>
              </a:ext>
            </a:extLst>
          </p:cNvPr>
          <p:cNvSpPr>
            <a:spLocks noGrp="1"/>
          </p:cNvSpPr>
          <p:nvPr>
            <p:ph type="title"/>
          </p:nvPr>
        </p:nvSpPr>
        <p:spPr>
          <a:xfrm>
            <a:off x="1285947" y="1296083"/>
            <a:ext cx="4353325" cy="4265835"/>
          </a:xfrm>
          <a:custGeom>
            <a:avLst/>
            <a:gdLst>
              <a:gd name="connsiteX0" fmla="*/ 2176663 w 4353325"/>
              <a:gd name="connsiteY0" fmla="*/ 0 h 4265835"/>
              <a:gd name="connsiteX1" fmla="*/ 4353325 w 4353325"/>
              <a:gd name="connsiteY1" fmla="*/ 2176662 h 4265835"/>
              <a:gd name="connsiteX2" fmla="*/ 4353325 w 4353325"/>
              <a:gd name="connsiteY2" fmla="*/ 2712923 h 4265835"/>
              <a:gd name="connsiteX3" fmla="*/ 4353325 w 4353325"/>
              <a:gd name="connsiteY3" fmla="*/ 3733873 h 4265835"/>
              <a:gd name="connsiteX4" fmla="*/ 4353325 w 4353325"/>
              <a:gd name="connsiteY4" fmla="*/ 4265835 h 4265835"/>
              <a:gd name="connsiteX5" fmla="*/ 0 w 4353325"/>
              <a:gd name="connsiteY5" fmla="*/ 4265835 h 4265835"/>
              <a:gd name="connsiteX6" fmla="*/ 0 w 4353325"/>
              <a:gd name="connsiteY6" fmla="*/ 3733873 h 4265835"/>
              <a:gd name="connsiteX7" fmla="*/ 0 w 4353325"/>
              <a:gd name="connsiteY7" fmla="*/ 2712923 h 4265835"/>
              <a:gd name="connsiteX8" fmla="*/ 0 w 4353325"/>
              <a:gd name="connsiteY8" fmla="*/ 2176662 h 4265835"/>
              <a:gd name="connsiteX9" fmla="*/ 2176663 w 4353325"/>
              <a:gd name="connsiteY9" fmla="*/ 0 h 4265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53325" h="4265835">
                <a:moveTo>
                  <a:pt x="2176663" y="0"/>
                </a:moveTo>
                <a:cubicBezTo>
                  <a:pt x="3378800" y="0"/>
                  <a:pt x="4353325" y="974525"/>
                  <a:pt x="4353325" y="2176662"/>
                </a:cubicBezTo>
                <a:lnTo>
                  <a:pt x="4353325" y="2712923"/>
                </a:lnTo>
                <a:lnTo>
                  <a:pt x="4353325" y="3733873"/>
                </a:lnTo>
                <a:lnTo>
                  <a:pt x="4353325" y="4265835"/>
                </a:lnTo>
                <a:lnTo>
                  <a:pt x="0" y="4265835"/>
                </a:lnTo>
                <a:lnTo>
                  <a:pt x="0" y="3733873"/>
                </a:lnTo>
                <a:lnTo>
                  <a:pt x="0" y="2712923"/>
                </a:lnTo>
                <a:lnTo>
                  <a:pt x="0" y="2176662"/>
                </a:lnTo>
                <a:cubicBezTo>
                  <a:pt x="0" y="974525"/>
                  <a:pt x="974525" y="0"/>
                  <a:pt x="2176663" y="0"/>
                </a:cubicBezTo>
                <a:close/>
              </a:path>
            </a:pathLst>
          </a:custGeom>
          <a:ln w="6350">
            <a:solidFill>
              <a:schemeClr val="tx1"/>
            </a:solidFill>
          </a:ln>
        </p:spPr>
        <p:txBody>
          <a:bodyPr wrap="square" lIns="182880" tIns="914400" rIns="182880" anchor="ctr" anchorCtr="0">
            <a:noAutofit/>
          </a:bodyPr>
          <a:lstStyle>
            <a:lvl1pPr algn="ctr">
              <a:defRPr sz="3200">
                <a:solidFill>
                  <a:schemeClr val="tx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lvl1pPr>
              <a:defRPr>
                <a:solidFill>
                  <a:schemeClr val="tx1"/>
                </a:solidFill>
              </a:defRPr>
            </a:lvl1pPr>
          </a:lstStyle>
          <a:p>
            <a:r>
              <a:rPr lang="en-US" dirty="0"/>
              <a:t>Sample Footer Text</a:t>
            </a:r>
          </a:p>
        </p:txBody>
      </p:sp>
      <p:sp>
        <p:nvSpPr>
          <p:cNvPr id="8" name="Content Placeholder 7">
            <a:extLst>
              <a:ext uri="{FF2B5EF4-FFF2-40B4-BE49-F238E27FC236}">
                <a16:creationId xmlns:a16="http://schemas.microsoft.com/office/drawing/2014/main" id="{7D633F00-464B-3088-812A-40496FD1021A}"/>
              </a:ext>
            </a:extLst>
          </p:cNvPr>
          <p:cNvSpPr>
            <a:spLocks noGrp="1"/>
          </p:cNvSpPr>
          <p:nvPr>
            <p:ph sz="quarter" idx="13"/>
          </p:nvPr>
        </p:nvSpPr>
        <p:spPr>
          <a:xfrm>
            <a:off x="6535056" y="1296083"/>
            <a:ext cx="4325112" cy="4265835"/>
          </a:xfrm>
        </p:spPr>
        <p:txBody>
          <a:bodyPr anchor="b" anchorCtr="0"/>
          <a:lstStyle>
            <a:lvl1pPr marL="0" indent="0">
              <a:buNone/>
              <a:defRPr>
                <a:solidFill>
                  <a:schemeClr val="tx1"/>
                </a:solidFill>
              </a:defRPr>
            </a:lvl1pPr>
            <a:lvl2pPr marL="228600" indent="0">
              <a:buNone/>
              <a:defRPr>
                <a:solidFill>
                  <a:schemeClr val="tx1"/>
                </a:solidFill>
              </a:defRPr>
            </a:lvl2pPr>
            <a:lvl3pPr marL="457200" indent="0">
              <a:buNone/>
              <a:defRPr>
                <a:solidFill>
                  <a:schemeClr val="tx1"/>
                </a:solidFill>
              </a:defRPr>
            </a:lvl3pPr>
            <a:lvl4pPr marL="685800" indent="0">
              <a:buNone/>
              <a:defRPr>
                <a:solidFill>
                  <a:schemeClr val="tx1"/>
                </a:solidFill>
              </a:defRPr>
            </a:lvl4pPr>
            <a:lvl5pPr marL="914400" indent="0">
              <a:buNone/>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lvl1pPr>
              <a:defRPr>
                <a:solidFill>
                  <a:schemeClr val="tx1"/>
                </a:solidFill>
              </a:defRPr>
            </a:lvl1pPr>
          </a:lstStyle>
          <a:p>
            <a:fld id="{F53D6F41-6645-4089-A6BB-7B692A44A4CC}" type="datetime1">
              <a:rPr lang="en-US" smtClean="0"/>
              <a:pPr/>
              <a:t>3/17/26</a:t>
            </a:fld>
            <a:endParaRPr lang="en-US" dirty="0"/>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911781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Agenda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1523192" y="921782"/>
            <a:ext cx="8012703" cy="1463040"/>
          </a:xfrm>
        </p:spPr>
        <p:txBody>
          <a:bodyPr anchor="b">
            <a:noAutofit/>
          </a:bodyPr>
          <a:lstStyle>
            <a:lvl1pPr algn="l">
              <a:defRPr sz="6000">
                <a:solidFill>
                  <a:schemeClr val="tx1"/>
                </a:solidFill>
              </a:defRPr>
            </a:lvl1pPr>
          </a:lstStyle>
          <a:p>
            <a:r>
              <a:rPr lang="en-US"/>
              <a:t>Click to edit Master title style</a:t>
            </a:r>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1523192" y="2533094"/>
            <a:ext cx="8012694" cy="3689909"/>
          </a:xfrm>
        </p:spPr>
        <p:txBody>
          <a:bodyPr anchor="t" anchorCtr="0">
            <a:normAutofit/>
          </a:bodyPr>
          <a:lstStyle>
            <a:lvl1pPr marL="0" indent="0" algn="l">
              <a:buFont typeface="Arial" panose="020B0604020202020204" pitchFamily="34" charset="0"/>
              <a:buNone/>
              <a:defRPr sz="1800">
                <a:solidFill>
                  <a:schemeClr val="tx1"/>
                </a:solidFill>
              </a:defRPr>
            </a:lvl1pPr>
            <a:lvl2pPr algn="l">
              <a:defRPr sz="1600">
                <a:solidFill>
                  <a:schemeClr val="tx1"/>
                </a:solidFill>
              </a:defRPr>
            </a:lvl2pPr>
            <a:lvl3pPr algn="l">
              <a:defRPr sz="1400">
                <a:solidFill>
                  <a:schemeClr val="tx1"/>
                </a:solidFill>
              </a:defRPr>
            </a:lvl3pPr>
            <a:lvl4pPr algn="l">
              <a:defRPr sz="1200">
                <a:solidFill>
                  <a:schemeClr val="tx1"/>
                </a:solidFill>
              </a:defRPr>
            </a:lvl4pPr>
            <a:lvl5pPr algn="l">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p:txBody>
          <a:bodyPr/>
          <a:lstStyle>
            <a:lvl1pPr>
              <a:defRPr>
                <a:solidFill>
                  <a:schemeClr val="tx1"/>
                </a:solidFill>
              </a:defRPr>
            </a:lvl1pPr>
          </a:lstStyle>
          <a:p>
            <a:fld id="{8A60B404-9532-4DA8-8A40-EC339A5BE635}" type="datetime1">
              <a:rPr lang="en-US" smtClean="0"/>
              <a:pPr/>
              <a:t>3/17/26</a:t>
            </a:fld>
            <a:endParaRPr lang="en-US"/>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a:p>
        </p:txBody>
      </p:sp>
      <p:cxnSp>
        <p:nvCxnSpPr>
          <p:cNvPr id="8" name="Straight Connector 7">
            <a:extLst>
              <a:ext uri="{FF2B5EF4-FFF2-40B4-BE49-F238E27FC236}">
                <a16:creationId xmlns:a16="http://schemas.microsoft.com/office/drawing/2014/main" id="{B899D92D-13BB-E0E1-DD69-482838D5372B}"/>
              </a:ext>
              <a:ext uri="{C183D7F6-B498-43B3-948B-1728B52AA6E4}">
                <adec:decorative xmlns:adec="http://schemas.microsoft.com/office/drawing/2017/decorative" val="1"/>
              </a:ext>
            </a:extLst>
          </p:cNvPr>
          <p:cNvCxnSpPr>
            <a:cxnSpLocks/>
          </p:cNvCxnSpPr>
          <p:nvPr userDrawn="1"/>
        </p:nvCxnSpPr>
        <p:spPr>
          <a:xfrm>
            <a:off x="10668807" y="0"/>
            <a:ext cx="0" cy="6858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42828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Agenda 3">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C4E9710-FA87-30E3-20CB-80AEB3E8C2A9}"/>
              </a:ext>
            </a:extLst>
          </p:cNvPr>
          <p:cNvSpPr>
            <a:spLocks noGrp="1"/>
          </p:cNvSpPr>
          <p:nvPr>
            <p:ph type="title"/>
          </p:nvPr>
        </p:nvSpPr>
        <p:spPr>
          <a:xfrm>
            <a:off x="2060880" y="365760"/>
            <a:ext cx="9292920" cy="1116811"/>
          </a:xfrm>
        </p:spPr>
        <p:txBody>
          <a:bodyPr/>
          <a:lstStyle>
            <a:lvl1pPr>
              <a:defRPr>
                <a:solidFill>
                  <a:schemeClr val="tx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1"/>
                </a:solidFill>
              </a:defRPr>
            </a:lvl1pPr>
          </a:lstStyle>
          <a:p>
            <a:r>
              <a:rPr lang="en-US" dirty="0"/>
              <a:t>Sample Footer Text</a:t>
            </a:r>
          </a:p>
        </p:txBody>
      </p:sp>
      <p:sp>
        <p:nvSpPr>
          <p:cNvPr id="2" name="Content Placeholder 7">
            <a:extLst>
              <a:ext uri="{FF2B5EF4-FFF2-40B4-BE49-F238E27FC236}">
                <a16:creationId xmlns:a16="http://schemas.microsoft.com/office/drawing/2014/main" id="{D0E17293-F2D5-8A51-CB65-CFF771731061}"/>
              </a:ext>
            </a:extLst>
          </p:cNvPr>
          <p:cNvSpPr>
            <a:spLocks noGrp="1"/>
          </p:cNvSpPr>
          <p:nvPr>
            <p:ph sz="quarter" idx="14"/>
          </p:nvPr>
        </p:nvSpPr>
        <p:spPr>
          <a:xfrm>
            <a:off x="2066409" y="1986161"/>
            <a:ext cx="9284368" cy="4236841"/>
          </a:xfrm>
        </p:spPr>
        <p:txBody>
          <a:bodyPr/>
          <a:lstStyle>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1"/>
                </a:solidFill>
              </a:defRPr>
            </a:lvl1pPr>
          </a:lstStyle>
          <a:p>
            <a:fld id="{29247CA6-BC1D-429A-A289-4E939E49554A}" type="datetime1">
              <a:rPr lang="en-US" smtClean="0"/>
              <a:pPr/>
              <a:t>3/17/26</a:t>
            </a:fld>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dirty="0"/>
          </a:p>
        </p:txBody>
      </p:sp>
      <p:cxnSp>
        <p:nvCxnSpPr>
          <p:cNvPr id="7" name="Straight Connector 6">
            <a:extLst>
              <a:ext uri="{FF2B5EF4-FFF2-40B4-BE49-F238E27FC236}">
                <a16:creationId xmlns:a16="http://schemas.microsoft.com/office/drawing/2014/main" id="{AC7AD265-7A5D-626D-3F70-B7BA0D0172D9}"/>
              </a:ext>
            </a:extLst>
          </p:cNvPr>
          <p:cNvCxnSpPr>
            <a:cxnSpLocks/>
          </p:cNvCxnSpPr>
          <p:nvPr userDrawn="1"/>
        </p:nvCxnSpPr>
        <p:spPr>
          <a:xfrm flipV="1">
            <a:off x="1371600" y="0"/>
            <a:ext cx="0" cy="6858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8714031"/>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Agenda with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05B5E-C545-4763-BA47-4C2C0FCA514D}"/>
              </a:ext>
            </a:extLst>
          </p:cNvPr>
          <p:cNvSpPr>
            <a:spLocks noGrp="1"/>
          </p:cNvSpPr>
          <p:nvPr>
            <p:ph type="title"/>
          </p:nvPr>
        </p:nvSpPr>
        <p:spPr>
          <a:xfrm>
            <a:off x="1060704" y="4608576"/>
            <a:ext cx="4169664" cy="1609344"/>
          </a:xfrm>
        </p:spPr>
        <p:txBody>
          <a:bodyPr anchor="t" anchorCtr="0">
            <a:noAutofit/>
          </a:bodyPr>
          <a:lstStyle>
            <a:lvl1pPr algn="ctr">
              <a:defRPr sz="4400">
                <a:solidFill>
                  <a:schemeClr val="tx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C79D23AA-8F22-4B09-8FAA-CD16E5D66C5D}"/>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8" name="Picture Placeholder 7">
            <a:extLst>
              <a:ext uri="{FF2B5EF4-FFF2-40B4-BE49-F238E27FC236}">
                <a16:creationId xmlns:a16="http://schemas.microsoft.com/office/drawing/2014/main" id="{4E5AAB3D-814D-597A-6ADE-F522A8116DCD}"/>
              </a:ext>
            </a:extLst>
          </p:cNvPr>
          <p:cNvSpPr>
            <a:spLocks noGrp="1"/>
          </p:cNvSpPr>
          <p:nvPr>
            <p:ph type="pic" idx="13" hasCustomPrompt="1"/>
          </p:nvPr>
        </p:nvSpPr>
        <p:spPr>
          <a:xfrm>
            <a:off x="1257301" y="1097280"/>
            <a:ext cx="3776470" cy="3168100"/>
          </a:xfrm>
          <a:custGeom>
            <a:avLst/>
            <a:gdLst>
              <a:gd name="connsiteX0" fmla="*/ 1888235 w 3776470"/>
              <a:gd name="connsiteY0" fmla="*/ 0 h 3168100"/>
              <a:gd name="connsiteX1" fmla="*/ 3776470 w 3776470"/>
              <a:gd name="connsiteY1" fmla="*/ 1888235 h 3168100"/>
              <a:gd name="connsiteX2" fmla="*/ 3776470 w 3776470"/>
              <a:gd name="connsiteY2" fmla="*/ 3168100 h 3168100"/>
              <a:gd name="connsiteX3" fmla="*/ 0 w 3776470"/>
              <a:gd name="connsiteY3" fmla="*/ 3168100 h 3168100"/>
              <a:gd name="connsiteX4" fmla="*/ 0 w 3776470"/>
              <a:gd name="connsiteY4" fmla="*/ 1888235 h 3168100"/>
              <a:gd name="connsiteX5" fmla="*/ 1888235 w 3776470"/>
              <a:gd name="connsiteY5" fmla="*/ 0 h 316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76470" h="3168100">
                <a:moveTo>
                  <a:pt x="1888235" y="0"/>
                </a:moveTo>
                <a:cubicBezTo>
                  <a:pt x="2931078" y="0"/>
                  <a:pt x="3776470" y="845392"/>
                  <a:pt x="3776470" y="1888235"/>
                </a:cubicBezTo>
                <a:lnTo>
                  <a:pt x="3776470" y="3168100"/>
                </a:lnTo>
                <a:lnTo>
                  <a:pt x="0" y="3168100"/>
                </a:lnTo>
                <a:lnTo>
                  <a:pt x="0" y="1888235"/>
                </a:lnTo>
                <a:cubicBezTo>
                  <a:pt x="0" y="845392"/>
                  <a:pt x="845392" y="0"/>
                  <a:pt x="1888235" y="0"/>
                </a:cubicBezTo>
                <a:close/>
              </a:path>
            </a:pathLst>
          </a:custGeom>
          <a:blipFill>
            <a:blip r:embed="rId2">
              <a:alphaModFix amt="70000"/>
              <a:extLst>
                <a:ext uri="{28A0092B-C50C-407E-A947-70E740481C1C}">
                  <a14:useLocalDpi xmlns:a14="http://schemas.microsoft.com/office/drawing/2010/main" val="0"/>
                </a:ext>
              </a:extLst>
            </a:blip>
            <a:stretch>
              <a:fillRect/>
            </a:stretch>
          </a:blipFill>
          <a:ln w="6350">
            <a:solidFill>
              <a:schemeClr val="tx1"/>
            </a:solidFill>
          </a:ln>
        </p:spPr>
        <p:txBody>
          <a:bodyPr wrap="square">
            <a:noAutofit/>
          </a:bodyPr>
          <a:lstStyle>
            <a:lvl1pPr marL="0" indent="0">
              <a:buFont typeface="Arial" panose="020B0604020202020204" pitchFamily="34" charse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 </a:t>
            </a:r>
          </a:p>
        </p:txBody>
      </p:sp>
      <p:sp>
        <p:nvSpPr>
          <p:cNvPr id="3" name="Content Placeholder 2">
            <a:extLst>
              <a:ext uri="{FF2B5EF4-FFF2-40B4-BE49-F238E27FC236}">
                <a16:creationId xmlns:a16="http://schemas.microsoft.com/office/drawing/2014/main" id="{7FA263F8-8E34-4910-BF7A-F1C5A99689DC}"/>
              </a:ext>
            </a:extLst>
          </p:cNvPr>
          <p:cNvSpPr>
            <a:spLocks noGrp="1"/>
          </p:cNvSpPr>
          <p:nvPr>
            <p:ph idx="1"/>
          </p:nvPr>
        </p:nvSpPr>
        <p:spPr>
          <a:xfrm>
            <a:off x="7141464" y="841248"/>
            <a:ext cx="4215384" cy="5330952"/>
          </a:xfrm>
        </p:spPr>
        <p:txBody>
          <a:bodyPr anchor="ctr"/>
          <a:lstStyle>
            <a:lvl1pPr algn="ctr">
              <a:defRPr>
                <a:solidFill>
                  <a:schemeClr val="tx1"/>
                </a:solidFill>
              </a:defRPr>
            </a:lvl1pPr>
            <a:lvl2pPr algn="ctr">
              <a:defRPr>
                <a:solidFill>
                  <a:schemeClr val="tx1"/>
                </a:solidFill>
              </a:defRPr>
            </a:lvl2pPr>
            <a:lvl3pPr algn="ctr">
              <a:defRPr>
                <a:solidFill>
                  <a:schemeClr val="tx1"/>
                </a:solidFill>
              </a:defRPr>
            </a:lvl3pPr>
            <a:lvl4pPr algn="ctr">
              <a:defRPr>
                <a:solidFill>
                  <a:schemeClr val="tx1"/>
                </a:solidFill>
              </a:defRPr>
            </a:lvl4pPr>
            <a:lvl5pPr algn="ct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6E74E5-D20D-4AB7-8D98-F336CE0ECCBE}"/>
              </a:ext>
            </a:extLst>
          </p:cNvPr>
          <p:cNvSpPr>
            <a:spLocks noGrp="1"/>
          </p:cNvSpPr>
          <p:nvPr>
            <p:ph type="dt" sz="half" idx="10"/>
          </p:nvPr>
        </p:nvSpPr>
        <p:spPr/>
        <p:txBody>
          <a:bodyPr/>
          <a:lstStyle>
            <a:lvl1pPr>
              <a:defRPr>
                <a:solidFill>
                  <a:schemeClr val="tx1"/>
                </a:solidFill>
              </a:defRPr>
            </a:lvl1pPr>
          </a:lstStyle>
          <a:p>
            <a:fld id="{75E16723-2C2F-40DB-89B2-A94AAE77E75C}" type="datetime1">
              <a:rPr lang="en-US" smtClean="0"/>
              <a:pPr/>
              <a:t>3/17/26</a:t>
            </a:fld>
            <a:endParaRPr lang="en-US"/>
          </a:p>
        </p:txBody>
      </p:sp>
      <p:sp>
        <p:nvSpPr>
          <p:cNvPr id="6" name="Slide Number Placeholder 5">
            <a:extLst>
              <a:ext uri="{FF2B5EF4-FFF2-40B4-BE49-F238E27FC236}">
                <a16:creationId xmlns:a16="http://schemas.microsoft.com/office/drawing/2014/main" id="{84E8A028-A0C8-45E7-915E-B83FF59C9F18}"/>
              </a:ext>
            </a:extLst>
          </p:cNvPr>
          <p:cNvSpPr>
            <a:spLocks noGrp="1"/>
          </p:cNvSpPr>
          <p:nvPr>
            <p:ph type="sldNum" sz="quarter" idx="12"/>
          </p:nvPr>
        </p:nvSpPr>
        <p:spPr/>
        <p:txBody>
          <a:bodyPr/>
          <a:lstStyle>
            <a:lvl1pPr>
              <a:defRPr>
                <a:solidFill>
                  <a:schemeClr val="tx1"/>
                </a:solidFill>
              </a:defRPr>
            </a:lvl1pPr>
          </a:lstStyle>
          <a:p>
            <a:fld id="{2DE90F28-AFBB-4AB2-AA79-6D3F72ED131B}" type="slidenum">
              <a:rPr lang="en-US" smtClean="0"/>
              <a:pPr/>
              <a:t>‹#›</a:t>
            </a:fld>
            <a:endParaRPr lang="en-US"/>
          </a:p>
        </p:txBody>
      </p:sp>
      <p:cxnSp>
        <p:nvCxnSpPr>
          <p:cNvPr id="7" name="Straight Connector 6">
            <a:extLst>
              <a:ext uri="{FF2B5EF4-FFF2-40B4-BE49-F238E27FC236}">
                <a16:creationId xmlns:a16="http://schemas.microsoft.com/office/drawing/2014/main" id="{ECD2C868-CE73-A5B1-1389-62A23B14E008}"/>
              </a:ext>
              <a:ext uri="{C183D7F6-B498-43B3-948B-1728B52AA6E4}">
                <adec:decorative xmlns:adec="http://schemas.microsoft.com/office/drawing/2017/decorative" val="1"/>
              </a:ext>
            </a:extLst>
          </p:cNvPr>
          <p:cNvCxnSpPr>
            <a:cxnSpLocks/>
          </p:cNvCxnSpPr>
          <p:nvPr/>
        </p:nvCxnSpPr>
        <p:spPr>
          <a:xfrm>
            <a:off x="6297086" y="0"/>
            <a:ext cx="0" cy="6858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4944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838200" y="365760"/>
            <a:ext cx="10515600" cy="1116811"/>
          </a:xfrm>
        </p:spPr>
        <p:txBody>
          <a:bodyPr/>
          <a:lstStyle>
            <a:lvl1pPr>
              <a:defRPr>
                <a:solidFill>
                  <a:schemeClr val="tx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lvl1pPr>
              <a:defRPr>
                <a:solidFill>
                  <a:schemeClr val="tx1"/>
                </a:solidFill>
              </a:defRPr>
            </a:lvl1pPr>
          </a:lstStyle>
          <a:p>
            <a:r>
              <a:rPr lang="en-US" dirty="0"/>
              <a:t>Sample Footer Text</a:t>
            </a:r>
          </a:p>
        </p:txBody>
      </p:sp>
      <p:sp>
        <p:nvSpPr>
          <p:cNvPr id="8" name="Content Placeholder 7">
            <a:extLst>
              <a:ext uri="{FF2B5EF4-FFF2-40B4-BE49-F238E27FC236}">
                <a16:creationId xmlns:a16="http://schemas.microsoft.com/office/drawing/2014/main" id="{D3196D68-1BE9-332F-CE83-CA191A09639C}"/>
              </a:ext>
            </a:extLst>
          </p:cNvPr>
          <p:cNvSpPr>
            <a:spLocks noGrp="1"/>
          </p:cNvSpPr>
          <p:nvPr>
            <p:ph sz="quarter" idx="13"/>
          </p:nvPr>
        </p:nvSpPr>
        <p:spPr>
          <a:xfrm>
            <a:off x="838200" y="2395538"/>
            <a:ext cx="10515600" cy="4097337"/>
          </a:xfrm>
        </p:spPr>
        <p:txBody>
          <a:bodyPr/>
          <a:lstStyle>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lvl1pPr>
              <a:defRPr>
                <a:solidFill>
                  <a:schemeClr val="tx1"/>
                </a:solidFill>
              </a:defRPr>
            </a:lvl1pPr>
          </a:lstStyle>
          <a:p>
            <a:fld id="{990E4242-8CA0-457D-B3B1-7D78B4164321}" type="datetime1">
              <a:rPr lang="en-US" smtClean="0"/>
              <a:pPr/>
              <a:t>3/17/26</a:t>
            </a:fld>
            <a:endParaRPr lang="en-US" dirty="0"/>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183486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Content 3">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C4EF7E11-76D4-64FA-465B-165405450121}"/>
              </a:ext>
            </a:extLst>
          </p:cNvPr>
          <p:cNvSpPr>
            <a:spLocks noGrp="1"/>
          </p:cNvSpPr>
          <p:nvPr>
            <p:ph type="title"/>
          </p:nvPr>
        </p:nvSpPr>
        <p:spPr>
          <a:xfrm>
            <a:off x="1285947" y="1296083"/>
            <a:ext cx="4353325" cy="4265835"/>
          </a:xfrm>
          <a:custGeom>
            <a:avLst/>
            <a:gdLst>
              <a:gd name="connsiteX0" fmla="*/ 2176663 w 4353325"/>
              <a:gd name="connsiteY0" fmla="*/ 0 h 4265835"/>
              <a:gd name="connsiteX1" fmla="*/ 4353325 w 4353325"/>
              <a:gd name="connsiteY1" fmla="*/ 2176662 h 4265835"/>
              <a:gd name="connsiteX2" fmla="*/ 4353325 w 4353325"/>
              <a:gd name="connsiteY2" fmla="*/ 2712923 h 4265835"/>
              <a:gd name="connsiteX3" fmla="*/ 4353325 w 4353325"/>
              <a:gd name="connsiteY3" fmla="*/ 3733873 h 4265835"/>
              <a:gd name="connsiteX4" fmla="*/ 4353325 w 4353325"/>
              <a:gd name="connsiteY4" fmla="*/ 4265835 h 4265835"/>
              <a:gd name="connsiteX5" fmla="*/ 0 w 4353325"/>
              <a:gd name="connsiteY5" fmla="*/ 4265835 h 4265835"/>
              <a:gd name="connsiteX6" fmla="*/ 0 w 4353325"/>
              <a:gd name="connsiteY6" fmla="*/ 3733873 h 4265835"/>
              <a:gd name="connsiteX7" fmla="*/ 0 w 4353325"/>
              <a:gd name="connsiteY7" fmla="*/ 2712923 h 4265835"/>
              <a:gd name="connsiteX8" fmla="*/ 0 w 4353325"/>
              <a:gd name="connsiteY8" fmla="*/ 2176662 h 4265835"/>
              <a:gd name="connsiteX9" fmla="*/ 2176663 w 4353325"/>
              <a:gd name="connsiteY9" fmla="*/ 0 h 4265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53325" h="4265835">
                <a:moveTo>
                  <a:pt x="2176663" y="0"/>
                </a:moveTo>
                <a:cubicBezTo>
                  <a:pt x="3378800" y="0"/>
                  <a:pt x="4353325" y="974525"/>
                  <a:pt x="4353325" y="2176662"/>
                </a:cubicBezTo>
                <a:lnTo>
                  <a:pt x="4353325" y="2712923"/>
                </a:lnTo>
                <a:lnTo>
                  <a:pt x="4353325" y="3733873"/>
                </a:lnTo>
                <a:lnTo>
                  <a:pt x="4353325" y="4265835"/>
                </a:lnTo>
                <a:lnTo>
                  <a:pt x="0" y="4265835"/>
                </a:lnTo>
                <a:lnTo>
                  <a:pt x="0" y="3733873"/>
                </a:lnTo>
                <a:lnTo>
                  <a:pt x="0" y="2712923"/>
                </a:lnTo>
                <a:lnTo>
                  <a:pt x="0" y="2176662"/>
                </a:lnTo>
                <a:cubicBezTo>
                  <a:pt x="0" y="974525"/>
                  <a:pt x="974525" y="0"/>
                  <a:pt x="2176663" y="0"/>
                </a:cubicBezTo>
                <a:close/>
              </a:path>
            </a:pathLst>
          </a:custGeom>
          <a:ln w="6350">
            <a:solidFill>
              <a:schemeClr val="tx1"/>
            </a:solidFill>
          </a:ln>
        </p:spPr>
        <p:txBody>
          <a:bodyPr wrap="square" lIns="182880" tIns="914400" rIns="182880" anchor="ctr" anchorCtr="0">
            <a:noAutofit/>
          </a:bodyPr>
          <a:lstStyle>
            <a:lvl1pPr algn="ctr">
              <a:defRPr sz="3200">
                <a:solidFill>
                  <a:schemeClr val="tx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lvl1pPr>
              <a:defRPr>
                <a:solidFill>
                  <a:schemeClr val="tx1"/>
                </a:solidFill>
              </a:defRPr>
            </a:lvl1pPr>
          </a:lstStyle>
          <a:p>
            <a:r>
              <a:rPr lang="en-US" dirty="0"/>
              <a:t>Sample Footer Text</a:t>
            </a:r>
          </a:p>
        </p:txBody>
      </p:sp>
      <p:sp>
        <p:nvSpPr>
          <p:cNvPr id="8" name="Content Placeholder 7">
            <a:extLst>
              <a:ext uri="{FF2B5EF4-FFF2-40B4-BE49-F238E27FC236}">
                <a16:creationId xmlns:a16="http://schemas.microsoft.com/office/drawing/2014/main" id="{7D633F00-464B-3088-812A-40496FD1021A}"/>
              </a:ext>
            </a:extLst>
          </p:cNvPr>
          <p:cNvSpPr>
            <a:spLocks noGrp="1"/>
          </p:cNvSpPr>
          <p:nvPr>
            <p:ph sz="quarter" idx="13"/>
          </p:nvPr>
        </p:nvSpPr>
        <p:spPr>
          <a:xfrm>
            <a:off x="6535056" y="3102182"/>
            <a:ext cx="4325112" cy="2459736"/>
          </a:xfrm>
        </p:spPr>
        <p:txBody>
          <a:bodyPr anchor="b" anchorCtr="0"/>
          <a:lstStyle>
            <a:lvl1pPr marL="0" indent="0">
              <a:buNone/>
              <a:defRPr>
                <a:solidFill>
                  <a:schemeClr val="tx1"/>
                </a:solidFill>
              </a:defRPr>
            </a:lvl1pPr>
            <a:lvl2pPr marL="228600" indent="0">
              <a:buNone/>
              <a:defRPr sz="1400">
                <a:solidFill>
                  <a:schemeClr val="tx1"/>
                </a:solidFill>
              </a:defRPr>
            </a:lvl2pPr>
            <a:lvl3pPr marL="457200" indent="0">
              <a:buNone/>
              <a:defRPr sz="1400">
                <a:solidFill>
                  <a:schemeClr val="tx1"/>
                </a:solidFill>
              </a:defRPr>
            </a:lvl3pPr>
            <a:lvl4pPr marL="685800" indent="0">
              <a:buNone/>
              <a:defRPr sz="1400">
                <a:solidFill>
                  <a:schemeClr val="tx1"/>
                </a:solidFill>
              </a:defRPr>
            </a:lvl4pPr>
            <a:lvl5pPr marL="914400" indent="0">
              <a:buNone/>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lvl1pPr>
              <a:defRPr>
                <a:solidFill>
                  <a:schemeClr val="tx1"/>
                </a:solidFill>
              </a:defRPr>
            </a:lvl1pPr>
          </a:lstStyle>
          <a:p>
            <a:fld id="{F53D6F41-6645-4089-A6BB-7B692A44A4CC}" type="datetime1">
              <a:rPr lang="en-US" smtClean="0"/>
              <a:pPr/>
              <a:t>3/17/26</a:t>
            </a:fld>
            <a:endParaRPr lang="en-US" dirty="0"/>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29419626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Content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786384" y="2615184"/>
            <a:ext cx="3813048" cy="3557016"/>
          </a:xfrm>
        </p:spPr>
        <p:txBody>
          <a:bodyPr>
            <a:normAutofit/>
          </a:bodyPr>
          <a:lstStyle>
            <a:lvl1pPr>
              <a:defRPr sz="3200">
                <a:solidFill>
                  <a:schemeClr val="tx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lvl1pPr>
              <a:defRPr>
                <a:solidFill>
                  <a:schemeClr val="tx1"/>
                </a:solidFill>
              </a:defRPr>
            </a:lvl1pPr>
          </a:lstStyle>
          <a:p>
            <a:r>
              <a:rPr lang="en-US" dirty="0"/>
              <a:t>Sample Footer Text</a:t>
            </a:r>
          </a:p>
        </p:txBody>
      </p:sp>
      <p:sp>
        <p:nvSpPr>
          <p:cNvPr id="8" name="Content Placeholder 7">
            <a:extLst>
              <a:ext uri="{FF2B5EF4-FFF2-40B4-BE49-F238E27FC236}">
                <a16:creationId xmlns:a16="http://schemas.microsoft.com/office/drawing/2014/main" id="{D42D62A0-8127-CE86-0633-0D65E1E136F7}"/>
              </a:ext>
            </a:extLst>
          </p:cNvPr>
          <p:cNvSpPr>
            <a:spLocks noGrp="1"/>
          </p:cNvSpPr>
          <p:nvPr>
            <p:ph sz="quarter" idx="13"/>
          </p:nvPr>
        </p:nvSpPr>
        <p:spPr>
          <a:xfrm>
            <a:off x="5519738" y="841248"/>
            <a:ext cx="4956175" cy="3556000"/>
          </a:xfrm>
        </p:spPr>
        <p:txBody>
          <a:bodyPr/>
          <a:lstStyle>
            <a:lvl1pPr>
              <a:defRPr>
                <a:solidFill>
                  <a:schemeClr val="tx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lvl1pPr>
              <a:defRPr>
                <a:solidFill>
                  <a:schemeClr val="tx1"/>
                </a:solidFill>
              </a:defRPr>
            </a:lvl1pPr>
          </a:lstStyle>
          <a:p>
            <a:fld id="{258B73AF-3955-4569-8B4F-B329360A9CBD}" type="datetime1">
              <a:rPr lang="en-US" smtClean="0"/>
              <a:pPr/>
              <a:t>3/17/26</a:t>
            </a:fld>
            <a:endParaRPr lang="en-US" dirty="0"/>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dirty="0"/>
          </a:p>
        </p:txBody>
      </p:sp>
      <p:cxnSp>
        <p:nvCxnSpPr>
          <p:cNvPr id="3" name="Straight Connector 2">
            <a:extLst>
              <a:ext uri="{FF2B5EF4-FFF2-40B4-BE49-F238E27FC236}">
                <a16:creationId xmlns:a16="http://schemas.microsoft.com/office/drawing/2014/main" id="{EF4378AB-83E7-8777-F6CD-8F19BA4FEE73}"/>
              </a:ext>
              <a:ext uri="{C183D7F6-B498-43B3-948B-1728B52AA6E4}">
                <adec:decorative xmlns:adec="http://schemas.microsoft.com/office/drawing/2017/decorative" val="1"/>
              </a:ext>
            </a:extLst>
          </p:cNvPr>
          <p:cNvCxnSpPr>
            <a:cxnSpLocks/>
          </p:cNvCxnSpPr>
          <p:nvPr/>
        </p:nvCxnSpPr>
        <p:spPr>
          <a:xfrm flipV="1">
            <a:off x="5016203" y="0"/>
            <a:ext cx="0" cy="6858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96743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Content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731520" y="1358617"/>
            <a:ext cx="4145582" cy="4818062"/>
          </a:xfrm>
        </p:spPr>
        <p:txBody>
          <a:bodyPr>
            <a:normAutofit/>
          </a:bodyPr>
          <a:lstStyle>
            <a:lvl1pPr>
              <a:defRPr sz="3200">
                <a:solidFill>
                  <a:schemeClr val="tx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lvl1pPr>
              <a:defRPr>
                <a:solidFill>
                  <a:schemeClr val="tx1"/>
                </a:solidFill>
              </a:defRPr>
            </a:lvl1pPr>
          </a:lstStyle>
          <a:p>
            <a:r>
              <a:rPr lang="en-US" dirty="0"/>
              <a:t>Sample Footer Text</a:t>
            </a:r>
          </a:p>
        </p:txBody>
      </p:sp>
      <p:sp>
        <p:nvSpPr>
          <p:cNvPr id="8" name="Content Placeholder 7">
            <a:extLst>
              <a:ext uri="{FF2B5EF4-FFF2-40B4-BE49-F238E27FC236}">
                <a16:creationId xmlns:a16="http://schemas.microsoft.com/office/drawing/2014/main" id="{FFB4667A-FE47-8556-FD3A-55FDBA801D76}"/>
              </a:ext>
            </a:extLst>
          </p:cNvPr>
          <p:cNvSpPr>
            <a:spLocks noGrp="1"/>
          </p:cNvSpPr>
          <p:nvPr>
            <p:ph sz="quarter" idx="13"/>
          </p:nvPr>
        </p:nvSpPr>
        <p:spPr>
          <a:xfrm>
            <a:off x="5723954" y="841248"/>
            <a:ext cx="5681662" cy="4818062"/>
          </a:xfrm>
        </p:spPr>
        <p:txBody>
          <a:bodyPr/>
          <a:lstStyle>
            <a:lvl1pPr>
              <a:defRPr>
                <a:solidFill>
                  <a:schemeClr val="tx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lvl1pPr>
              <a:defRPr>
                <a:solidFill>
                  <a:schemeClr val="tx1"/>
                </a:solidFill>
              </a:defRPr>
            </a:lvl1pPr>
          </a:lstStyle>
          <a:p>
            <a:fld id="{8695276D-BBED-48BC-B459-1E9A16CF46CD}" type="datetime1">
              <a:rPr lang="en-US" smtClean="0"/>
              <a:pPr/>
              <a:t>3/17/26</a:t>
            </a:fld>
            <a:endParaRPr lang="en-US" dirty="0"/>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dirty="0"/>
          </a:p>
        </p:txBody>
      </p:sp>
      <p:cxnSp>
        <p:nvCxnSpPr>
          <p:cNvPr id="3" name="Straight Connector 2">
            <a:extLst>
              <a:ext uri="{FF2B5EF4-FFF2-40B4-BE49-F238E27FC236}">
                <a16:creationId xmlns:a16="http://schemas.microsoft.com/office/drawing/2014/main" id="{7E04C821-A160-CE80-AFE2-D2549F9F2A41}"/>
              </a:ext>
              <a:ext uri="{C183D7F6-B498-43B3-948B-1728B52AA6E4}">
                <adec:decorative xmlns:adec="http://schemas.microsoft.com/office/drawing/2017/decorative" val="1"/>
              </a:ext>
            </a:extLst>
          </p:cNvPr>
          <p:cNvCxnSpPr>
            <a:cxnSpLocks/>
          </p:cNvCxnSpPr>
          <p:nvPr userDrawn="1"/>
        </p:nvCxnSpPr>
        <p:spPr>
          <a:xfrm flipV="1">
            <a:off x="5250118" y="0"/>
            <a:ext cx="0" cy="6858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243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Content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731520" y="841248"/>
            <a:ext cx="2999232" cy="5184648"/>
          </a:xfrm>
        </p:spPr>
        <p:txBody>
          <a:bodyPr anchor="t" anchorCtr="0">
            <a:normAutofit/>
          </a:bodyPr>
          <a:lstStyle>
            <a:lvl1pPr>
              <a:defRPr sz="3200">
                <a:solidFill>
                  <a:schemeClr val="tx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lvl1pPr>
              <a:defRPr>
                <a:solidFill>
                  <a:schemeClr val="tx1"/>
                </a:solidFill>
              </a:defRPr>
            </a:lvl1pPr>
          </a:lstStyle>
          <a:p>
            <a:r>
              <a:rPr lang="en-US" dirty="0"/>
              <a:t>Sample Footer Text</a:t>
            </a:r>
          </a:p>
        </p:txBody>
      </p:sp>
      <p:sp>
        <p:nvSpPr>
          <p:cNvPr id="8" name="Content Placeholder 7">
            <a:extLst>
              <a:ext uri="{FF2B5EF4-FFF2-40B4-BE49-F238E27FC236}">
                <a16:creationId xmlns:a16="http://schemas.microsoft.com/office/drawing/2014/main" id="{8C71126E-AEFA-B45A-CD39-AC1315E03339}"/>
              </a:ext>
            </a:extLst>
          </p:cNvPr>
          <p:cNvSpPr>
            <a:spLocks noGrp="1"/>
          </p:cNvSpPr>
          <p:nvPr>
            <p:ph sz="quarter" idx="13"/>
          </p:nvPr>
        </p:nvSpPr>
        <p:spPr>
          <a:xfrm>
            <a:off x="4666926" y="841248"/>
            <a:ext cx="6260154" cy="5184648"/>
          </a:xfrm>
        </p:spPr>
        <p:txBody>
          <a:bodyPr/>
          <a:lstStyle>
            <a:lvl1pPr>
              <a:defRPr>
                <a:solidFill>
                  <a:schemeClr val="tx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lvl1pPr>
              <a:defRPr>
                <a:solidFill>
                  <a:schemeClr val="tx1"/>
                </a:solidFill>
              </a:defRPr>
            </a:lvl1pPr>
          </a:lstStyle>
          <a:p>
            <a:fld id="{B0ADC593-EA98-4C39-A75F-3F3A9C691019}" type="datetime1">
              <a:rPr lang="en-US" smtClean="0"/>
              <a:pPr/>
              <a:t>3/17/26</a:t>
            </a:fld>
            <a:endParaRPr lang="en-US" dirty="0"/>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dirty="0"/>
          </a:p>
        </p:txBody>
      </p:sp>
      <p:cxnSp>
        <p:nvCxnSpPr>
          <p:cNvPr id="3" name="Straight Connector 2">
            <a:extLst>
              <a:ext uri="{FF2B5EF4-FFF2-40B4-BE49-F238E27FC236}">
                <a16:creationId xmlns:a16="http://schemas.microsoft.com/office/drawing/2014/main" id="{C8293A07-68F2-BD10-B738-E87F3F3D8CF3}"/>
              </a:ext>
              <a:ext uri="{C183D7F6-B498-43B3-948B-1728B52AA6E4}">
                <adec:decorative xmlns:adec="http://schemas.microsoft.com/office/drawing/2017/decorative" val="1"/>
              </a:ext>
            </a:extLst>
          </p:cNvPr>
          <p:cNvCxnSpPr>
            <a:cxnSpLocks/>
          </p:cNvCxnSpPr>
          <p:nvPr/>
        </p:nvCxnSpPr>
        <p:spPr>
          <a:xfrm flipV="1">
            <a:off x="4182210" y="0"/>
            <a:ext cx="0" cy="6858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93099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Content with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831152" y="990511"/>
            <a:ext cx="2565593" cy="1858941"/>
          </a:xfrm>
        </p:spPr>
        <p:txBody>
          <a:bodyPr anchor="b"/>
          <a:lstStyle>
            <a:lvl1pPr>
              <a:defRPr lang="en-US" sz="3200" kern="1200" dirty="0">
                <a:solidFill>
                  <a:schemeClr val="tx1"/>
                </a:solidFill>
                <a:latin typeface="+mj-lt"/>
                <a:ea typeface="+mj-ea"/>
                <a:cs typeface="+mj-cs"/>
              </a:defRPr>
            </a:lvl1pPr>
          </a:lstStyle>
          <a:p>
            <a:r>
              <a:rPr lang="en-US" dirty="0"/>
              <a:t>Click to edit Master title style</a:t>
            </a:r>
          </a:p>
        </p:txBody>
      </p:sp>
      <p:sp>
        <p:nvSpPr>
          <p:cNvPr id="10" name="Picture Placeholder 9">
            <a:extLst>
              <a:ext uri="{FF2B5EF4-FFF2-40B4-BE49-F238E27FC236}">
                <a16:creationId xmlns:a16="http://schemas.microsoft.com/office/drawing/2014/main" id="{3CA946DA-5AE8-39E2-3ADD-B8F06308C1C6}"/>
              </a:ext>
            </a:extLst>
          </p:cNvPr>
          <p:cNvSpPr>
            <a:spLocks noGrp="1"/>
          </p:cNvSpPr>
          <p:nvPr>
            <p:ph type="pic" sz="quarter" idx="13" hasCustomPrompt="1"/>
          </p:nvPr>
        </p:nvSpPr>
        <p:spPr>
          <a:xfrm>
            <a:off x="0" y="0"/>
            <a:ext cx="8326323" cy="6858000"/>
          </a:xfrm>
          <a:custGeom>
            <a:avLst/>
            <a:gdLst>
              <a:gd name="connsiteX0" fmla="*/ 0 w 8326323"/>
              <a:gd name="connsiteY0" fmla="*/ 0 h 6858000"/>
              <a:gd name="connsiteX1" fmla="*/ 8326323 w 8326323"/>
              <a:gd name="connsiteY1" fmla="*/ 0 h 6858000"/>
              <a:gd name="connsiteX2" fmla="*/ 8326323 w 8326323"/>
              <a:gd name="connsiteY2" fmla="*/ 6858000 h 6858000"/>
              <a:gd name="connsiteX3" fmla="*/ 0 w 832632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326323" h="6858000">
                <a:moveTo>
                  <a:pt x="0" y="0"/>
                </a:moveTo>
                <a:lnTo>
                  <a:pt x="8326323" y="0"/>
                </a:lnTo>
                <a:lnTo>
                  <a:pt x="8326323" y="6858000"/>
                </a:lnTo>
                <a:lnTo>
                  <a:pt x="0" y="6858000"/>
                </a:lnTo>
                <a:close/>
              </a:path>
            </a:pathLst>
          </a:custGeom>
          <a:blipFill>
            <a:blip r:embed="rId2">
              <a:alphaModFix amt="70000"/>
              <a:extLst>
                <a:ext uri="{28A0092B-C50C-407E-A947-70E740481C1C}">
                  <a14:useLocalDpi xmlns:a14="http://schemas.microsoft.com/office/drawing/2010/main" val="0"/>
                </a:ext>
              </a:extLst>
            </a:blip>
            <a:stretch>
              <a:fillRect/>
            </a:stretch>
          </a:blipFill>
        </p:spPr>
        <p:txBody>
          <a:bodyPr wrap="square">
            <a:noAutofit/>
          </a:bodyPr>
          <a:lstStyle>
            <a:lvl1pPr marL="0" indent="0">
              <a:buFont typeface="Arial" panose="020B0604020202020204" pitchFamily="34" charset="0"/>
              <a:buNone/>
              <a:defRPr/>
            </a:lvl1pPr>
          </a:lstStyle>
          <a:p>
            <a:r>
              <a:rPr lang="en-US" dirty="0"/>
              <a:t> </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8832271" y="3011335"/>
            <a:ext cx="2559977" cy="2656250"/>
          </a:xfrm>
        </p:spPr>
        <p:txBody>
          <a:bodyPr vert="horz" lIns="91440" tIns="45720" rIns="91440" bIns="45720" rtlCol="0">
            <a:normAutofit/>
          </a:bodyPr>
          <a:lstStyle>
            <a:lvl1pPr marL="0" indent="0">
              <a:buNone/>
              <a:defRPr lang="en-US" dirty="0"/>
            </a:lvl1pPr>
            <a:lvl2pPr marL="228600" indent="0">
              <a:buNone/>
              <a:defRPr lang="en-US" sz="1400" dirty="0"/>
            </a:lvl2pPr>
            <a:lvl3pPr marL="457200" indent="0">
              <a:buNone/>
              <a:defRPr lang="en-US" sz="1400" dirty="0"/>
            </a:lvl3pPr>
            <a:lvl4pPr marL="685800" indent="0">
              <a:buNone/>
              <a:defRPr lang="en-US" sz="1400" dirty="0"/>
            </a:lvl4pPr>
            <a:lvl5pPr marL="914400" indent="0">
              <a:buNone/>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5">
            <a:extLst>
              <a:ext uri="{FF2B5EF4-FFF2-40B4-BE49-F238E27FC236}">
                <a16:creationId xmlns:a16="http://schemas.microsoft.com/office/drawing/2014/main" id="{8BD5A515-9970-0784-7927-52F94C270B46}"/>
              </a:ext>
            </a:extLst>
          </p:cNvPr>
          <p:cNvSpPr>
            <a:spLocks noGrp="1"/>
          </p:cNvSpPr>
          <p:nvPr>
            <p:ph type="ftr" sz="quarter" idx="16"/>
          </p:nvPr>
        </p:nvSpPr>
        <p:spPr>
          <a:xfrm rot="5400000">
            <a:off x="10292564" y="1592958"/>
            <a:ext cx="2973522" cy="365125"/>
          </a:xfrm>
        </p:spPr>
        <p:txBody>
          <a:bodyPr/>
          <a:lstStyle>
            <a:lvl1pPr algn="l">
              <a:defRPr>
                <a:solidFill>
                  <a:schemeClr val="tx1"/>
                </a:solidFill>
              </a:defRPr>
            </a:lvl1pPr>
          </a:lstStyle>
          <a:p>
            <a:r>
              <a:rPr lang="en-US"/>
              <a:t>Sample Footer Text</a:t>
            </a:r>
            <a:endParaRPr lang="en-US" dirty="0"/>
          </a:p>
        </p:txBody>
      </p:sp>
      <p:sp>
        <p:nvSpPr>
          <p:cNvPr id="9" name="Date Placeholder 4">
            <a:extLst>
              <a:ext uri="{FF2B5EF4-FFF2-40B4-BE49-F238E27FC236}">
                <a16:creationId xmlns:a16="http://schemas.microsoft.com/office/drawing/2014/main" id="{8523CCEC-6BB2-B704-95E2-87FED823C5BD}"/>
              </a:ext>
            </a:extLst>
          </p:cNvPr>
          <p:cNvSpPr>
            <a:spLocks noGrp="1"/>
          </p:cNvSpPr>
          <p:nvPr>
            <p:ph type="dt" sz="half" idx="15"/>
          </p:nvPr>
        </p:nvSpPr>
        <p:spPr>
          <a:xfrm rot="5400000">
            <a:off x="10425981" y="4687095"/>
            <a:ext cx="2706690" cy="365125"/>
          </a:xfrm>
        </p:spPr>
        <p:txBody>
          <a:bodyPr/>
          <a:lstStyle>
            <a:lvl1pPr>
              <a:defRPr>
                <a:solidFill>
                  <a:schemeClr val="tx1"/>
                </a:solidFill>
              </a:defRPr>
            </a:lvl1pPr>
          </a:lstStyle>
          <a:p>
            <a:fld id="{7FA43F5B-065E-43CE-B3FD-98C48A6F94D7}" type="datetime1">
              <a:rPr lang="en-US" smtClean="0"/>
              <a:pPr/>
              <a:t>3/17/26</a:t>
            </a:fld>
            <a:endParaRPr lang="en-US"/>
          </a:p>
        </p:txBody>
      </p:sp>
      <p:sp>
        <p:nvSpPr>
          <p:cNvPr id="11" name="Slide Number Placeholder 6">
            <a:extLst>
              <a:ext uri="{FF2B5EF4-FFF2-40B4-BE49-F238E27FC236}">
                <a16:creationId xmlns:a16="http://schemas.microsoft.com/office/drawing/2014/main" id="{1208465C-8C77-73BF-D18F-D01907BAC864}"/>
              </a:ext>
            </a:extLst>
          </p:cNvPr>
          <p:cNvSpPr>
            <a:spLocks noGrp="1"/>
          </p:cNvSpPr>
          <p:nvPr>
            <p:ph type="sldNum" sz="quarter" idx="17"/>
          </p:nvPr>
        </p:nvSpPr>
        <p:spPr>
          <a:xfrm>
            <a:off x="11512296" y="6356350"/>
            <a:ext cx="574620" cy="365125"/>
          </a:xfrm>
        </p:spPr>
        <p:txBody>
          <a:bodyPr/>
          <a:lstStyle>
            <a:lvl1pPr>
              <a:defRPr>
                <a:solidFill>
                  <a:schemeClr val="tx1"/>
                </a:solidFill>
              </a:defRPr>
            </a:lvl1pPr>
          </a:lstStyle>
          <a:p>
            <a:fld id="{2DE90F28-AFBB-4AB2-AA79-6D3F72ED131B}" type="slidenum">
              <a:rPr lang="en-US" smtClean="0"/>
              <a:pPr/>
              <a:t>‹#›</a:t>
            </a:fld>
            <a:endParaRPr lang="en-US"/>
          </a:p>
        </p:txBody>
      </p:sp>
      <p:cxnSp>
        <p:nvCxnSpPr>
          <p:cNvPr id="3" name="Straight Connector 2">
            <a:extLst>
              <a:ext uri="{FF2B5EF4-FFF2-40B4-BE49-F238E27FC236}">
                <a16:creationId xmlns:a16="http://schemas.microsoft.com/office/drawing/2014/main" id="{50E2A219-E459-07B3-1ED3-CBF7D239BE08}"/>
              </a:ext>
              <a:ext uri="{C183D7F6-B498-43B3-948B-1728B52AA6E4}">
                <adec:decorative xmlns:adec="http://schemas.microsoft.com/office/drawing/2017/decorative" val="1"/>
              </a:ext>
            </a:extLst>
          </p:cNvPr>
          <p:cNvCxnSpPr>
            <a:cxnSpLocks/>
          </p:cNvCxnSpPr>
          <p:nvPr userDrawn="1"/>
        </p:nvCxnSpPr>
        <p:spPr>
          <a:xfrm>
            <a:off x="8320570" y="0"/>
            <a:ext cx="0" cy="6858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5233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nten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E6C4595-90D4-94E6-CEBA-82807457D2BE}"/>
              </a:ext>
            </a:extLst>
          </p:cNvPr>
          <p:cNvSpPr>
            <a:spLocks noGrp="1"/>
          </p:cNvSpPr>
          <p:nvPr>
            <p:ph type="title"/>
          </p:nvPr>
        </p:nvSpPr>
        <p:spPr>
          <a:xfrm>
            <a:off x="731520" y="365760"/>
            <a:ext cx="10741152" cy="1132258"/>
          </a:xfrm>
        </p:spPr>
        <p:txBody>
          <a:bodyPr/>
          <a:lstStyle/>
          <a:p>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lvl1pPr>
              <a:defRPr>
                <a:solidFill>
                  <a:schemeClr val="tx1"/>
                </a:solidFill>
              </a:defRPr>
            </a:lvl1pPr>
          </a:lstStyle>
          <a:p>
            <a:r>
              <a:rPr lang="en-US" dirty="0"/>
              <a:t>Sample Footer Text</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a:xfrm>
            <a:off x="731520" y="1658679"/>
            <a:ext cx="10780776" cy="4925000"/>
          </a:xfrm>
        </p:spPr>
        <p:txBody>
          <a:bodyPr>
            <a:normAutofit/>
          </a:bodyPr>
          <a:lstStyle>
            <a:lvl1pPr>
              <a:defRPr sz="1800">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lvl1pPr>
              <a:defRPr>
                <a:solidFill>
                  <a:schemeClr val="tx1"/>
                </a:solidFill>
              </a:defRPr>
            </a:lvl1pPr>
          </a:lstStyle>
          <a:p>
            <a:fld id="{EEE6A364-A39C-470E-B89A-9BD899585684}" type="datetime1">
              <a:rPr lang="en-US" smtClean="0"/>
              <a:pPr/>
              <a:t>3/17/26</a:t>
            </a:fld>
            <a:endParaRPr lang="en-US" dirty="0"/>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16997148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Content with Pictur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5697" y="990511"/>
            <a:ext cx="2724240" cy="1858941"/>
          </a:xfrm>
        </p:spPr>
        <p:txBody>
          <a:bodyPr anchor="b"/>
          <a:lstStyle>
            <a:lvl1pPr>
              <a:defRPr lang="en-US" sz="3200" kern="1200" dirty="0">
                <a:solidFill>
                  <a:schemeClr val="tx1"/>
                </a:solidFill>
                <a:latin typeface="+mj-lt"/>
                <a:ea typeface="+mj-ea"/>
                <a:cs typeface="+mj-cs"/>
              </a:defRPr>
            </a:lvl1pPr>
          </a:lstStyle>
          <a:p>
            <a:r>
              <a:rPr lang="en-US"/>
              <a:t>Click to edit Master title style</a:t>
            </a:r>
          </a:p>
        </p:txBody>
      </p:sp>
      <p:sp>
        <p:nvSpPr>
          <p:cNvPr id="3" name="Footer Placeholder 5">
            <a:extLst>
              <a:ext uri="{FF2B5EF4-FFF2-40B4-BE49-F238E27FC236}">
                <a16:creationId xmlns:a16="http://schemas.microsoft.com/office/drawing/2014/main" id="{8B89DDCA-87DB-0908-C1FE-D16DEF719208}"/>
              </a:ext>
            </a:extLst>
          </p:cNvPr>
          <p:cNvSpPr>
            <a:spLocks noGrp="1"/>
          </p:cNvSpPr>
          <p:nvPr>
            <p:ph type="ftr" sz="quarter" idx="16"/>
          </p:nvPr>
        </p:nvSpPr>
        <p:spPr>
          <a:xfrm rot="16200000" flipH="1">
            <a:off x="-1131161" y="1592957"/>
            <a:ext cx="2973522" cy="365125"/>
          </a:xfrm>
        </p:spPr>
        <p:txBody>
          <a:bodyPr/>
          <a:lstStyle>
            <a:lvl1pPr>
              <a:defRPr>
                <a:solidFill>
                  <a:schemeClr val="tx1"/>
                </a:solidFill>
              </a:defRPr>
            </a:lvl1pPr>
          </a:lstStyle>
          <a:p>
            <a:r>
              <a:rPr lang="en-US" dirty="0"/>
              <a:t>Sample Footer Text</a:t>
            </a:r>
          </a:p>
        </p:txBody>
      </p:sp>
      <p:sp>
        <p:nvSpPr>
          <p:cNvPr id="4" name="Date Placeholder 4">
            <a:extLst>
              <a:ext uri="{FF2B5EF4-FFF2-40B4-BE49-F238E27FC236}">
                <a16:creationId xmlns:a16="http://schemas.microsoft.com/office/drawing/2014/main" id="{8EBE519D-028D-D854-9791-84D8B687B3A9}"/>
              </a:ext>
            </a:extLst>
          </p:cNvPr>
          <p:cNvSpPr>
            <a:spLocks noGrp="1"/>
          </p:cNvSpPr>
          <p:nvPr>
            <p:ph type="dt" sz="half" idx="15"/>
          </p:nvPr>
        </p:nvSpPr>
        <p:spPr>
          <a:xfrm rot="16200000" flipH="1">
            <a:off x="-997746" y="4594946"/>
            <a:ext cx="2706690" cy="365125"/>
          </a:xfrm>
        </p:spPr>
        <p:txBody>
          <a:bodyPr/>
          <a:lstStyle>
            <a:lvl1pPr algn="l">
              <a:defRPr>
                <a:solidFill>
                  <a:schemeClr val="tx1"/>
                </a:solidFill>
              </a:defRPr>
            </a:lvl1pPr>
          </a:lstStyle>
          <a:p>
            <a:fld id="{7FA43F5B-065E-43CE-B3FD-98C48A6F94D7}" type="datetime1">
              <a:rPr lang="en-US" smtClean="0"/>
              <a:pPr/>
              <a:t>3/17/26</a:t>
            </a:fld>
            <a:endParaRPr lang="en-US"/>
          </a:p>
        </p:txBody>
      </p:sp>
      <p:sp>
        <p:nvSpPr>
          <p:cNvPr id="9" name="Slide Number Placeholder 6">
            <a:extLst>
              <a:ext uri="{FF2B5EF4-FFF2-40B4-BE49-F238E27FC236}">
                <a16:creationId xmlns:a16="http://schemas.microsoft.com/office/drawing/2014/main" id="{EAF697B0-B4E5-EE0F-75F1-242A9E4FB1F7}"/>
              </a:ext>
            </a:extLst>
          </p:cNvPr>
          <p:cNvSpPr>
            <a:spLocks noGrp="1"/>
          </p:cNvSpPr>
          <p:nvPr>
            <p:ph type="sldNum" sz="quarter" idx="17"/>
          </p:nvPr>
        </p:nvSpPr>
        <p:spPr>
          <a:xfrm>
            <a:off x="88569" y="6264201"/>
            <a:ext cx="574620" cy="365125"/>
          </a:xfrm>
        </p:spPr>
        <p:txBody>
          <a:bodyPr/>
          <a:lstStyle>
            <a:lvl1pPr>
              <a:defRPr>
                <a:solidFill>
                  <a:schemeClr val="tx1"/>
                </a:solidFill>
              </a:defRPr>
            </a:lvl1pPr>
          </a:lstStyle>
          <a:p>
            <a:fld id="{2DE90F28-AFBB-4AB2-AA79-6D3F72ED131B}" type="slidenum">
              <a:rPr lang="en-US" smtClean="0"/>
              <a:pPr/>
              <a:t>‹#›</a:t>
            </a:fld>
            <a:endParaRPr lang="en-US"/>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616690" y="3011335"/>
            <a:ext cx="2718277" cy="2656250"/>
          </a:xfrm>
        </p:spPr>
        <p:txBody>
          <a:bodyPr vert="horz" lIns="91440" tIns="45720" rIns="91440" bIns="45720" rtlCol="0">
            <a:normAutofit/>
          </a:bodyPr>
          <a:lstStyle>
            <a:lvl1pPr marL="0" indent="0">
              <a:buNone/>
              <a:defRPr lang="en-US" dirty="0"/>
            </a:lvl1pPr>
            <a:lvl2pPr marL="228600" indent="0">
              <a:buNone/>
              <a:defRPr lang="en-US" sz="1400" dirty="0"/>
            </a:lvl2pPr>
            <a:lvl3pPr marL="457200" indent="0">
              <a:buNone/>
              <a:defRPr lang="en-US" sz="1400" dirty="0"/>
            </a:lvl3pPr>
            <a:lvl4pPr marL="685800" indent="0">
              <a:buNone/>
              <a:defRPr lang="en-US" sz="1400" dirty="0"/>
            </a:lvl4pPr>
            <a:lvl5pPr marL="914400" indent="0">
              <a:buNone/>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9">
            <a:extLst>
              <a:ext uri="{FF2B5EF4-FFF2-40B4-BE49-F238E27FC236}">
                <a16:creationId xmlns:a16="http://schemas.microsoft.com/office/drawing/2014/main" id="{3CA946DA-5AE8-39E2-3ADD-B8F06308C1C6}"/>
              </a:ext>
            </a:extLst>
          </p:cNvPr>
          <p:cNvSpPr>
            <a:spLocks noGrp="1"/>
          </p:cNvSpPr>
          <p:nvPr>
            <p:ph type="pic" sz="quarter" idx="13" hasCustomPrompt="1"/>
          </p:nvPr>
        </p:nvSpPr>
        <p:spPr>
          <a:xfrm>
            <a:off x="3865677" y="0"/>
            <a:ext cx="8326323" cy="6858000"/>
          </a:xfrm>
          <a:custGeom>
            <a:avLst/>
            <a:gdLst>
              <a:gd name="connsiteX0" fmla="*/ 0 w 8326323"/>
              <a:gd name="connsiteY0" fmla="*/ 0 h 6858000"/>
              <a:gd name="connsiteX1" fmla="*/ 8326323 w 8326323"/>
              <a:gd name="connsiteY1" fmla="*/ 0 h 6858000"/>
              <a:gd name="connsiteX2" fmla="*/ 8326323 w 8326323"/>
              <a:gd name="connsiteY2" fmla="*/ 6858000 h 6858000"/>
              <a:gd name="connsiteX3" fmla="*/ 0 w 832632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326323" h="6858000">
                <a:moveTo>
                  <a:pt x="0" y="0"/>
                </a:moveTo>
                <a:lnTo>
                  <a:pt x="8326323" y="0"/>
                </a:lnTo>
                <a:lnTo>
                  <a:pt x="8326323" y="6858000"/>
                </a:lnTo>
                <a:lnTo>
                  <a:pt x="0" y="6858000"/>
                </a:lnTo>
                <a:close/>
              </a:path>
            </a:pathLst>
          </a:custGeom>
          <a:blipFill>
            <a:blip r:embed="rId2">
              <a:alphaModFix amt="70000"/>
              <a:extLst>
                <a:ext uri="{28A0092B-C50C-407E-A947-70E740481C1C}">
                  <a14:useLocalDpi xmlns:a14="http://schemas.microsoft.com/office/drawing/2010/main" val="0"/>
                </a:ext>
              </a:extLst>
            </a:blip>
            <a:stretch>
              <a:fillRect/>
            </a:stretch>
          </a:blipFill>
        </p:spPr>
        <p:txBody>
          <a:bodyPr wrap="square">
            <a:noAutofit/>
          </a:bodyPr>
          <a:lstStyle>
            <a:lvl1pPr marL="0" indent="0">
              <a:buFont typeface="Arial" panose="020B0604020202020204" pitchFamily="34" charset="0"/>
              <a:buNone/>
              <a:defRPr/>
            </a:lvl1pPr>
          </a:lstStyle>
          <a:p>
            <a:r>
              <a:rPr lang="en-US" dirty="0"/>
              <a:t> </a:t>
            </a:r>
          </a:p>
        </p:txBody>
      </p:sp>
      <p:cxnSp>
        <p:nvCxnSpPr>
          <p:cNvPr id="5" name="Straight Connector 4">
            <a:extLst>
              <a:ext uri="{FF2B5EF4-FFF2-40B4-BE49-F238E27FC236}">
                <a16:creationId xmlns:a16="http://schemas.microsoft.com/office/drawing/2014/main" id="{EA233B23-1BCB-72C2-12F6-A6A2A66483EC}"/>
              </a:ext>
              <a:ext uri="{C183D7F6-B498-43B3-948B-1728B52AA6E4}">
                <adec:decorative xmlns:adec="http://schemas.microsoft.com/office/drawing/2017/decorative" val="1"/>
              </a:ext>
            </a:extLst>
          </p:cNvPr>
          <p:cNvCxnSpPr>
            <a:cxnSpLocks/>
          </p:cNvCxnSpPr>
          <p:nvPr userDrawn="1"/>
        </p:nvCxnSpPr>
        <p:spPr>
          <a:xfrm>
            <a:off x="3859058" y="0"/>
            <a:ext cx="0" cy="6858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56908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Content with Pictur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303520" y="548640"/>
            <a:ext cx="6093225" cy="1143000"/>
          </a:xfrm>
        </p:spPr>
        <p:txBody>
          <a:bodyPr anchor="b">
            <a:noAutofit/>
          </a:bodyPr>
          <a:lstStyle>
            <a:lvl1pPr>
              <a:defRPr sz="3200">
                <a:solidFill>
                  <a:schemeClr val="tx1"/>
                </a:solidFill>
              </a:defRPr>
            </a:lvl1pPr>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0" y="1"/>
            <a:ext cx="4793885" cy="6858000"/>
          </a:xfrm>
          <a:blipFill>
            <a:blip r:embed="rId2">
              <a:alphaModFix amt="70000"/>
              <a:extLst>
                <a:ext uri="{28A0092B-C50C-407E-A947-70E740481C1C}">
                  <a14:useLocalDpi xmlns:a14="http://schemas.microsoft.com/office/drawing/2010/main" val="0"/>
                </a:ext>
              </a:extLst>
            </a:blip>
            <a:stretch>
              <a:fillRect/>
            </a:stretch>
          </a:blipFill>
        </p:spPr>
        <p:txBody>
          <a:bodyPr/>
          <a:lstStyle>
            <a:lvl1pPr>
              <a:defRPr>
                <a:solidFill>
                  <a:schemeClr val="tx1"/>
                </a:solidFill>
              </a:defRPr>
            </a:lvl1pPr>
          </a:lstStyle>
          <a:p>
            <a:r>
              <a:rPr lang="en-US" dirty="0"/>
              <a:t> </a:t>
            </a:r>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5303520" y="1828800"/>
            <a:ext cx="6071616" cy="44897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3" name="Straight Connector 2">
            <a:extLst>
              <a:ext uri="{FF2B5EF4-FFF2-40B4-BE49-F238E27FC236}">
                <a16:creationId xmlns:a16="http://schemas.microsoft.com/office/drawing/2014/main" id="{DF483F68-3490-71E7-A7DA-DA46BC485F75}"/>
              </a:ext>
              <a:ext uri="{C183D7F6-B498-43B3-948B-1728B52AA6E4}">
                <adec:decorative xmlns:adec="http://schemas.microsoft.com/office/drawing/2017/decorative" val="1"/>
              </a:ext>
            </a:extLst>
          </p:cNvPr>
          <p:cNvCxnSpPr>
            <a:cxnSpLocks/>
          </p:cNvCxnSpPr>
          <p:nvPr/>
        </p:nvCxnSpPr>
        <p:spPr>
          <a:xfrm>
            <a:off x="4797154" y="0"/>
            <a:ext cx="0" cy="6858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59345FA4-0621-D8F1-73D0-046B7F4D7713}"/>
              </a:ext>
            </a:extLst>
          </p:cNvPr>
          <p:cNvSpPr>
            <a:spLocks noGrp="1"/>
          </p:cNvSpPr>
          <p:nvPr>
            <p:ph type="dt" sz="half" idx="15"/>
          </p:nvPr>
        </p:nvSpPr>
        <p:spPr>
          <a:xfrm rot="5400000">
            <a:off x="10425981" y="4687095"/>
            <a:ext cx="2706690" cy="365125"/>
          </a:xfrm>
        </p:spPr>
        <p:txBody>
          <a:bodyPr/>
          <a:lstStyle/>
          <a:p>
            <a:fld id="{7FA43F5B-065E-43CE-B3FD-98C48A6F94D7}" type="datetime1">
              <a:rPr lang="en-US" smtClean="0"/>
              <a:pPr/>
              <a:t>3/17/26</a:t>
            </a:fld>
            <a:endParaRPr lang="en-US" dirty="0"/>
          </a:p>
        </p:txBody>
      </p:sp>
      <p:sp>
        <p:nvSpPr>
          <p:cNvPr id="9" name="Footer Placeholder 8">
            <a:extLst>
              <a:ext uri="{FF2B5EF4-FFF2-40B4-BE49-F238E27FC236}">
                <a16:creationId xmlns:a16="http://schemas.microsoft.com/office/drawing/2014/main" id="{84C51678-E871-8AD4-08DA-BF7B7013A356}"/>
              </a:ext>
            </a:extLst>
          </p:cNvPr>
          <p:cNvSpPr>
            <a:spLocks noGrp="1"/>
          </p:cNvSpPr>
          <p:nvPr>
            <p:ph type="ftr" sz="quarter" idx="16"/>
          </p:nvPr>
        </p:nvSpPr>
        <p:spPr>
          <a:xfrm rot="16200000" flipH="1">
            <a:off x="10292565" y="1592957"/>
            <a:ext cx="2973522" cy="365125"/>
          </a:xfrm>
        </p:spPr>
        <p:txBody>
          <a:bodyPr/>
          <a:lstStyle/>
          <a:p>
            <a:r>
              <a:rPr lang="en-US"/>
              <a:t>Sample Footer Text</a:t>
            </a:r>
            <a:endParaRPr lang="en-US" dirty="0"/>
          </a:p>
        </p:txBody>
      </p:sp>
      <p:sp>
        <p:nvSpPr>
          <p:cNvPr id="10" name="Slide Number Placeholder 9">
            <a:extLst>
              <a:ext uri="{FF2B5EF4-FFF2-40B4-BE49-F238E27FC236}">
                <a16:creationId xmlns:a16="http://schemas.microsoft.com/office/drawing/2014/main" id="{3CD01CE4-E064-7D2F-7D3A-9DA85E2777F2}"/>
              </a:ext>
            </a:extLst>
          </p:cNvPr>
          <p:cNvSpPr>
            <a:spLocks noGrp="1"/>
          </p:cNvSpPr>
          <p:nvPr>
            <p:ph type="sldNum" sz="quarter" idx="17"/>
          </p:nvPr>
        </p:nvSpPr>
        <p:spPr/>
        <p:txBody>
          <a:bodyPr/>
          <a:lstStyle/>
          <a:p>
            <a:fld id="{2DE90F28-AFBB-4AB2-AA79-6D3F72ED131B}" type="slidenum">
              <a:rPr lang="en-US" smtClean="0"/>
              <a:pPr/>
              <a:t>‹#›</a:t>
            </a:fld>
            <a:endParaRPr lang="en-US" dirty="0"/>
          </a:p>
        </p:txBody>
      </p:sp>
    </p:spTree>
    <p:extLst>
      <p:ext uri="{BB962C8B-B14F-4D97-AF65-F5344CB8AC3E}">
        <p14:creationId xmlns:p14="http://schemas.microsoft.com/office/powerpoint/2010/main" val="30459544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Content with Picture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31520" y="548640"/>
            <a:ext cx="6135624" cy="1143000"/>
          </a:xfrm>
        </p:spPr>
        <p:txBody>
          <a:bodyPr anchor="b">
            <a:noAutofit/>
          </a:bodyPr>
          <a:lstStyle>
            <a:lvl1pPr>
              <a:defRPr sz="3200">
                <a:solidFill>
                  <a:schemeClr val="tx1"/>
                </a:solidFill>
              </a:defRPr>
            </a:lvl1pPr>
          </a:lstStyle>
          <a:p>
            <a:r>
              <a:rPr lang="en-US"/>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731520" y="1828800"/>
            <a:ext cx="6135624" cy="44897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7400544" y="0"/>
            <a:ext cx="4791456" cy="6858000"/>
          </a:xfrm>
          <a:blipFill>
            <a:blip r:embed="rId2">
              <a:alphaModFix amt="70000"/>
              <a:extLst>
                <a:ext uri="{28A0092B-C50C-407E-A947-70E740481C1C}">
                  <a14:useLocalDpi xmlns:a14="http://schemas.microsoft.com/office/drawing/2010/main" val="0"/>
                </a:ext>
              </a:extLst>
            </a:blip>
            <a:stretch>
              <a:fillRect/>
            </a:stretch>
          </a:blipFill>
        </p:spPr>
        <p:txBody>
          <a:bodyPr/>
          <a:lstStyle>
            <a:lvl1pPr>
              <a:defRPr>
                <a:solidFill>
                  <a:schemeClr val="tx1"/>
                </a:solidFill>
              </a:defRPr>
            </a:lvl1pPr>
          </a:lstStyle>
          <a:p>
            <a:r>
              <a:rPr lang="en-US" dirty="0"/>
              <a:t> </a:t>
            </a:r>
          </a:p>
        </p:txBody>
      </p:sp>
      <p:cxnSp>
        <p:nvCxnSpPr>
          <p:cNvPr id="6" name="Straight Connector 5">
            <a:extLst>
              <a:ext uri="{FF2B5EF4-FFF2-40B4-BE49-F238E27FC236}">
                <a16:creationId xmlns:a16="http://schemas.microsoft.com/office/drawing/2014/main" id="{9BC07157-DE89-FE2F-0547-2E4055913A13}"/>
              </a:ext>
              <a:ext uri="{C183D7F6-B498-43B3-948B-1728B52AA6E4}">
                <adec:decorative xmlns:adec="http://schemas.microsoft.com/office/drawing/2017/decorative" val="1"/>
              </a:ext>
            </a:extLst>
          </p:cNvPr>
          <p:cNvCxnSpPr>
            <a:cxnSpLocks/>
          </p:cNvCxnSpPr>
          <p:nvPr/>
        </p:nvCxnSpPr>
        <p:spPr>
          <a:xfrm>
            <a:off x="7382022" y="0"/>
            <a:ext cx="0" cy="6858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EF7A0C5A-6673-53CC-030B-67BA133D9741}"/>
              </a:ext>
            </a:extLst>
          </p:cNvPr>
          <p:cNvSpPr>
            <a:spLocks noGrp="1"/>
          </p:cNvSpPr>
          <p:nvPr>
            <p:ph type="dt" sz="half" idx="15"/>
          </p:nvPr>
        </p:nvSpPr>
        <p:spPr>
          <a:xfrm rot="5400000">
            <a:off x="-997745" y="4687095"/>
            <a:ext cx="2706690" cy="365125"/>
          </a:xfrm>
        </p:spPr>
        <p:txBody>
          <a:bodyPr/>
          <a:lstStyle/>
          <a:p>
            <a:fld id="{7FA43F5B-065E-43CE-B3FD-98C48A6F94D7}" type="datetime1">
              <a:rPr lang="en-US" smtClean="0"/>
              <a:pPr/>
              <a:t>3/17/26</a:t>
            </a:fld>
            <a:endParaRPr lang="en-US" dirty="0"/>
          </a:p>
        </p:txBody>
      </p:sp>
      <p:sp>
        <p:nvSpPr>
          <p:cNvPr id="7" name="Footer Placeholder 6">
            <a:extLst>
              <a:ext uri="{FF2B5EF4-FFF2-40B4-BE49-F238E27FC236}">
                <a16:creationId xmlns:a16="http://schemas.microsoft.com/office/drawing/2014/main" id="{92521688-F793-E4F2-732B-EEE6F58B758E}"/>
              </a:ext>
            </a:extLst>
          </p:cNvPr>
          <p:cNvSpPr>
            <a:spLocks noGrp="1"/>
          </p:cNvSpPr>
          <p:nvPr>
            <p:ph type="ftr" sz="quarter" idx="16"/>
          </p:nvPr>
        </p:nvSpPr>
        <p:spPr>
          <a:xfrm rot="16200000" flipH="1">
            <a:off x="-1131161" y="1592957"/>
            <a:ext cx="2973522" cy="365125"/>
          </a:xfrm>
        </p:spPr>
        <p:txBody>
          <a:bodyPr/>
          <a:lstStyle/>
          <a:p>
            <a:r>
              <a:rPr lang="en-US" dirty="0"/>
              <a:t>Sample Footer Text</a:t>
            </a:r>
          </a:p>
        </p:txBody>
      </p:sp>
      <p:sp>
        <p:nvSpPr>
          <p:cNvPr id="9" name="Slide Number Placeholder 8">
            <a:extLst>
              <a:ext uri="{FF2B5EF4-FFF2-40B4-BE49-F238E27FC236}">
                <a16:creationId xmlns:a16="http://schemas.microsoft.com/office/drawing/2014/main" id="{2DDBE29E-7417-B57C-BA94-1DBC14BE461B}"/>
              </a:ext>
            </a:extLst>
          </p:cNvPr>
          <p:cNvSpPr>
            <a:spLocks noGrp="1"/>
          </p:cNvSpPr>
          <p:nvPr>
            <p:ph type="sldNum" sz="quarter" idx="17"/>
          </p:nvPr>
        </p:nvSpPr>
        <p:spPr>
          <a:xfrm>
            <a:off x="51117" y="6356350"/>
            <a:ext cx="574620" cy="365125"/>
          </a:xfrm>
        </p:spPr>
        <p:txBody>
          <a:bodyPr/>
          <a:lstStyle/>
          <a:p>
            <a:fld id="{2DE90F28-AFBB-4AB2-AA79-6D3F72ED131B}" type="slidenum">
              <a:rPr lang="en-US" smtClean="0"/>
              <a:pPr/>
              <a:t>‹#›</a:t>
            </a:fld>
            <a:endParaRPr lang="en-US" dirty="0"/>
          </a:p>
        </p:txBody>
      </p:sp>
    </p:spTree>
    <p:extLst>
      <p:ext uri="{BB962C8B-B14F-4D97-AF65-F5344CB8AC3E}">
        <p14:creationId xmlns:p14="http://schemas.microsoft.com/office/powerpoint/2010/main" val="3151445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Content with Picture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480560" y="320040"/>
            <a:ext cx="6858000" cy="932688"/>
          </a:xfrm>
        </p:spPr>
        <p:txBody>
          <a:bodyPr anchor="b">
            <a:noAutofit/>
          </a:bodyPr>
          <a:lstStyle>
            <a:lvl1pPr>
              <a:defRPr sz="3200">
                <a:solidFill>
                  <a:schemeClr val="tx1"/>
                </a:solidFill>
              </a:defRPr>
            </a:lvl1pPr>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0" y="1"/>
            <a:ext cx="4023360" cy="6858000"/>
          </a:xfrm>
          <a:blipFill>
            <a:blip r:embed="rId2">
              <a:alphaModFix amt="70000"/>
              <a:extLst>
                <a:ext uri="{28A0092B-C50C-407E-A947-70E740481C1C}">
                  <a14:useLocalDpi xmlns:a14="http://schemas.microsoft.com/office/drawing/2010/main" val="0"/>
                </a:ext>
              </a:extLst>
            </a:blip>
            <a:stretch>
              <a:fillRect/>
            </a:stretch>
          </a:blipFill>
        </p:spPr>
        <p:txBody>
          <a:bodyPr/>
          <a:lstStyle>
            <a:lvl1pPr>
              <a:defRPr>
                <a:solidFill>
                  <a:schemeClr val="tx1"/>
                </a:solidFill>
              </a:defRPr>
            </a:lvl1pPr>
          </a:lstStyle>
          <a:p>
            <a:r>
              <a:rPr lang="en-US" dirty="0"/>
              <a:t> </a:t>
            </a:r>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4480560" y="1380744"/>
            <a:ext cx="6858000" cy="498348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3" name="Straight Connector 2">
            <a:extLst>
              <a:ext uri="{FF2B5EF4-FFF2-40B4-BE49-F238E27FC236}">
                <a16:creationId xmlns:a16="http://schemas.microsoft.com/office/drawing/2014/main" id="{466BBA9B-B728-DC67-AD0E-8B0CD6B2553B}"/>
              </a:ext>
              <a:ext uri="{C183D7F6-B498-43B3-948B-1728B52AA6E4}">
                <adec:decorative xmlns:adec="http://schemas.microsoft.com/office/drawing/2017/decorative" val="1"/>
              </a:ext>
            </a:extLst>
          </p:cNvPr>
          <p:cNvCxnSpPr>
            <a:cxnSpLocks/>
          </p:cNvCxnSpPr>
          <p:nvPr userDrawn="1"/>
        </p:nvCxnSpPr>
        <p:spPr>
          <a:xfrm>
            <a:off x="4014020" y="0"/>
            <a:ext cx="0" cy="6858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Date Placeholder 5">
            <a:extLst>
              <a:ext uri="{FF2B5EF4-FFF2-40B4-BE49-F238E27FC236}">
                <a16:creationId xmlns:a16="http://schemas.microsoft.com/office/drawing/2014/main" id="{9CD3AF4A-6CE8-D602-8B43-2DBEE16BF05E}"/>
              </a:ext>
            </a:extLst>
          </p:cNvPr>
          <p:cNvSpPr>
            <a:spLocks noGrp="1"/>
          </p:cNvSpPr>
          <p:nvPr>
            <p:ph type="dt" sz="half" idx="15"/>
          </p:nvPr>
        </p:nvSpPr>
        <p:spPr>
          <a:xfrm rot="5400000">
            <a:off x="10425981" y="4687095"/>
            <a:ext cx="2706690" cy="365125"/>
          </a:xfrm>
        </p:spPr>
        <p:txBody>
          <a:bodyPr/>
          <a:lstStyle/>
          <a:p>
            <a:fld id="{7FA43F5B-065E-43CE-B3FD-98C48A6F94D7}" type="datetime1">
              <a:rPr lang="en-US" smtClean="0"/>
              <a:pPr/>
              <a:t>3/17/26</a:t>
            </a:fld>
            <a:endParaRPr lang="en-US" dirty="0"/>
          </a:p>
        </p:txBody>
      </p:sp>
      <p:sp>
        <p:nvSpPr>
          <p:cNvPr id="9" name="Footer Placeholder 8">
            <a:extLst>
              <a:ext uri="{FF2B5EF4-FFF2-40B4-BE49-F238E27FC236}">
                <a16:creationId xmlns:a16="http://schemas.microsoft.com/office/drawing/2014/main" id="{767E8268-A223-BA56-F272-53477C7091D7}"/>
              </a:ext>
            </a:extLst>
          </p:cNvPr>
          <p:cNvSpPr>
            <a:spLocks noGrp="1"/>
          </p:cNvSpPr>
          <p:nvPr>
            <p:ph type="ftr" sz="quarter" idx="16"/>
          </p:nvPr>
        </p:nvSpPr>
        <p:spPr>
          <a:xfrm rot="16200000" flipH="1">
            <a:off x="10292565" y="1592957"/>
            <a:ext cx="2973522" cy="365125"/>
          </a:xfrm>
        </p:spPr>
        <p:txBody>
          <a:bodyPr/>
          <a:lstStyle/>
          <a:p>
            <a:r>
              <a:rPr lang="en-US" dirty="0"/>
              <a:t>Sample Footer Text</a:t>
            </a:r>
          </a:p>
        </p:txBody>
      </p:sp>
      <p:sp>
        <p:nvSpPr>
          <p:cNvPr id="10" name="Slide Number Placeholder 9">
            <a:extLst>
              <a:ext uri="{FF2B5EF4-FFF2-40B4-BE49-F238E27FC236}">
                <a16:creationId xmlns:a16="http://schemas.microsoft.com/office/drawing/2014/main" id="{94F7843C-45BC-E180-EC40-8C80397FBC9E}"/>
              </a:ext>
            </a:extLst>
          </p:cNvPr>
          <p:cNvSpPr>
            <a:spLocks noGrp="1"/>
          </p:cNvSpPr>
          <p:nvPr>
            <p:ph type="sldNum" sz="quarter" idx="17"/>
          </p:nvPr>
        </p:nvSpPr>
        <p:spPr/>
        <p:txBody>
          <a:bodyPr/>
          <a:lstStyle/>
          <a:p>
            <a:fld id="{2DE90F28-AFBB-4AB2-AA79-6D3F72ED131B}" type="slidenum">
              <a:rPr lang="en-US" smtClean="0"/>
              <a:pPr/>
              <a:t>‹#›</a:t>
            </a:fld>
            <a:endParaRPr lang="en-US" dirty="0"/>
          </a:p>
        </p:txBody>
      </p:sp>
    </p:spTree>
    <p:extLst>
      <p:ext uri="{BB962C8B-B14F-4D97-AF65-F5344CB8AC3E}">
        <p14:creationId xmlns:p14="http://schemas.microsoft.com/office/powerpoint/2010/main" val="41700017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Content with Picture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31520" y="320040"/>
            <a:ext cx="6858000" cy="932688"/>
          </a:xfrm>
        </p:spPr>
        <p:txBody>
          <a:bodyPr anchor="b">
            <a:noAutofit/>
          </a:bodyPr>
          <a:lstStyle>
            <a:lvl1pPr>
              <a:defRPr sz="3200">
                <a:solidFill>
                  <a:schemeClr val="tx1"/>
                </a:solidFill>
              </a:defRPr>
            </a:lvl1pPr>
          </a:lstStyle>
          <a:p>
            <a:r>
              <a:rPr lang="en-US"/>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731520" y="1380744"/>
            <a:ext cx="6858000" cy="498348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8091732" y="0"/>
            <a:ext cx="4100267" cy="6858000"/>
          </a:xfrm>
          <a:blipFill>
            <a:blip r:embed="rId2">
              <a:alphaModFix amt="70000"/>
              <a:extLst>
                <a:ext uri="{28A0092B-C50C-407E-A947-70E740481C1C}">
                  <a14:useLocalDpi xmlns:a14="http://schemas.microsoft.com/office/drawing/2010/main" val="0"/>
                </a:ext>
              </a:extLst>
            </a:blip>
            <a:stretch>
              <a:fillRect/>
            </a:stretch>
          </a:blipFill>
        </p:spPr>
        <p:txBody>
          <a:bodyPr/>
          <a:lstStyle>
            <a:lvl1pPr>
              <a:defRPr>
                <a:solidFill>
                  <a:schemeClr val="tx1"/>
                </a:solidFill>
              </a:defRPr>
            </a:lvl1pPr>
          </a:lstStyle>
          <a:p>
            <a:r>
              <a:rPr lang="en-US" dirty="0"/>
              <a:t> </a:t>
            </a:r>
          </a:p>
        </p:txBody>
      </p:sp>
      <p:cxnSp>
        <p:nvCxnSpPr>
          <p:cNvPr id="4" name="Straight Connector 3">
            <a:extLst>
              <a:ext uri="{FF2B5EF4-FFF2-40B4-BE49-F238E27FC236}">
                <a16:creationId xmlns:a16="http://schemas.microsoft.com/office/drawing/2014/main" id="{3C626C00-7A36-46A2-880D-F484910B3412}"/>
              </a:ext>
              <a:ext uri="{C183D7F6-B498-43B3-948B-1728B52AA6E4}">
                <adec:decorative xmlns:adec="http://schemas.microsoft.com/office/drawing/2017/decorative" val="1"/>
              </a:ext>
            </a:extLst>
          </p:cNvPr>
          <p:cNvCxnSpPr>
            <a:cxnSpLocks/>
          </p:cNvCxnSpPr>
          <p:nvPr userDrawn="1"/>
        </p:nvCxnSpPr>
        <p:spPr>
          <a:xfrm>
            <a:off x="8077761" y="0"/>
            <a:ext cx="0" cy="6858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Date Placeholder 2">
            <a:extLst>
              <a:ext uri="{FF2B5EF4-FFF2-40B4-BE49-F238E27FC236}">
                <a16:creationId xmlns:a16="http://schemas.microsoft.com/office/drawing/2014/main" id="{68FF6D8B-36A2-DF79-CDB9-885694DCA71D}"/>
              </a:ext>
            </a:extLst>
          </p:cNvPr>
          <p:cNvSpPr>
            <a:spLocks noGrp="1"/>
          </p:cNvSpPr>
          <p:nvPr>
            <p:ph type="dt" sz="half" idx="15"/>
          </p:nvPr>
        </p:nvSpPr>
        <p:spPr>
          <a:xfrm rot="5400000">
            <a:off x="-997745" y="4687095"/>
            <a:ext cx="2706690" cy="365125"/>
          </a:xfrm>
        </p:spPr>
        <p:txBody>
          <a:bodyPr/>
          <a:lstStyle/>
          <a:p>
            <a:fld id="{7FA43F5B-065E-43CE-B3FD-98C48A6F94D7}" type="datetime1">
              <a:rPr lang="en-US" smtClean="0"/>
              <a:pPr/>
              <a:t>3/17/26</a:t>
            </a:fld>
            <a:endParaRPr lang="en-US" dirty="0"/>
          </a:p>
        </p:txBody>
      </p:sp>
      <p:sp>
        <p:nvSpPr>
          <p:cNvPr id="5" name="Footer Placeholder 4">
            <a:extLst>
              <a:ext uri="{FF2B5EF4-FFF2-40B4-BE49-F238E27FC236}">
                <a16:creationId xmlns:a16="http://schemas.microsoft.com/office/drawing/2014/main" id="{63A2396A-E38F-CC9C-7303-71F99D082082}"/>
              </a:ext>
            </a:extLst>
          </p:cNvPr>
          <p:cNvSpPr>
            <a:spLocks noGrp="1"/>
          </p:cNvSpPr>
          <p:nvPr>
            <p:ph type="ftr" sz="quarter" idx="16"/>
          </p:nvPr>
        </p:nvSpPr>
        <p:spPr>
          <a:xfrm rot="16200000" flipH="1">
            <a:off x="-1131161" y="1592957"/>
            <a:ext cx="2973522" cy="365125"/>
          </a:xfrm>
        </p:spPr>
        <p:txBody>
          <a:bodyPr/>
          <a:lstStyle/>
          <a:p>
            <a:r>
              <a:rPr lang="en-US" dirty="0"/>
              <a:t>Sample Footer Text</a:t>
            </a:r>
          </a:p>
        </p:txBody>
      </p:sp>
      <p:sp>
        <p:nvSpPr>
          <p:cNvPr id="6" name="Slide Number Placeholder 5">
            <a:extLst>
              <a:ext uri="{FF2B5EF4-FFF2-40B4-BE49-F238E27FC236}">
                <a16:creationId xmlns:a16="http://schemas.microsoft.com/office/drawing/2014/main" id="{483B0E4B-031C-4F2A-1993-D824DD71F7DE}"/>
              </a:ext>
            </a:extLst>
          </p:cNvPr>
          <p:cNvSpPr>
            <a:spLocks noGrp="1"/>
          </p:cNvSpPr>
          <p:nvPr>
            <p:ph type="sldNum" sz="quarter" idx="17"/>
          </p:nvPr>
        </p:nvSpPr>
        <p:spPr>
          <a:xfrm>
            <a:off x="51117" y="6356350"/>
            <a:ext cx="574620" cy="365125"/>
          </a:xfrm>
        </p:spPr>
        <p:txBody>
          <a:bodyPr/>
          <a:lstStyle/>
          <a:p>
            <a:fld id="{2DE90F28-AFBB-4AB2-AA79-6D3F72ED131B}" type="slidenum">
              <a:rPr lang="en-US" smtClean="0"/>
              <a:pPr/>
              <a:t>‹#›</a:t>
            </a:fld>
            <a:endParaRPr lang="en-US" dirty="0"/>
          </a:p>
        </p:txBody>
      </p:sp>
    </p:spTree>
    <p:extLst>
      <p:ext uri="{BB962C8B-B14F-4D97-AF65-F5344CB8AC3E}">
        <p14:creationId xmlns:p14="http://schemas.microsoft.com/office/powerpoint/2010/main" val="6212967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Content with Picture 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132320" y="584339"/>
            <a:ext cx="4361688" cy="1261714"/>
          </a:xfrm>
        </p:spPr>
        <p:txBody>
          <a:bodyPr anchor="b">
            <a:noAutofit/>
          </a:bodyPr>
          <a:lstStyle>
            <a:lvl1pPr>
              <a:defRPr sz="3200">
                <a:solidFill>
                  <a:schemeClr val="tx1"/>
                </a:solidFill>
              </a:defRPr>
            </a:lvl1pPr>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0" y="0"/>
            <a:ext cx="6611509" cy="6858000"/>
          </a:xfrm>
          <a:blipFill>
            <a:blip r:embed="rId2">
              <a:alphaModFix amt="70000"/>
              <a:extLst>
                <a:ext uri="{28A0092B-C50C-407E-A947-70E740481C1C}">
                  <a14:useLocalDpi xmlns:a14="http://schemas.microsoft.com/office/drawing/2010/main" val="0"/>
                </a:ext>
              </a:extLst>
            </a:blip>
            <a:stretch>
              <a:fillRect/>
            </a:stretch>
          </a:blipFill>
        </p:spPr>
        <p:txBody>
          <a:bodyPr/>
          <a:lstStyle>
            <a:lvl1pPr>
              <a:defRPr lang="en-US"/>
            </a:lvl1pPr>
          </a:lstStyle>
          <a:p>
            <a:r>
              <a:rPr lang="en-US" dirty="0"/>
              <a:t> </a:t>
            </a:r>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7132320" y="1979463"/>
            <a:ext cx="4362450" cy="432926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5" name="Straight Connector 4">
            <a:extLst>
              <a:ext uri="{FF2B5EF4-FFF2-40B4-BE49-F238E27FC236}">
                <a16:creationId xmlns:a16="http://schemas.microsoft.com/office/drawing/2014/main" id="{FFBFE376-D742-D564-3921-9EE06C25A99D}"/>
              </a:ext>
              <a:ext uri="{C183D7F6-B498-43B3-948B-1728B52AA6E4}">
                <adec:decorative xmlns:adec="http://schemas.microsoft.com/office/drawing/2017/decorative" val="1"/>
              </a:ext>
            </a:extLst>
          </p:cNvPr>
          <p:cNvCxnSpPr>
            <a:cxnSpLocks/>
          </p:cNvCxnSpPr>
          <p:nvPr userDrawn="1"/>
        </p:nvCxnSpPr>
        <p:spPr>
          <a:xfrm>
            <a:off x="6616017" y="0"/>
            <a:ext cx="0" cy="6858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Date Placeholder 5">
            <a:extLst>
              <a:ext uri="{FF2B5EF4-FFF2-40B4-BE49-F238E27FC236}">
                <a16:creationId xmlns:a16="http://schemas.microsoft.com/office/drawing/2014/main" id="{95BE6B84-4C67-D49C-27F8-C862E16A8FF8}"/>
              </a:ext>
            </a:extLst>
          </p:cNvPr>
          <p:cNvSpPr>
            <a:spLocks noGrp="1"/>
          </p:cNvSpPr>
          <p:nvPr>
            <p:ph type="dt" sz="half" idx="15"/>
          </p:nvPr>
        </p:nvSpPr>
        <p:spPr>
          <a:xfrm rot="5400000">
            <a:off x="10425981" y="4687095"/>
            <a:ext cx="2706690" cy="365125"/>
          </a:xfrm>
        </p:spPr>
        <p:txBody>
          <a:bodyPr/>
          <a:lstStyle/>
          <a:p>
            <a:fld id="{7FA43F5B-065E-43CE-B3FD-98C48A6F94D7}" type="datetime1">
              <a:rPr lang="en-US" smtClean="0"/>
              <a:pPr/>
              <a:t>3/17/26</a:t>
            </a:fld>
            <a:endParaRPr lang="en-US" dirty="0"/>
          </a:p>
        </p:txBody>
      </p:sp>
      <p:sp>
        <p:nvSpPr>
          <p:cNvPr id="7" name="Footer Placeholder 6">
            <a:extLst>
              <a:ext uri="{FF2B5EF4-FFF2-40B4-BE49-F238E27FC236}">
                <a16:creationId xmlns:a16="http://schemas.microsoft.com/office/drawing/2014/main" id="{38CDB1B9-EC53-82AC-9108-F0D1BBC43917}"/>
              </a:ext>
            </a:extLst>
          </p:cNvPr>
          <p:cNvSpPr>
            <a:spLocks noGrp="1"/>
          </p:cNvSpPr>
          <p:nvPr>
            <p:ph type="ftr" sz="quarter" idx="16"/>
          </p:nvPr>
        </p:nvSpPr>
        <p:spPr>
          <a:xfrm rot="16200000" flipH="1">
            <a:off x="10292565" y="1592957"/>
            <a:ext cx="2973522" cy="365125"/>
          </a:xfrm>
        </p:spPr>
        <p:txBody>
          <a:bodyPr/>
          <a:lstStyle/>
          <a:p>
            <a:r>
              <a:rPr lang="en-US" dirty="0"/>
              <a:t>Sample Footer Text</a:t>
            </a:r>
          </a:p>
        </p:txBody>
      </p:sp>
      <p:sp>
        <p:nvSpPr>
          <p:cNvPr id="9" name="Slide Number Placeholder 8">
            <a:extLst>
              <a:ext uri="{FF2B5EF4-FFF2-40B4-BE49-F238E27FC236}">
                <a16:creationId xmlns:a16="http://schemas.microsoft.com/office/drawing/2014/main" id="{E60BD4C5-5651-77FA-20CA-3D813654A922}"/>
              </a:ext>
            </a:extLst>
          </p:cNvPr>
          <p:cNvSpPr>
            <a:spLocks noGrp="1"/>
          </p:cNvSpPr>
          <p:nvPr>
            <p:ph type="sldNum" sz="quarter" idx="17"/>
          </p:nvPr>
        </p:nvSpPr>
        <p:spPr/>
        <p:txBody>
          <a:bodyPr/>
          <a:lstStyle/>
          <a:p>
            <a:fld id="{2DE90F28-AFBB-4AB2-AA79-6D3F72ED131B}" type="slidenum">
              <a:rPr lang="en-US" smtClean="0"/>
              <a:pPr/>
              <a:t>‹#›</a:t>
            </a:fld>
            <a:endParaRPr lang="en-US" dirty="0"/>
          </a:p>
        </p:txBody>
      </p:sp>
    </p:spTree>
    <p:extLst>
      <p:ext uri="{BB962C8B-B14F-4D97-AF65-F5344CB8AC3E}">
        <p14:creationId xmlns:p14="http://schemas.microsoft.com/office/powerpoint/2010/main" val="24098973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Content with Picture 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31520" y="583413"/>
            <a:ext cx="4361688" cy="1262639"/>
          </a:xfrm>
        </p:spPr>
        <p:txBody>
          <a:bodyPr anchor="b">
            <a:noAutofit/>
          </a:bodyPr>
          <a:lstStyle>
            <a:lvl1pPr>
              <a:defRPr sz="3200">
                <a:solidFill>
                  <a:schemeClr val="tx1"/>
                </a:solidFill>
              </a:defRPr>
            </a:lvl1pPr>
          </a:lstStyle>
          <a:p>
            <a:r>
              <a:rPr lang="en-US"/>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731520" y="1979461"/>
            <a:ext cx="4360863" cy="432926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5745480" y="0"/>
            <a:ext cx="6446520" cy="6858000"/>
          </a:xfrm>
          <a:blipFill>
            <a:blip r:embed="rId2">
              <a:alphaModFix amt="70000"/>
              <a:extLst>
                <a:ext uri="{28A0092B-C50C-407E-A947-70E740481C1C}">
                  <a14:useLocalDpi xmlns:a14="http://schemas.microsoft.com/office/drawing/2010/main" val="0"/>
                </a:ext>
              </a:extLst>
            </a:blip>
            <a:stretch>
              <a:fillRect/>
            </a:stretch>
          </a:blipFill>
        </p:spPr>
        <p:txBody>
          <a:bodyPr/>
          <a:lstStyle>
            <a:lvl1pPr>
              <a:defRPr>
                <a:solidFill>
                  <a:schemeClr val="tx1"/>
                </a:solidFill>
              </a:defRPr>
            </a:lvl1pPr>
          </a:lstStyle>
          <a:p>
            <a:r>
              <a:rPr lang="en-US" dirty="0"/>
              <a:t> </a:t>
            </a:r>
          </a:p>
        </p:txBody>
      </p:sp>
      <p:cxnSp>
        <p:nvCxnSpPr>
          <p:cNvPr id="5" name="Straight Connector 4">
            <a:extLst>
              <a:ext uri="{FF2B5EF4-FFF2-40B4-BE49-F238E27FC236}">
                <a16:creationId xmlns:a16="http://schemas.microsoft.com/office/drawing/2014/main" id="{1481977D-48BC-F135-96F9-1655E4BEE673}"/>
              </a:ext>
              <a:ext uri="{C183D7F6-B498-43B3-948B-1728B52AA6E4}">
                <adec:decorative xmlns:adec="http://schemas.microsoft.com/office/drawing/2017/decorative" val="1"/>
              </a:ext>
            </a:extLst>
          </p:cNvPr>
          <p:cNvCxnSpPr>
            <a:cxnSpLocks/>
          </p:cNvCxnSpPr>
          <p:nvPr userDrawn="1"/>
        </p:nvCxnSpPr>
        <p:spPr>
          <a:xfrm>
            <a:off x="5732126" y="0"/>
            <a:ext cx="0" cy="6858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Date Placeholder 2">
            <a:extLst>
              <a:ext uri="{FF2B5EF4-FFF2-40B4-BE49-F238E27FC236}">
                <a16:creationId xmlns:a16="http://schemas.microsoft.com/office/drawing/2014/main" id="{EA981C2C-E0DD-29A7-8209-50D664881524}"/>
              </a:ext>
            </a:extLst>
          </p:cNvPr>
          <p:cNvSpPr>
            <a:spLocks noGrp="1"/>
          </p:cNvSpPr>
          <p:nvPr>
            <p:ph type="dt" sz="half" idx="15"/>
          </p:nvPr>
        </p:nvSpPr>
        <p:spPr>
          <a:xfrm rot="5400000">
            <a:off x="-997745" y="4687095"/>
            <a:ext cx="2706690" cy="365125"/>
          </a:xfrm>
        </p:spPr>
        <p:txBody>
          <a:bodyPr/>
          <a:lstStyle/>
          <a:p>
            <a:fld id="{7FA43F5B-065E-43CE-B3FD-98C48A6F94D7}" type="datetime1">
              <a:rPr lang="en-US" smtClean="0"/>
              <a:pPr/>
              <a:t>3/17/26</a:t>
            </a:fld>
            <a:endParaRPr lang="en-US" dirty="0"/>
          </a:p>
        </p:txBody>
      </p:sp>
      <p:sp>
        <p:nvSpPr>
          <p:cNvPr id="6" name="Footer Placeholder 4">
            <a:extLst>
              <a:ext uri="{FF2B5EF4-FFF2-40B4-BE49-F238E27FC236}">
                <a16:creationId xmlns:a16="http://schemas.microsoft.com/office/drawing/2014/main" id="{D205369F-8CCB-402F-9055-2BF12262B54D}"/>
              </a:ext>
            </a:extLst>
          </p:cNvPr>
          <p:cNvSpPr>
            <a:spLocks noGrp="1"/>
          </p:cNvSpPr>
          <p:nvPr>
            <p:ph type="ftr" sz="quarter" idx="16"/>
          </p:nvPr>
        </p:nvSpPr>
        <p:spPr>
          <a:xfrm rot="16200000" flipH="1">
            <a:off x="-1131161" y="1592957"/>
            <a:ext cx="2973522" cy="365125"/>
          </a:xfrm>
        </p:spPr>
        <p:txBody>
          <a:bodyPr/>
          <a:lstStyle/>
          <a:p>
            <a:r>
              <a:rPr lang="en-US" dirty="0"/>
              <a:t>Sample Footer Text</a:t>
            </a:r>
          </a:p>
        </p:txBody>
      </p:sp>
      <p:sp>
        <p:nvSpPr>
          <p:cNvPr id="7" name="Slide Number Placeholder 5">
            <a:extLst>
              <a:ext uri="{FF2B5EF4-FFF2-40B4-BE49-F238E27FC236}">
                <a16:creationId xmlns:a16="http://schemas.microsoft.com/office/drawing/2014/main" id="{133591F2-4BD3-37D0-B00E-B2CD5F47A36C}"/>
              </a:ext>
            </a:extLst>
          </p:cNvPr>
          <p:cNvSpPr>
            <a:spLocks noGrp="1"/>
          </p:cNvSpPr>
          <p:nvPr>
            <p:ph type="sldNum" sz="quarter" idx="17"/>
          </p:nvPr>
        </p:nvSpPr>
        <p:spPr>
          <a:xfrm>
            <a:off x="51117" y="6356350"/>
            <a:ext cx="574620" cy="365125"/>
          </a:xfrm>
        </p:spPr>
        <p:txBody>
          <a:bodyPr/>
          <a:lstStyle/>
          <a:p>
            <a:fld id="{2DE90F28-AFBB-4AB2-AA79-6D3F72ED131B}" type="slidenum">
              <a:rPr lang="en-US" smtClean="0"/>
              <a:pPr/>
              <a:t>‹#›</a:t>
            </a:fld>
            <a:endParaRPr lang="en-US" dirty="0"/>
          </a:p>
        </p:txBody>
      </p:sp>
    </p:spTree>
    <p:extLst>
      <p:ext uri="{BB962C8B-B14F-4D97-AF65-F5344CB8AC3E}">
        <p14:creationId xmlns:p14="http://schemas.microsoft.com/office/powerpoint/2010/main" val="36118195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Content with Picture 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31520" y="320040"/>
            <a:ext cx="4572000" cy="932688"/>
          </a:xfrm>
        </p:spPr>
        <p:txBody>
          <a:bodyPr anchor="b"/>
          <a:lstStyle>
            <a:lvl1pPr>
              <a:defRPr sz="3200">
                <a:solidFill>
                  <a:schemeClr val="tx1"/>
                </a:solidFill>
              </a:defRPr>
            </a:lvl1pPr>
          </a:lstStyle>
          <a:p>
            <a:r>
              <a:rPr lang="en-US"/>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731520" y="1380744"/>
            <a:ext cx="4572000" cy="498348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5917720" y="0"/>
            <a:ext cx="6274279" cy="6858000"/>
          </a:xfrm>
          <a:blipFill>
            <a:blip r:embed="rId2">
              <a:alphaModFix amt="70000"/>
              <a:extLst>
                <a:ext uri="{28A0092B-C50C-407E-A947-70E740481C1C}">
                  <a14:useLocalDpi xmlns:a14="http://schemas.microsoft.com/office/drawing/2010/main" val="0"/>
                </a:ext>
              </a:extLst>
            </a:blip>
            <a:stretch>
              <a:fillRect/>
            </a:stretch>
          </a:blipFill>
        </p:spPr>
        <p:txBody>
          <a:bodyPr/>
          <a:lstStyle>
            <a:lvl1pPr>
              <a:defRPr>
                <a:solidFill>
                  <a:schemeClr val="tx1"/>
                </a:solidFill>
              </a:defRPr>
            </a:lvl1pPr>
          </a:lstStyle>
          <a:p>
            <a:r>
              <a:rPr lang="en-US" dirty="0"/>
              <a:t> </a:t>
            </a:r>
          </a:p>
        </p:txBody>
      </p:sp>
      <p:cxnSp>
        <p:nvCxnSpPr>
          <p:cNvPr id="5" name="Straight Connector 4">
            <a:extLst>
              <a:ext uri="{FF2B5EF4-FFF2-40B4-BE49-F238E27FC236}">
                <a16:creationId xmlns:a16="http://schemas.microsoft.com/office/drawing/2014/main" id="{B18BEB48-A052-9364-6EF6-F698004CA571}"/>
              </a:ext>
              <a:ext uri="{C183D7F6-B498-43B3-948B-1728B52AA6E4}">
                <adec:decorative xmlns:adec="http://schemas.microsoft.com/office/drawing/2017/decorative" val="1"/>
              </a:ext>
            </a:extLst>
          </p:cNvPr>
          <p:cNvCxnSpPr>
            <a:cxnSpLocks/>
          </p:cNvCxnSpPr>
          <p:nvPr userDrawn="1"/>
        </p:nvCxnSpPr>
        <p:spPr>
          <a:xfrm>
            <a:off x="5911724" y="0"/>
            <a:ext cx="0" cy="6858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Date Placeholder 2">
            <a:extLst>
              <a:ext uri="{FF2B5EF4-FFF2-40B4-BE49-F238E27FC236}">
                <a16:creationId xmlns:a16="http://schemas.microsoft.com/office/drawing/2014/main" id="{417D8113-ECE6-D6F5-9CA4-C96A535F4799}"/>
              </a:ext>
            </a:extLst>
          </p:cNvPr>
          <p:cNvSpPr>
            <a:spLocks noGrp="1"/>
          </p:cNvSpPr>
          <p:nvPr>
            <p:ph type="dt" sz="half" idx="15"/>
          </p:nvPr>
        </p:nvSpPr>
        <p:spPr>
          <a:xfrm rot="5400000">
            <a:off x="-997745" y="4687095"/>
            <a:ext cx="2706690" cy="365125"/>
          </a:xfrm>
        </p:spPr>
        <p:txBody>
          <a:bodyPr/>
          <a:lstStyle/>
          <a:p>
            <a:fld id="{7FA43F5B-065E-43CE-B3FD-98C48A6F94D7}" type="datetime1">
              <a:rPr lang="en-US" smtClean="0"/>
              <a:pPr/>
              <a:t>3/17/26</a:t>
            </a:fld>
            <a:endParaRPr lang="en-US" dirty="0"/>
          </a:p>
        </p:txBody>
      </p:sp>
      <p:sp>
        <p:nvSpPr>
          <p:cNvPr id="6" name="Footer Placeholder 4">
            <a:extLst>
              <a:ext uri="{FF2B5EF4-FFF2-40B4-BE49-F238E27FC236}">
                <a16:creationId xmlns:a16="http://schemas.microsoft.com/office/drawing/2014/main" id="{629A0137-F97A-8194-464D-3B7D4814A8AE}"/>
              </a:ext>
            </a:extLst>
          </p:cNvPr>
          <p:cNvSpPr>
            <a:spLocks noGrp="1"/>
          </p:cNvSpPr>
          <p:nvPr>
            <p:ph type="ftr" sz="quarter" idx="16"/>
          </p:nvPr>
        </p:nvSpPr>
        <p:spPr>
          <a:xfrm rot="16200000" flipH="1">
            <a:off x="-1131161" y="1592957"/>
            <a:ext cx="2973522" cy="365125"/>
          </a:xfrm>
        </p:spPr>
        <p:txBody>
          <a:bodyPr/>
          <a:lstStyle/>
          <a:p>
            <a:r>
              <a:rPr lang="en-US" dirty="0"/>
              <a:t>Sample Footer Text</a:t>
            </a:r>
          </a:p>
        </p:txBody>
      </p:sp>
      <p:sp>
        <p:nvSpPr>
          <p:cNvPr id="7" name="Slide Number Placeholder 5">
            <a:extLst>
              <a:ext uri="{FF2B5EF4-FFF2-40B4-BE49-F238E27FC236}">
                <a16:creationId xmlns:a16="http://schemas.microsoft.com/office/drawing/2014/main" id="{E3FE5686-63A9-B1A1-5734-F96A96514650}"/>
              </a:ext>
            </a:extLst>
          </p:cNvPr>
          <p:cNvSpPr>
            <a:spLocks noGrp="1"/>
          </p:cNvSpPr>
          <p:nvPr>
            <p:ph type="sldNum" sz="quarter" idx="17"/>
          </p:nvPr>
        </p:nvSpPr>
        <p:spPr>
          <a:xfrm>
            <a:off x="51117" y="6356350"/>
            <a:ext cx="574620" cy="365125"/>
          </a:xfrm>
        </p:spPr>
        <p:txBody>
          <a:bodyPr/>
          <a:lstStyle/>
          <a:p>
            <a:fld id="{2DE90F28-AFBB-4AB2-AA79-6D3F72ED131B}" type="slidenum">
              <a:rPr lang="en-US" smtClean="0"/>
              <a:pPr/>
              <a:t>‹#›</a:t>
            </a:fld>
            <a:endParaRPr lang="en-US" dirty="0"/>
          </a:p>
        </p:txBody>
      </p:sp>
    </p:spTree>
    <p:extLst>
      <p:ext uri="{BB962C8B-B14F-4D97-AF65-F5344CB8AC3E}">
        <p14:creationId xmlns:p14="http://schemas.microsoft.com/office/powerpoint/2010/main" val="37151718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Content with Picture 1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046720" y="583413"/>
            <a:ext cx="3566160" cy="1527048"/>
          </a:xfrm>
        </p:spPr>
        <p:txBody>
          <a:bodyPr anchor="b">
            <a:normAutofit/>
          </a:bodyPr>
          <a:lstStyle>
            <a:lvl1pPr>
              <a:defRPr sz="3200">
                <a:solidFill>
                  <a:schemeClr val="tx1"/>
                </a:solidFill>
              </a:defRPr>
            </a:lvl1pPr>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0" y="0"/>
            <a:ext cx="7584144" cy="6858000"/>
          </a:xfrm>
          <a:blipFill>
            <a:blip r:embed="rId2">
              <a:alphaModFix amt="70000"/>
              <a:extLst>
                <a:ext uri="{28A0092B-C50C-407E-A947-70E740481C1C}">
                  <a14:useLocalDpi xmlns:a14="http://schemas.microsoft.com/office/drawing/2010/main" val="0"/>
                </a:ext>
              </a:extLst>
            </a:blip>
            <a:stretch>
              <a:fillRect/>
            </a:stretch>
          </a:blipFill>
        </p:spPr>
        <p:txBody>
          <a:bodyPr/>
          <a:lstStyle>
            <a:lvl1pPr>
              <a:defRPr>
                <a:solidFill>
                  <a:schemeClr val="tx1"/>
                </a:solidFill>
              </a:defRPr>
            </a:lvl1pPr>
          </a:lstStyle>
          <a:p>
            <a:r>
              <a:rPr lang="en-US" dirty="0"/>
              <a:t> </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8046720" y="2212975"/>
            <a:ext cx="3566160" cy="409575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4" name="Straight Connector 3">
            <a:extLst>
              <a:ext uri="{FF2B5EF4-FFF2-40B4-BE49-F238E27FC236}">
                <a16:creationId xmlns:a16="http://schemas.microsoft.com/office/drawing/2014/main" id="{C1F1B67D-ECBB-854F-CC29-CAAA9DB18E34}"/>
              </a:ext>
              <a:ext uri="{C183D7F6-B498-43B3-948B-1728B52AA6E4}">
                <adec:decorative xmlns:adec="http://schemas.microsoft.com/office/drawing/2017/decorative" val="1"/>
              </a:ext>
            </a:extLst>
          </p:cNvPr>
          <p:cNvCxnSpPr>
            <a:cxnSpLocks/>
          </p:cNvCxnSpPr>
          <p:nvPr userDrawn="1"/>
        </p:nvCxnSpPr>
        <p:spPr>
          <a:xfrm>
            <a:off x="7582129" y="0"/>
            <a:ext cx="0" cy="6858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Date Placeholder 4">
            <a:extLst>
              <a:ext uri="{FF2B5EF4-FFF2-40B4-BE49-F238E27FC236}">
                <a16:creationId xmlns:a16="http://schemas.microsoft.com/office/drawing/2014/main" id="{B4A8E04B-FD21-4A20-D196-257B310FD4B4}"/>
              </a:ext>
            </a:extLst>
          </p:cNvPr>
          <p:cNvSpPr>
            <a:spLocks noGrp="1"/>
          </p:cNvSpPr>
          <p:nvPr>
            <p:ph type="dt" sz="half" idx="15"/>
          </p:nvPr>
        </p:nvSpPr>
        <p:spPr>
          <a:xfrm rot="5400000">
            <a:off x="10425981" y="4687095"/>
            <a:ext cx="2706690" cy="365125"/>
          </a:xfrm>
        </p:spPr>
        <p:txBody>
          <a:bodyPr/>
          <a:lstStyle/>
          <a:p>
            <a:fld id="{7FA43F5B-065E-43CE-B3FD-98C48A6F94D7}" type="datetime1">
              <a:rPr lang="en-US" smtClean="0"/>
              <a:pPr/>
              <a:t>3/17/26</a:t>
            </a:fld>
            <a:endParaRPr lang="en-US" dirty="0"/>
          </a:p>
        </p:txBody>
      </p:sp>
      <p:sp>
        <p:nvSpPr>
          <p:cNvPr id="9" name="Footer Placeholder 8">
            <a:extLst>
              <a:ext uri="{FF2B5EF4-FFF2-40B4-BE49-F238E27FC236}">
                <a16:creationId xmlns:a16="http://schemas.microsoft.com/office/drawing/2014/main" id="{4FB7A9C8-9922-276E-D7E7-BA37C3C590DA}"/>
              </a:ext>
            </a:extLst>
          </p:cNvPr>
          <p:cNvSpPr>
            <a:spLocks noGrp="1"/>
          </p:cNvSpPr>
          <p:nvPr>
            <p:ph type="ftr" sz="quarter" idx="16"/>
          </p:nvPr>
        </p:nvSpPr>
        <p:spPr>
          <a:xfrm rot="16200000" flipH="1">
            <a:off x="10292565" y="1592957"/>
            <a:ext cx="2973522" cy="365125"/>
          </a:xfrm>
        </p:spPr>
        <p:txBody>
          <a:bodyPr/>
          <a:lstStyle/>
          <a:p>
            <a:r>
              <a:rPr lang="en-US" dirty="0"/>
              <a:t>Sample Footer Text</a:t>
            </a:r>
          </a:p>
        </p:txBody>
      </p:sp>
      <p:sp>
        <p:nvSpPr>
          <p:cNvPr id="10" name="Slide Number Placeholder 9">
            <a:extLst>
              <a:ext uri="{FF2B5EF4-FFF2-40B4-BE49-F238E27FC236}">
                <a16:creationId xmlns:a16="http://schemas.microsoft.com/office/drawing/2014/main" id="{C7BD9853-F841-5935-2E22-F5DA78B10918}"/>
              </a:ext>
            </a:extLst>
          </p:cNvPr>
          <p:cNvSpPr>
            <a:spLocks noGrp="1"/>
          </p:cNvSpPr>
          <p:nvPr>
            <p:ph type="sldNum" sz="quarter" idx="17"/>
          </p:nvPr>
        </p:nvSpPr>
        <p:spPr/>
        <p:txBody>
          <a:bodyPr/>
          <a:lstStyle/>
          <a:p>
            <a:fld id="{2DE90F28-AFBB-4AB2-AA79-6D3F72ED131B}" type="slidenum">
              <a:rPr lang="en-US" smtClean="0"/>
              <a:pPr/>
              <a:t>‹#›</a:t>
            </a:fld>
            <a:endParaRPr lang="en-US" dirty="0"/>
          </a:p>
        </p:txBody>
      </p:sp>
    </p:spTree>
    <p:extLst>
      <p:ext uri="{BB962C8B-B14F-4D97-AF65-F5344CB8AC3E}">
        <p14:creationId xmlns:p14="http://schemas.microsoft.com/office/powerpoint/2010/main" val="5162017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Content with Picture 1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31520" y="583413"/>
            <a:ext cx="3401568" cy="1527048"/>
          </a:xfrm>
        </p:spPr>
        <p:txBody>
          <a:bodyPr anchor="b">
            <a:normAutofit/>
          </a:bodyPr>
          <a:lstStyle>
            <a:lvl1pPr>
              <a:defRPr sz="3200">
                <a:solidFill>
                  <a:schemeClr val="tx1"/>
                </a:solidFill>
              </a:defRPr>
            </a:lvl1pPr>
          </a:lstStyle>
          <a:p>
            <a:r>
              <a:rPr lang="en-US"/>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731520" y="2212975"/>
            <a:ext cx="3401568" cy="409575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4761780" y="0"/>
            <a:ext cx="7430219" cy="6858000"/>
          </a:xfrm>
          <a:blipFill>
            <a:blip r:embed="rId2">
              <a:alphaModFix amt="70000"/>
              <a:extLst>
                <a:ext uri="{28A0092B-C50C-407E-A947-70E740481C1C}">
                  <a14:useLocalDpi xmlns:a14="http://schemas.microsoft.com/office/drawing/2010/main" val="0"/>
                </a:ext>
              </a:extLst>
            </a:blip>
            <a:stretch>
              <a:fillRect/>
            </a:stretch>
          </a:blipFill>
        </p:spPr>
        <p:txBody>
          <a:bodyPr/>
          <a:lstStyle>
            <a:lvl1pPr>
              <a:defRPr lang="en-US"/>
            </a:lvl1pPr>
          </a:lstStyle>
          <a:p>
            <a:r>
              <a:rPr lang="en-US" dirty="0"/>
              <a:t> </a:t>
            </a:r>
          </a:p>
        </p:txBody>
      </p:sp>
      <p:cxnSp>
        <p:nvCxnSpPr>
          <p:cNvPr id="5" name="Straight Connector 4">
            <a:extLst>
              <a:ext uri="{FF2B5EF4-FFF2-40B4-BE49-F238E27FC236}">
                <a16:creationId xmlns:a16="http://schemas.microsoft.com/office/drawing/2014/main" id="{E88ED8BF-3BC1-C0A7-67E1-8F6CE5DBA66D}"/>
              </a:ext>
              <a:ext uri="{C183D7F6-B498-43B3-948B-1728B52AA6E4}">
                <adec:decorative xmlns:adec="http://schemas.microsoft.com/office/drawing/2017/decorative" val="1"/>
              </a:ext>
            </a:extLst>
          </p:cNvPr>
          <p:cNvCxnSpPr>
            <a:cxnSpLocks/>
          </p:cNvCxnSpPr>
          <p:nvPr userDrawn="1"/>
        </p:nvCxnSpPr>
        <p:spPr>
          <a:xfrm>
            <a:off x="4748153" y="0"/>
            <a:ext cx="0" cy="6858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Date Placeholder 2">
            <a:extLst>
              <a:ext uri="{FF2B5EF4-FFF2-40B4-BE49-F238E27FC236}">
                <a16:creationId xmlns:a16="http://schemas.microsoft.com/office/drawing/2014/main" id="{72C41D87-A2F7-832F-EE5D-4A82C0898306}"/>
              </a:ext>
            </a:extLst>
          </p:cNvPr>
          <p:cNvSpPr>
            <a:spLocks noGrp="1"/>
          </p:cNvSpPr>
          <p:nvPr>
            <p:ph type="dt" sz="half" idx="15"/>
          </p:nvPr>
        </p:nvSpPr>
        <p:spPr>
          <a:xfrm rot="5400000">
            <a:off x="-997745" y="4687095"/>
            <a:ext cx="2706690" cy="365125"/>
          </a:xfrm>
        </p:spPr>
        <p:txBody>
          <a:bodyPr/>
          <a:lstStyle/>
          <a:p>
            <a:fld id="{7FA43F5B-065E-43CE-B3FD-98C48A6F94D7}" type="datetime1">
              <a:rPr lang="en-US" smtClean="0"/>
              <a:pPr/>
              <a:t>3/17/26</a:t>
            </a:fld>
            <a:endParaRPr lang="en-US" dirty="0"/>
          </a:p>
        </p:txBody>
      </p:sp>
      <p:sp>
        <p:nvSpPr>
          <p:cNvPr id="6" name="Footer Placeholder 4">
            <a:extLst>
              <a:ext uri="{FF2B5EF4-FFF2-40B4-BE49-F238E27FC236}">
                <a16:creationId xmlns:a16="http://schemas.microsoft.com/office/drawing/2014/main" id="{B2FFE48E-EFB9-58B7-9159-E1F3B1F35D72}"/>
              </a:ext>
            </a:extLst>
          </p:cNvPr>
          <p:cNvSpPr>
            <a:spLocks noGrp="1"/>
          </p:cNvSpPr>
          <p:nvPr>
            <p:ph type="ftr" sz="quarter" idx="16"/>
          </p:nvPr>
        </p:nvSpPr>
        <p:spPr>
          <a:xfrm rot="16200000" flipH="1">
            <a:off x="-1131161" y="1592957"/>
            <a:ext cx="2973522" cy="365125"/>
          </a:xfrm>
        </p:spPr>
        <p:txBody>
          <a:bodyPr/>
          <a:lstStyle/>
          <a:p>
            <a:r>
              <a:rPr lang="en-US" dirty="0"/>
              <a:t>Sample Footer Text</a:t>
            </a:r>
          </a:p>
        </p:txBody>
      </p:sp>
      <p:sp>
        <p:nvSpPr>
          <p:cNvPr id="7" name="Slide Number Placeholder 5">
            <a:extLst>
              <a:ext uri="{FF2B5EF4-FFF2-40B4-BE49-F238E27FC236}">
                <a16:creationId xmlns:a16="http://schemas.microsoft.com/office/drawing/2014/main" id="{C03AB52F-F281-1BB9-9D9F-9FC67E6B879C}"/>
              </a:ext>
            </a:extLst>
          </p:cNvPr>
          <p:cNvSpPr>
            <a:spLocks noGrp="1"/>
          </p:cNvSpPr>
          <p:nvPr>
            <p:ph type="sldNum" sz="quarter" idx="17"/>
          </p:nvPr>
        </p:nvSpPr>
        <p:spPr>
          <a:xfrm>
            <a:off x="51117" y="6356350"/>
            <a:ext cx="574620" cy="365125"/>
          </a:xfrm>
        </p:spPr>
        <p:txBody>
          <a:bodyPr/>
          <a:lstStyle/>
          <a:p>
            <a:fld id="{2DE90F28-AFBB-4AB2-AA79-6D3F72ED131B}" type="slidenum">
              <a:rPr lang="en-US" smtClean="0"/>
              <a:pPr/>
              <a:t>‹#›</a:t>
            </a:fld>
            <a:endParaRPr lang="en-US" dirty="0"/>
          </a:p>
        </p:txBody>
      </p:sp>
    </p:spTree>
    <p:extLst>
      <p:ext uri="{BB962C8B-B14F-4D97-AF65-F5344CB8AC3E}">
        <p14:creationId xmlns:p14="http://schemas.microsoft.com/office/powerpoint/2010/main" val="2071041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with Pictur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09600" y="5218032"/>
            <a:ext cx="10972800" cy="786384"/>
          </a:xfrm>
        </p:spPr>
        <p:txBody>
          <a:bodyPr anchor="b">
            <a:normAutofit/>
          </a:bodyPr>
          <a:lstStyle>
            <a:lvl1pPr algn="ctr">
              <a:defRPr sz="4400">
                <a:solidFill>
                  <a:schemeClr val="tx1"/>
                </a:solidFill>
              </a:defRPr>
            </a:lvl1pPr>
          </a:lstStyle>
          <a:p>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09600" y="5972629"/>
            <a:ext cx="10972800" cy="480373"/>
          </a:xfrm>
        </p:spPr>
        <p:txBody>
          <a:bodyPr anchor="t">
            <a:normAutofit/>
          </a:bodyPr>
          <a:lstStyle>
            <a:lvl1pPr marL="0" indent="0" algn="ctr">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1" name="Picture Placeholder 10">
            <a:extLst>
              <a:ext uri="{FF2B5EF4-FFF2-40B4-BE49-F238E27FC236}">
                <a16:creationId xmlns:a16="http://schemas.microsoft.com/office/drawing/2014/main" id="{B24A208E-BD69-BB12-21B8-DA405B501FA8}"/>
              </a:ext>
            </a:extLst>
          </p:cNvPr>
          <p:cNvSpPr>
            <a:spLocks noGrp="1"/>
          </p:cNvSpPr>
          <p:nvPr>
            <p:ph type="pic" sz="quarter" idx="13" hasCustomPrompt="1"/>
          </p:nvPr>
        </p:nvSpPr>
        <p:spPr>
          <a:xfrm>
            <a:off x="0" y="0"/>
            <a:ext cx="12191999" cy="4986425"/>
          </a:xfrm>
          <a:blipFill>
            <a:blip r:embed="rId2">
              <a:alphaModFix amt="70000"/>
              <a:extLst>
                <a:ext uri="{28A0092B-C50C-407E-A947-70E740481C1C}">
                  <a14:useLocalDpi xmlns:a14="http://schemas.microsoft.com/office/drawing/2010/main" val="0"/>
                </a:ext>
              </a:extLst>
            </a:blip>
            <a:stretch>
              <a:fillRect/>
            </a:stretch>
          </a:blipFill>
        </p:spPr>
        <p:txBody>
          <a:bodyPr/>
          <a:lstStyle>
            <a:lvl1pPr>
              <a:defRPr>
                <a:solidFill>
                  <a:schemeClr val="tx1"/>
                </a:solidFill>
              </a:defRPr>
            </a:lvl1pPr>
          </a:lstStyle>
          <a:p>
            <a:r>
              <a:rPr lang="en-US" dirty="0"/>
              <a:t> </a:t>
            </a:r>
          </a:p>
        </p:txBody>
      </p:sp>
      <p:sp>
        <p:nvSpPr>
          <p:cNvPr id="6" name="Footer Placeholder 5">
            <a:extLst>
              <a:ext uri="{FF2B5EF4-FFF2-40B4-BE49-F238E27FC236}">
                <a16:creationId xmlns:a16="http://schemas.microsoft.com/office/drawing/2014/main" id="{8C88BD73-E6AB-68A9-F41B-313E0C44777C}"/>
              </a:ext>
            </a:extLst>
          </p:cNvPr>
          <p:cNvSpPr>
            <a:spLocks noGrp="1"/>
          </p:cNvSpPr>
          <p:nvPr>
            <p:ph type="ftr" sz="quarter" idx="15"/>
          </p:nvPr>
        </p:nvSpPr>
        <p:spPr>
          <a:xfrm rot="16200000">
            <a:off x="-396119" y="5787191"/>
            <a:ext cx="1503444" cy="365125"/>
          </a:xfrm>
        </p:spPr>
        <p:txBody>
          <a:bodyPr/>
          <a:lstStyle/>
          <a:p>
            <a:r>
              <a:rPr lang="en-US" dirty="0"/>
              <a:t>Sample Footer Text</a:t>
            </a:r>
          </a:p>
        </p:txBody>
      </p:sp>
      <p:sp>
        <p:nvSpPr>
          <p:cNvPr id="5" name="Date Placeholder 4">
            <a:extLst>
              <a:ext uri="{FF2B5EF4-FFF2-40B4-BE49-F238E27FC236}">
                <a16:creationId xmlns:a16="http://schemas.microsoft.com/office/drawing/2014/main" id="{BEAA6162-61A3-2C41-311C-F407FC4B4DA9}"/>
              </a:ext>
            </a:extLst>
          </p:cNvPr>
          <p:cNvSpPr>
            <a:spLocks noGrp="1"/>
          </p:cNvSpPr>
          <p:nvPr>
            <p:ph type="dt" sz="half" idx="14"/>
          </p:nvPr>
        </p:nvSpPr>
        <p:spPr/>
        <p:txBody>
          <a:bodyPr/>
          <a:lstStyle/>
          <a:p>
            <a:fld id="{7FA43F5B-065E-43CE-B3FD-98C48A6F94D7}" type="datetime1">
              <a:rPr lang="en-US" smtClean="0"/>
              <a:t>3/17/26</a:t>
            </a:fld>
            <a:endParaRPr lang="en-US" dirty="0"/>
          </a:p>
        </p:txBody>
      </p:sp>
      <p:cxnSp>
        <p:nvCxnSpPr>
          <p:cNvPr id="4" name="Straight Connector 3">
            <a:extLst>
              <a:ext uri="{FF2B5EF4-FFF2-40B4-BE49-F238E27FC236}">
                <a16:creationId xmlns:a16="http://schemas.microsoft.com/office/drawing/2014/main" id="{1DABF624-39B6-C7A2-98E7-26593626B429}"/>
              </a:ext>
              <a:ext uri="{C183D7F6-B498-43B3-948B-1728B52AA6E4}">
                <adec:decorative xmlns:adec="http://schemas.microsoft.com/office/drawing/2017/decorative" val="1"/>
              </a:ext>
            </a:extLst>
          </p:cNvPr>
          <p:cNvCxnSpPr>
            <a:cxnSpLocks/>
          </p:cNvCxnSpPr>
          <p:nvPr userDrawn="1"/>
        </p:nvCxnSpPr>
        <p:spPr>
          <a:xfrm flipH="1">
            <a:off x="4" y="4989940"/>
            <a:ext cx="121919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BE6B102F-64E7-9387-1F8F-DB4AC825773A}"/>
              </a:ext>
            </a:extLst>
          </p:cNvPr>
          <p:cNvSpPr>
            <a:spLocks noGrp="1"/>
          </p:cNvSpPr>
          <p:nvPr>
            <p:ph type="sldNum" sz="quarter" idx="16"/>
          </p:nvPr>
        </p:nvSpPr>
        <p:spPr/>
        <p:txBody>
          <a:bodyPr/>
          <a:lstStyle/>
          <a:p>
            <a:fld id="{2DE90F28-AFBB-4AB2-AA79-6D3F72ED131B}" type="slidenum">
              <a:rPr lang="en-US" smtClean="0"/>
              <a:t>‹#›</a:t>
            </a:fld>
            <a:endParaRPr lang="en-US" dirty="0"/>
          </a:p>
        </p:txBody>
      </p:sp>
    </p:spTree>
    <p:extLst>
      <p:ext uri="{BB962C8B-B14F-4D97-AF65-F5344CB8AC3E}">
        <p14:creationId xmlns:p14="http://schemas.microsoft.com/office/powerpoint/2010/main" val="3193705002"/>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Content with Picture 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31520" y="5012268"/>
            <a:ext cx="3739896" cy="1390330"/>
          </a:xfrm>
        </p:spPr>
        <p:txBody>
          <a:bodyPr anchor="t">
            <a:normAutofit/>
          </a:bodyPr>
          <a:lstStyle>
            <a:lvl1pPr>
              <a:defRPr sz="3200">
                <a:solidFill>
                  <a:schemeClr val="tx1"/>
                </a:solidFill>
              </a:defRPr>
            </a:lvl1pPr>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1" y="0"/>
            <a:ext cx="12192000" cy="4635132"/>
          </a:xfrm>
          <a:blipFill>
            <a:blip r:embed="rId2">
              <a:alphaModFix amt="70000"/>
              <a:extLst>
                <a:ext uri="{28A0092B-C50C-407E-A947-70E740481C1C}">
                  <a14:useLocalDpi xmlns:a14="http://schemas.microsoft.com/office/drawing/2010/main" val="0"/>
                </a:ext>
              </a:extLst>
            </a:blip>
            <a:stretch>
              <a:fillRect/>
            </a:stretch>
          </a:blipFill>
        </p:spPr>
        <p:txBody>
          <a:bodyPr/>
          <a:lstStyle>
            <a:lvl1pPr>
              <a:defRPr>
                <a:solidFill>
                  <a:schemeClr val="tx1"/>
                </a:solidFill>
              </a:defRPr>
            </a:lvl1pPr>
          </a:lstStyle>
          <a:p>
            <a:r>
              <a:rPr lang="en-US" dirty="0"/>
              <a:t> </a:t>
            </a:r>
          </a:p>
        </p:txBody>
      </p:sp>
      <p:sp>
        <p:nvSpPr>
          <p:cNvPr id="4" name="Footer Placeholder 5">
            <a:extLst>
              <a:ext uri="{FF2B5EF4-FFF2-40B4-BE49-F238E27FC236}">
                <a16:creationId xmlns:a16="http://schemas.microsoft.com/office/drawing/2014/main" id="{485E715F-A05B-F2BC-ABF4-447E9B58E0C2}"/>
              </a:ext>
            </a:extLst>
          </p:cNvPr>
          <p:cNvSpPr>
            <a:spLocks noGrp="1"/>
          </p:cNvSpPr>
          <p:nvPr>
            <p:ph type="ftr" sz="quarter" idx="15"/>
          </p:nvPr>
        </p:nvSpPr>
        <p:spPr>
          <a:xfrm rot="16200000">
            <a:off x="-499001" y="5684309"/>
            <a:ext cx="1709209" cy="365125"/>
          </a:xfrm>
        </p:spPr>
        <p:txBody>
          <a:bodyPr/>
          <a:lstStyle/>
          <a:p>
            <a:r>
              <a:rPr lang="en-US" dirty="0"/>
              <a:t>Sample Footer Text</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4846320" y="5012267"/>
            <a:ext cx="6400800" cy="1390330"/>
          </a:xfrm>
        </p:spPr>
        <p:txBody>
          <a:bodyPr>
            <a:noAutofit/>
          </a:bodyPr>
          <a:lstStyle>
            <a:lvl1pPr marL="0" indent="0">
              <a:buFont typeface="Arial" panose="020B0604020202020204" pitchFamily="34" charset="0"/>
              <a:buNone/>
              <a:defRPr sz="1800">
                <a:solidFill>
                  <a:schemeClr val="tx1"/>
                </a:solidFill>
              </a:defRPr>
            </a:lvl1pPr>
            <a:lvl2pPr marL="228600" indent="0">
              <a:buFont typeface="Arial" panose="020B0604020202020204" pitchFamily="34" charset="0"/>
              <a:buNone/>
              <a:defRPr sz="1600">
                <a:solidFill>
                  <a:schemeClr val="tx1"/>
                </a:solidFill>
              </a:defRPr>
            </a:lvl2pPr>
            <a:lvl3pPr marL="457200" indent="0">
              <a:buFont typeface="Arial" panose="020B0604020202020204" pitchFamily="34" charset="0"/>
              <a:buNone/>
              <a:defRPr sz="1400">
                <a:solidFill>
                  <a:schemeClr val="tx1"/>
                </a:solidFill>
              </a:defRPr>
            </a:lvl3pPr>
            <a:lvl4pPr marL="685800" indent="0">
              <a:buFont typeface="Arial" panose="020B0604020202020204" pitchFamily="34" charset="0"/>
              <a:buNone/>
              <a:defRPr sz="1200">
                <a:solidFill>
                  <a:schemeClr val="tx1"/>
                </a:solidFill>
              </a:defRPr>
            </a:lvl4pPr>
            <a:lvl5pPr marL="914400" indent="0">
              <a:buFont typeface="Arial" panose="020B0604020202020204" pitchFamily="34" charset="0"/>
              <a:buNone/>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rot="5400000">
            <a:off x="11173959" y="5435073"/>
            <a:ext cx="1210734" cy="365125"/>
          </a:xfrm>
        </p:spPr>
        <p:txBody>
          <a:bodyPr/>
          <a:lstStyle>
            <a:lvl1pPr>
              <a:defRPr>
                <a:solidFill>
                  <a:schemeClr val="tx1"/>
                </a:solidFill>
              </a:defRPr>
            </a:lvl1pPr>
          </a:lstStyle>
          <a:p>
            <a:fld id="{ADC8C146-0A20-4029-98D5-9A42EEDF8B24}" type="datetime1">
              <a:rPr lang="en-US" smtClean="0"/>
              <a:pPr/>
              <a:t>3/17/26</a:t>
            </a:fld>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dirty="0"/>
          </a:p>
        </p:txBody>
      </p:sp>
      <p:cxnSp>
        <p:nvCxnSpPr>
          <p:cNvPr id="3" name="Straight Connector 2">
            <a:extLst>
              <a:ext uri="{FF2B5EF4-FFF2-40B4-BE49-F238E27FC236}">
                <a16:creationId xmlns:a16="http://schemas.microsoft.com/office/drawing/2014/main" id="{2A2B6090-1D21-5610-7943-4C4F96A6C767}"/>
              </a:ext>
              <a:ext uri="{C183D7F6-B498-43B3-948B-1728B52AA6E4}">
                <adec:decorative xmlns:adec="http://schemas.microsoft.com/office/drawing/2017/decorative" val="1"/>
              </a:ext>
            </a:extLst>
          </p:cNvPr>
          <p:cNvCxnSpPr>
            <a:cxnSpLocks/>
          </p:cNvCxnSpPr>
          <p:nvPr/>
        </p:nvCxnSpPr>
        <p:spPr>
          <a:xfrm flipH="1">
            <a:off x="0" y="4638230"/>
            <a:ext cx="121919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56464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Content with Picture 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31520" y="4162317"/>
            <a:ext cx="2953618" cy="1892808"/>
          </a:xfrm>
        </p:spPr>
        <p:txBody>
          <a:bodyPr anchor="t">
            <a:normAutofit/>
          </a:bodyPr>
          <a:lstStyle>
            <a:lvl1pPr>
              <a:defRPr sz="3200">
                <a:solidFill>
                  <a:schemeClr val="tx1"/>
                </a:solidFill>
              </a:defRPr>
            </a:lvl1pPr>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1" y="0"/>
            <a:ext cx="12192000" cy="3778270"/>
          </a:xfrm>
          <a:blipFill>
            <a:blip r:embed="rId2">
              <a:alphaModFix amt="70000"/>
              <a:extLst>
                <a:ext uri="{28A0092B-C50C-407E-A947-70E740481C1C}">
                  <a14:useLocalDpi xmlns:a14="http://schemas.microsoft.com/office/drawing/2010/main" val="0"/>
                </a:ext>
              </a:extLst>
            </a:blip>
            <a:stretch>
              <a:fillRect/>
            </a:stretch>
          </a:blipFill>
        </p:spPr>
        <p:txBody>
          <a:bodyPr/>
          <a:lstStyle>
            <a:lvl1pPr>
              <a:defRPr>
                <a:solidFill>
                  <a:schemeClr val="tx1"/>
                </a:solidFill>
              </a:defRPr>
            </a:lvl1pPr>
          </a:lstStyle>
          <a:p>
            <a:r>
              <a:rPr lang="en-US" dirty="0"/>
              <a:t> </a:t>
            </a:r>
          </a:p>
        </p:txBody>
      </p:sp>
      <p:cxnSp>
        <p:nvCxnSpPr>
          <p:cNvPr id="3" name="Straight Connector 2">
            <a:extLst>
              <a:ext uri="{FF2B5EF4-FFF2-40B4-BE49-F238E27FC236}">
                <a16:creationId xmlns:a16="http://schemas.microsoft.com/office/drawing/2014/main" id="{2405500C-1C2B-4DBE-7BD5-6BEE65AA2531}"/>
              </a:ext>
              <a:ext uri="{C183D7F6-B498-43B3-948B-1728B52AA6E4}">
                <adec:decorative xmlns:adec="http://schemas.microsoft.com/office/drawing/2017/decorative" val="1"/>
              </a:ext>
            </a:extLst>
          </p:cNvPr>
          <p:cNvCxnSpPr>
            <a:cxnSpLocks/>
          </p:cNvCxnSpPr>
          <p:nvPr/>
        </p:nvCxnSpPr>
        <p:spPr>
          <a:xfrm flipH="1">
            <a:off x="0" y="3784300"/>
            <a:ext cx="121919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Footer Placeholder 9">
            <a:extLst>
              <a:ext uri="{FF2B5EF4-FFF2-40B4-BE49-F238E27FC236}">
                <a16:creationId xmlns:a16="http://schemas.microsoft.com/office/drawing/2014/main" id="{EFC0BAFC-A983-7661-7BE4-9CB4E1AAE80B}"/>
              </a:ext>
            </a:extLst>
          </p:cNvPr>
          <p:cNvSpPr>
            <a:spLocks noGrp="1"/>
          </p:cNvSpPr>
          <p:nvPr>
            <p:ph type="ftr" sz="quarter" idx="16"/>
          </p:nvPr>
        </p:nvSpPr>
        <p:spPr>
          <a:xfrm rot="16200000" flipH="1">
            <a:off x="-923978" y="5259333"/>
            <a:ext cx="2559157" cy="365125"/>
          </a:xfrm>
        </p:spPr>
        <p:txBody>
          <a:bodyPr/>
          <a:lstStyle/>
          <a:p>
            <a:r>
              <a:rPr lang="en-US" dirty="0"/>
              <a:t>Sample Footer Text</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3840480" y="4162318"/>
            <a:ext cx="7589520" cy="2240280"/>
          </a:xfrm>
        </p:spPr>
        <p:txBody>
          <a:bodyPr>
            <a:noAutofit/>
          </a:bodyPr>
          <a:lstStyle>
            <a:lvl1pPr marL="0" indent="0">
              <a:buFont typeface="Arial" panose="020B0604020202020204" pitchFamily="34" charset="0"/>
              <a:buNone/>
              <a:defRPr sz="1800">
                <a:solidFill>
                  <a:schemeClr val="tx1"/>
                </a:solidFill>
              </a:defRPr>
            </a:lvl1pPr>
            <a:lvl2pPr marL="514350" indent="-285750">
              <a:buFont typeface="Arial" panose="020B0604020202020204" pitchFamily="34" charset="0"/>
              <a:buChar char="•"/>
              <a:defRPr sz="1600">
                <a:solidFill>
                  <a:schemeClr val="tx1"/>
                </a:solidFill>
              </a:defRPr>
            </a:lvl2pPr>
            <a:lvl3pPr marL="742950" indent="-285750">
              <a:buFont typeface="Arial" panose="020B0604020202020204" pitchFamily="34" charset="0"/>
              <a:buChar char="•"/>
              <a:defRPr sz="1400">
                <a:solidFill>
                  <a:schemeClr val="tx1"/>
                </a:solidFill>
              </a:defRPr>
            </a:lvl3pPr>
            <a:lvl4pPr marL="857250" indent="-171450">
              <a:buFont typeface="Arial" panose="020B0604020202020204" pitchFamily="34" charset="0"/>
              <a:buChar char="•"/>
              <a:defRPr sz="1200">
                <a:solidFill>
                  <a:schemeClr val="tx1"/>
                </a:solidFill>
              </a:defRPr>
            </a:lvl4pPr>
            <a:lvl5pPr marL="1085850" indent="-171450">
              <a:buFont typeface="Arial" panose="020B0604020202020204" pitchFamily="34" charset="0"/>
              <a:buChar cha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8">
            <a:extLst>
              <a:ext uri="{FF2B5EF4-FFF2-40B4-BE49-F238E27FC236}">
                <a16:creationId xmlns:a16="http://schemas.microsoft.com/office/drawing/2014/main" id="{273E16F8-613D-6FF2-3AAE-FB4255DC1EF7}"/>
              </a:ext>
            </a:extLst>
          </p:cNvPr>
          <p:cNvSpPr>
            <a:spLocks noGrp="1"/>
          </p:cNvSpPr>
          <p:nvPr>
            <p:ph type="dt" sz="half" idx="15"/>
          </p:nvPr>
        </p:nvSpPr>
        <p:spPr/>
        <p:txBody>
          <a:bodyPr/>
          <a:lstStyle/>
          <a:p>
            <a:fld id="{7FA43F5B-065E-43CE-B3FD-98C48A6F94D7}" type="datetime1">
              <a:rPr lang="en-US" smtClean="0"/>
              <a:t>3/17/26</a:t>
            </a:fld>
            <a:endParaRPr lang="en-US" dirty="0"/>
          </a:p>
        </p:txBody>
      </p:sp>
      <p:sp>
        <p:nvSpPr>
          <p:cNvPr id="12" name="Slide Number Placeholder 11">
            <a:extLst>
              <a:ext uri="{FF2B5EF4-FFF2-40B4-BE49-F238E27FC236}">
                <a16:creationId xmlns:a16="http://schemas.microsoft.com/office/drawing/2014/main" id="{64EC89D4-F3C3-252D-E57A-D34A76D8BD1E}"/>
              </a:ext>
            </a:extLst>
          </p:cNvPr>
          <p:cNvSpPr>
            <a:spLocks noGrp="1"/>
          </p:cNvSpPr>
          <p:nvPr>
            <p:ph type="sldNum" sz="quarter" idx="17"/>
          </p:nvPr>
        </p:nvSpPr>
        <p:spPr>
          <a:xfrm>
            <a:off x="11512296" y="6356350"/>
            <a:ext cx="574620" cy="365125"/>
          </a:xfrm>
        </p:spPr>
        <p:txBody>
          <a:bodyPr/>
          <a:lstStyle/>
          <a:p>
            <a:fld id="{2DE90F28-AFBB-4AB2-AA79-6D3F72ED131B}" type="slidenum">
              <a:rPr lang="en-US" smtClean="0"/>
              <a:t>‹#›</a:t>
            </a:fld>
            <a:endParaRPr lang="en-US" dirty="0"/>
          </a:p>
        </p:txBody>
      </p:sp>
    </p:spTree>
    <p:extLst>
      <p:ext uri="{BB962C8B-B14F-4D97-AF65-F5344CB8AC3E}">
        <p14:creationId xmlns:p14="http://schemas.microsoft.com/office/powerpoint/2010/main" val="9697166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Content with Picture 1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31520" y="813647"/>
            <a:ext cx="2953618" cy="1892808"/>
          </a:xfrm>
        </p:spPr>
        <p:txBody>
          <a:bodyPr anchor="b" anchorCtr="0">
            <a:normAutofit/>
          </a:bodyPr>
          <a:lstStyle>
            <a:lvl1pPr>
              <a:defRPr sz="3200">
                <a:solidFill>
                  <a:schemeClr val="tx1"/>
                </a:solidFill>
              </a:defRPr>
            </a:lvl1pPr>
          </a:lstStyle>
          <a:p>
            <a:r>
              <a:rPr lang="en-US"/>
              <a:t>Click to edit Master title style</a:t>
            </a:r>
          </a:p>
        </p:txBody>
      </p:sp>
      <p:sp>
        <p:nvSpPr>
          <p:cNvPr id="4" name="Footer Placeholder 3">
            <a:extLst>
              <a:ext uri="{FF2B5EF4-FFF2-40B4-BE49-F238E27FC236}">
                <a16:creationId xmlns:a16="http://schemas.microsoft.com/office/drawing/2014/main" id="{D1C5DDB1-0680-6692-8E8B-F9D50E915262}"/>
              </a:ext>
            </a:extLst>
          </p:cNvPr>
          <p:cNvSpPr>
            <a:spLocks noGrp="1"/>
          </p:cNvSpPr>
          <p:nvPr>
            <p:ph type="ftr" sz="quarter" idx="16"/>
          </p:nvPr>
        </p:nvSpPr>
        <p:spPr>
          <a:xfrm rot="16200000" flipH="1">
            <a:off x="-853249" y="1315045"/>
            <a:ext cx="2417698" cy="365125"/>
          </a:xfrm>
        </p:spPr>
        <p:txBody>
          <a:bodyPr/>
          <a:lstStyle>
            <a:lvl1pPr>
              <a:defRPr>
                <a:solidFill>
                  <a:schemeClr val="tx1"/>
                </a:solidFill>
              </a:defRPr>
            </a:lvl1pPr>
          </a:lstStyle>
          <a:p>
            <a:r>
              <a:rPr lang="en-US" dirty="0"/>
              <a:t>Sample Footer Text</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3977640" y="466175"/>
            <a:ext cx="7409228" cy="2240280"/>
          </a:xfrm>
        </p:spPr>
        <p:txBody>
          <a:bodyPr anchor="b" anchorCtr="0">
            <a:noAutofit/>
          </a:bodyPr>
          <a:lstStyle>
            <a:lvl1pPr marL="0" indent="0">
              <a:buFont typeface="Arial" panose="020B0604020202020204" pitchFamily="34" charset="0"/>
              <a:buNone/>
              <a:defRPr sz="1800">
                <a:solidFill>
                  <a:schemeClr val="tx1"/>
                </a:solidFill>
              </a:defRPr>
            </a:lvl1pPr>
            <a:lvl2pPr marL="514350" indent="-285750">
              <a:buFont typeface="Arial" panose="020B0604020202020204" pitchFamily="34" charset="0"/>
              <a:buChar char="•"/>
              <a:defRPr sz="1600">
                <a:solidFill>
                  <a:schemeClr val="tx1"/>
                </a:solidFill>
              </a:defRPr>
            </a:lvl2pPr>
            <a:lvl3pPr marL="742950" indent="-285750">
              <a:buFont typeface="Arial" panose="020B0604020202020204" pitchFamily="34" charset="0"/>
              <a:buChar char="•"/>
              <a:defRPr sz="1400">
                <a:solidFill>
                  <a:schemeClr val="tx1"/>
                </a:solidFill>
              </a:defRPr>
            </a:lvl3pPr>
            <a:lvl4pPr marL="857250" indent="-171450">
              <a:buFont typeface="Arial" panose="020B0604020202020204" pitchFamily="34" charset="0"/>
              <a:buChar char="•"/>
              <a:defRPr sz="1200">
                <a:solidFill>
                  <a:schemeClr val="tx1"/>
                </a:solidFill>
              </a:defRPr>
            </a:lvl4pPr>
            <a:lvl5pPr marL="1085850" indent="-171450">
              <a:buFont typeface="Arial" panose="020B0604020202020204" pitchFamily="34" charset="0"/>
              <a:buChar cha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865DF332-3FBA-2C89-59F5-FA1778C4985A}"/>
              </a:ext>
            </a:extLst>
          </p:cNvPr>
          <p:cNvSpPr>
            <a:spLocks noGrp="1"/>
          </p:cNvSpPr>
          <p:nvPr>
            <p:ph type="dt" sz="half" idx="15"/>
          </p:nvPr>
        </p:nvSpPr>
        <p:spPr>
          <a:xfrm rot="5400000">
            <a:off x="10902234" y="1160706"/>
            <a:ext cx="1754184" cy="365125"/>
          </a:xfrm>
        </p:spPr>
        <p:txBody>
          <a:bodyPr/>
          <a:lstStyle>
            <a:lvl1pPr>
              <a:defRPr>
                <a:solidFill>
                  <a:schemeClr val="tx1"/>
                </a:solidFill>
              </a:defRPr>
            </a:lvl1pPr>
          </a:lstStyle>
          <a:p>
            <a:fld id="{7FA43F5B-065E-43CE-B3FD-98C48A6F94D7}" type="datetime1">
              <a:rPr lang="en-US" smtClean="0"/>
              <a:pPr/>
              <a:t>3/17/26</a:t>
            </a:fld>
            <a:endParaRPr lang="en-US" dirty="0"/>
          </a:p>
        </p:txBody>
      </p:sp>
      <p:sp>
        <p:nvSpPr>
          <p:cNvPr id="9" name="Slide Number Placeholder 8">
            <a:extLst>
              <a:ext uri="{FF2B5EF4-FFF2-40B4-BE49-F238E27FC236}">
                <a16:creationId xmlns:a16="http://schemas.microsoft.com/office/drawing/2014/main" id="{BB9E9CA5-FE3A-8B3B-FD85-EEC977EA262E}"/>
              </a:ext>
            </a:extLst>
          </p:cNvPr>
          <p:cNvSpPr>
            <a:spLocks noGrp="1"/>
          </p:cNvSpPr>
          <p:nvPr>
            <p:ph type="sldNum" sz="quarter" idx="17"/>
          </p:nvPr>
        </p:nvSpPr>
        <p:spPr>
          <a:xfrm>
            <a:off x="11512296" y="2353708"/>
            <a:ext cx="574620" cy="365125"/>
          </a:xfrm>
        </p:spPr>
        <p:txBody>
          <a:bodyPr/>
          <a:lstStyle>
            <a:lvl1pPr>
              <a:defRPr>
                <a:solidFill>
                  <a:schemeClr val="tx1"/>
                </a:solidFill>
              </a:defRPr>
            </a:lvl1pPr>
          </a:lstStyle>
          <a:p>
            <a:fld id="{2DE90F28-AFBB-4AB2-AA79-6D3F72ED131B}" type="slidenum">
              <a:rPr lang="en-US" smtClean="0"/>
              <a:pPr/>
              <a:t>‹#›</a:t>
            </a:fld>
            <a:endParaRPr lang="en-US" dirty="0"/>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1" y="3079730"/>
            <a:ext cx="12192000" cy="3778270"/>
          </a:xfrm>
          <a:blipFill>
            <a:blip r:embed="rId2">
              <a:alphaModFix amt="70000"/>
              <a:extLst>
                <a:ext uri="{28A0092B-C50C-407E-A947-70E740481C1C}">
                  <a14:useLocalDpi xmlns:a14="http://schemas.microsoft.com/office/drawing/2010/main" val="0"/>
                </a:ext>
              </a:extLst>
            </a:blip>
            <a:stretch>
              <a:fillRect/>
            </a:stretch>
          </a:blipFill>
        </p:spPr>
        <p:txBody>
          <a:bodyPr/>
          <a:lstStyle>
            <a:lvl1pPr>
              <a:defRPr>
                <a:solidFill>
                  <a:schemeClr val="tx1"/>
                </a:solidFill>
              </a:defRPr>
            </a:lvl1pPr>
          </a:lstStyle>
          <a:p>
            <a:r>
              <a:rPr lang="en-US" dirty="0"/>
              <a:t> </a:t>
            </a:r>
          </a:p>
        </p:txBody>
      </p:sp>
      <p:cxnSp>
        <p:nvCxnSpPr>
          <p:cNvPr id="5" name="Straight Connector 4">
            <a:extLst>
              <a:ext uri="{FF2B5EF4-FFF2-40B4-BE49-F238E27FC236}">
                <a16:creationId xmlns:a16="http://schemas.microsoft.com/office/drawing/2014/main" id="{98916A20-C6D4-6297-2A89-F60B0B6DAF9A}"/>
              </a:ext>
              <a:ext uri="{C183D7F6-B498-43B3-948B-1728B52AA6E4}">
                <adec:decorative xmlns:adec="http://schemas.microsoft.com/office/drawing/2017/decorative" val="1"/>
              </a:ext>
            </a:extLst>
          </p:cNvPr>
          <p:cNvCxnSpPr>
            <a:cxnSpLocks/>
          </p:cNvCxnSpPr>
          <p:nvPr userDrawn="1"/>
        </p:nvCxnSpPr>
        <p:spPr>
          <a:xfrm flipH="1">
            <a:off x="0" y="3071719"/>
            <a:ext cx="121919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13778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Content with Picture 1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40080" y="5577840"/>
            <a:ext cx="10972802" cy="970463"/>
          </a:xfrm>
        </p:spPr>
        <p:txBody>
          <a:bodyPr anchor="t" anchorCtr="0"/>
          <a:lstStyle>
            <a:lvl1pPr>
              <a:defRPr>
                <a:solidFill>
                  <a:schemeClr val="tx1"/>
                </a:solidFill>
              </a:defRPr>
            </a:lvl1pPr>
          </a:lstStyle>
          <a:p>
            <a:r>
              <a:rPr lang="en-US"/>
              <a:t>Click to edit Master title style</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defRPr>
            </a:lvl1pPr>
          </a:lstStyle>
          <a:p>
            <a:r>
              <a:rPr lang="en-US" dirty="0"/>
              <a:t>Sample Footer Text</a:t>
            </a:r>
          </a:p>
        </p:txBody>
      </p:sp>
      <p:sp>
        <p:nvSpPr>
          <p:cNvPr id="10" name="Picture Placeholder 9">
            <a:extLst>
              <a:ext uri="{FF2B5EF4-FFF2-40B4-BE49-F238E27FC236}">
                <a16:creationId xmlns:a16="http://schemas.microsoft.com/office/drawing/2014/main" id="{F715F3DA-3DCE-67E6-E94C-48C96A36C98B}"/>
              </a:ext>
            </a:extLst>
          </p:cNvPr>
          <p:cNvSpPr>
            <a:spLocks noGrp="1"/>
          </p:cNvSpPr>
          <p:nvPr>
            <p:ph type="pic" sz="quarter" idx="13" hasCustomPrompt="1"/>
          </p:nvPr>
        </p:nvSpPr>
        <p:spPr>
          <a:xfrm>
            <a:off x="640080" y="365760"/>
            <a:ext cx="5898743" cy="4425696"/>
          </a:xfrm>
          <a:custGeom>
            <a:avLst/>
            <a:gdLst>
              <a:gd name="connsiteX0" fmla="*/ 2983368 w 6446520"/>
              <a:gd name="connsiteY0" fmla="*/ 0 h 4425696"/>
              <a:gd name="connsiteX1" fmla="*/ 3463152 w 6446520"/>
              <a:gd name="connsiteY1" fmla="*/ 0 h 4425696"/>
              <a:gd name="connsiteX2" fmla="*/ 3552820 w 6446520"/>
              <a:gd name="connsiteY2" fmla="*/ 7008 h 4425696"/>
              <a:gd name="connsiteX3" fmla="*/ 6446520 w 6446520"/>
              <a:gd name="connsiteY3" fmla="*/ 3302772 h 4425696"/>
              <a:gd name="connsiteX4" fmla="*/ 6446520 w 6446520"/>
              <a:gd name="connsiteY4" fmla="*/ 4425696 h 4425696"/>
              <a:gd name="connsiteX5" fmla="*/ 0 w 6446520"/>
              <a:gd name="connsiteY5" fmla="*/ 4425696 h 4425696"/>
              <a:gd name="connsiteX6" fmla="*/ 0 w 6446520"/>
              <a:gd name="connsiteY6" fmla="*/ 3302772 h 4425696"/>
              <a:gd name="connsiteX7" fmla="*/ 2893701 w 6446520"/>
              <a:gd name="connsiteY7" fmla="*/ 7008 h 4425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46520" h="4425696">
                <a:moveTo>
                  <a:pt x="2983368" y="0"/>
                </a:moveTo>
                <a:lnTo>
                  <a:pt x="3463152" y="0"/>
                </a:lnTo>
                <a:lnTo>
                  <a:pt x="3552820" y="7008"/>
                </a:lnTo>
                <a:cubicBezTo>
                  <a:pt x="5178169" y="176660"/>
                  <a:pt x="6446520" y="1587478"/>
                  <a:pt x="6446520" y="3302772"/>
                </a:cubicBezTo>
                <a:lnTo>
                  <a:pt x="6446520" y="4425696"/>
                </a:lnTo>
                <a:lnTo>
                  <a:pt x="0" y="4425696"/>
                </a:lnTo>
                <a:lnTo>
                  <a:pt x="0" y="3302772"/>
                </a:lnTo>
                <a:cubicBezTo>
                  <a:pt x="0" y="1587478"/>
                  <a:pt x="1268352" y="176660"/>
                  <a:pt x="2893701" y="7008"/>
                </a:cubicBezTo>
                <a:close/>
              </a:path>
            </a:pathLst>
          </a:custGeom>
          <a:blipFill dpi="0" rotWithShape="1">
            <a:blip r:embed="rId2">
              <a:alphaModFix amt="71000"/>
              <a:extLst>
                <a:ext uri="{28A0092B-C50C-407E-A947-70E740481C1C}">
                  <a14:useLocalDpi xmlns:a14="http://schemas.microsoft.com/office/drawing/2010/main" val="0"/>
                </a:ext>
              </a:extLst>
            </a:blip>
            <a:srcRect/>
            <a:stretch>
              <a:fillRect/>
            </a:stretch>
          </a:blipFill>
          <a:ln w="6350">
            <a:solidFill>
              <a:schemeClr val="tx1"/>
            </a:solidFill>
          </a:ln>
        </p:spPr>
        <p:txBody>
          <a:bodyPr wrap="square">
            <a:noAutofit/>
          </a:bodyPr>
          <a:lstStyle>
            <a:lvl1pPr>
              <a:defRPr>
                <a:solidFill>
                  <a:schemeClr val="tx1"/>
                </a:solidFill>
              </a:defRPr>
            </a:lvl1pPr>
          </a:lstStyle>
          <a:p>
            <a:r>
              <a:rPr lang="en-US" dirty="0"/>
              <a:t> </a:t>
            </a:r>
          </a:p>
        </p:txBody>
      </p:sp>
      <p:sp>
        <p:nvSpPr>
          <p:cNvPr id="8" name="Content Placeholder 7">
            <a:extLst>
              <a:ext uri="{FF2B5EF4-FFF2-40B4-BE49-F238E27FC236}">
                <a16:creationId xmlns:a16="http://schemas.microsoft.com/office/drawing/2014/main" id="{C1897688-419F-6EB2-5CC1-DC14924E5FC3}"/>
              </a:ext>
            </a:extLst>
          </p:cNvPr>
          <p:cNvSpPr>
            <a:spLocks noGrp="1"/>
          </p:cNvSpPr>
          <p:nvPr>
            <p:ph sz="quarter" idx="14"/>
          </p:nvPr>
        </p:nvSpPr>
        <p:spPr>
          <a:xfrm>
            <a:off x="6950303" y="365760"/>
            <a:ext cx="4571137" cy="4428871"/>
          </a:xfrm>
        </p:spPr>
        <p:txBody>
          <a:bodyPr anchor="b" anchorCtr="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defRPr>
            </a:lvl1pPr>
          </a:lstStyle>
          <a:p>
            <a:fld id="{4766791B-F730-470C-BD5E-FFF8D449589F}" type="datetime1">
              <a:rPr lang="en-US" smtClean="0"/>
              <a:pPr/>
              <a:t>3/17/26</a:t>
            </a:fld>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dirty="0"/>
          </a:p>
        </p:txBody>
      </p:sp>
      <p:cxnSp>
        <p:nvCxnSpPr>
          <p:cNvPr id="3" name="Straight Connector 2">
            <a:extLst>
              <a:ext uri="{FF2B5EF4-FFF2-40B4-BE49-F238E27FC236}">
                <a16:creationId xmlns:a16="http://schemas.microsoft.com/office/drawing/2014/main" id="{F5EDA098-8E4B-3EB1-646C-4227A3202019}"/>
              </a:ext>
              <a:ext uri="{C183D7F6-B498-43B3-948B-1728B52AA6E4}">
                <adec:decorative xmlns:adec="http://schemas.microsoft.com/office/drawing/2017/decorative" val="1"/>
              </a:ext>
            </a:extLst>
          </p:cNvPr>
          <p:cNvCxnSpPr>
            <a:cxnSpLocks/>
          </p:cNvCxnSpPr>
          <p:nvPr userDrawn="1"/>
        </p:nvCxnSpPr>
        <p:spPr>
          <a:xfrm flipH="1">
            <a:off x="0" y="5212080"/>
            <a:ext cx="121919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26841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Content with Picture 1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40080" y="4882896"/>
            <a:ext cx="3657603" cy="1453896"/>
          </a:xfrm>
        </p:spPr>
        <p:txBody>
          <a:bodyPr anchor="t">
            <a:normAutofit/>
          </a:bodyPr>
          <a:lstStyle>
            <a:lvl1pPr algn="ctr">
              <a:defRPr sz="3200">
                <a:solidFill>
                  <a:schemeClr val="tx1"/>
                </a:solidFill>
              </a:defRPr>
            </a:lvl1pPr>
          </a:lstStyle>
          <a:p>
            <a:r>
              <a:rPr lang="en-US" dirty="0"/>
              <a:t>Click to edit Master title style</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defRPr>
            </a:lvl1pPr>
          </a:lstStyle>
          <a:p>
            <a:r>
              <a:rPr lang="en-US" dirty="0"/>
              <a:t>Sample Footer Text</a:t>
            </a:r>
          </a:p>
        </p:txBody>
      </p:sp>
      <p:sp>
        <p:nvSpPr>
          <p:cNvPr id="16" name="Picture Placeholder 15">
            <a:extLst>
              <a:ext uri="{FF2B5EF4-FFF2-40B4-BE49-F238E27FC236}">
                <a16:creationId xmlns:a16="http://schemas.microsoft.com/office/drawing/2014/main" id="{838F5DE0-1AA8-5320-EBEC-7B2EEF399630}"/>
              </a:ext>
            </a:extLst>
          </p:cNvPr>
          <p:cNvSpPr>
            <a:spLocks noGrp="1"/>
          </p:cNvSpPr>
          <p:nvPr>
            <p:ph type="pic" sz="quarter" idx="13" hasCustomPrompt="1"/>
          </p:nvPr>
        </p:nvSpPr>
        <p:spPr>
          <a:xfrm>
            <a:off x="731520" y="548642"/>
            <a:ext cx="3490175" cy="4041647"/>
          </a:xfrm>
          <a:custGeom>
            <a:avLst/>
            <a:gdLst>
              <a:gd name="connsiteX0" fmla="*/ 1745088 w 3490175"/>
              <a:gd name="connsiteY0" fmla="*/ 0 h 4041647"/>
              <a:gd name="connsiteX1" fmla="*/ 3490175 w 3490175"/>
              <a:gd name="connsiteY1" fmla="*/ 1745088 h 4041647"/>
              <a:gd name="connsiteX2" fmla="*/ 3490175 w 3490175"/>
              <a:gd name="connsiteY2" fmla="*/ 3141232 h 4041647"/>
              <a:gd name="connsiteX3" fmla="*/ 3490175 w 3490175"/>
              <a:gd name="connsiteY3" fmla="*/ 3490175 h 4041647"/>
              <a:gd name="connsiteX4" fmla="*/ 3490175 w 3490175"/>
              <a:gd name="connsiteY4" fmla="*/ 4041647 h 4041647"/>
              <a:gd name="connsiteX5" fmla="*/ 0 w 3490175"/>
              <a:gd name="connsiteY5" fmla="*/ 4041647 h 4041647"/>
              <a:gd name="connsiteX6" fmla="*/ 0 w 3490175"/>
              <a:gd name="connsiteY6" fmla="*/ 3490175 h 4041647"/>
              <a:gd name="connsiteX7" fmla="*/ 0 w 3490175"/>
              <a:gd name="connsiteY7" fmla="*/ 3141232 h 4041647"/>
              <a:gd name="connsiteX8" fmla="*/ 0 w 3490175"/>
              <a:gd name="connsiteY8" fmla="*/ 1745088 h 4041647"/>
              <a:gd name="connsiteX9" fmla="*/ 1745088 w 3490175"/>
              <a:gd name="connsiteY9" fmla="*/ 0 h 4041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90175" h="4041647">
                <a:moveTo>
                  <a:pt x="1745088" y="0"/>
                </a:moveTo>
                <a:cubicBezTo>
                  <a:pt x="2708873" y="0"/>
                  <a:pt x="3490175" y="781302"/>
                  <a:pt x="3490175" y="1745088"/>
                </a:cubicBezTo>
                <a:lnTo>
                  <a:pt x="3490175" y="3141232"/>
                </a:lnTo>
                <a:lnTo>
                  <a:pt x="3490175" y="3490175"/>
                </a:lnTo>
                <a:lnTo>
                  <a:pt x="3490175" y="4041647"/>
                </a:lnTo>
                <a:lnTo>
                  <a:pt x="0" y="4041647"/>
                </a:lnTo>
                <a:lnTo>
                  <a:pt x="0" y="3490175"/>
                </a:lnTo>
                <a:lnTo>
                  <a:pt x="0" y="3141232"/>
                </a:lnTo>
                <a:lnTo>
                  <a:pt x="0" y="1745088"/>
                </a:lnTo>
                <a:cubicBezTo>
                  <a:pt x="0" y="781302"/>
                  <a:pt x="781302" y="0"/>
                  <a:pt x="1745088" y="0"/>
                </a:cubicBezTo>
                <a:close/>
              </a:path>
            </a:pathLst>
          </a:custGeom>
          <a:blipFill dpi="0" rotWithShape="1">
            <a:blip r:embed="rId2">
              <a:alphaModFix amt="81000"/>
              <a:extLst>
                <a:ext uri="{28A0092B-C50C-407E-A947-70E740481C1C}">
                  <a14:useLocalDpi xmlns:a14="http://schemas.microsoft.com/office/drawing/2010/main" val="0"/>
                </a:ext>
              </a:extLst>
            </a:blip>
            <a:srcRect/>
            <a:stretch>
              <a:fillRect/>
            </a:stretch>
          </a:blipFill>
          <a:ln w="6350">
            <a:solidFill>
              <a:schemeClr val="tx1"/>
            </a:solidFill>
          </a:ln>
        </p:spPr>
        <p:txBody>
          <a:bodyPr wrap="square">
            <a:noAutofit/>
          </a:bodyPr>
          <a:lstStyle>
            <a:lvl1pPr>
              <a:defRPr>
                <a:solidFill>
                  <a:schemeClr val="tx1"/>
                </a:solidFill>
              </a:defRPr>
            </a:lvl1pPr>
          </a:lstStyle>
          <a:p>
            <a:r>
              <a:rPr lang="en-US" dirty="0"/>
              <a:t> </a:t>
            </a:r>
          </a:p>
        </p:txBody>
      </p:sp>
      <p:sp>
        <p:nvSpPr>
          <p:cNvPr id="8" name="Content Placeholder 7">
            <a:extLst>
              <a:ext uri="{FF2B5EF4-FFF2-40B4-BE49-F238E27FC236}">
                <a16:creationId xmlns:a16="http://schemas.microsoft.com/office/drawing/2014/main" id="{83F7B03F-5EDA-605B-1A2E-F48896E48939}"/>
              </a:ext>
            </a:extLst>
          </p:cNvPr>
          <p:cNvSpPr>
            <a:spLocks noGrp="1"/>
          </p:cNvSpPr>
          <p:nvPr>
            <p:ph sz="quarter" idx="14"/>
          </p:nvPr>
        </p:nvSpPr>
        <p:spPr>
          <a:xfrm>
            <a:off x="4937760" y="549275"/>
            <a:ext cx="6561138" cy="575945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defRPr>
            </a:lvl1pPr>
          </a:lstStyle>
          <a:p>
            <a:fld id="{D73859A7-84EB-4384-87AF-59CC16704CF8}" type="datetime1">
              <a:rPr lang="en-US" smtClean="0"/>
              <a:pPr/>
              <a:t>3/17/26</a:t>
            </a:fld>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dirty="0"/>
          </a:p>
        </p:txBody>
      </p:sp>
      <p:cxnSp>
        <p:nvCxnSpPr>
          <p:cNvPr id="3" name="Straight Connector 2">
            <a:extLst>
              <a:ext uri="{FF2B5EF4-FFF2-40B4-BE49-F238E27FC236}">
                <a16:creationId xmlns:a16="http://schemas.microsoft.com/office/drawing/2014/main" id="{619C3A72-7CAE-129F-7490-B687280EF1C9}"/>
              </a:ext>
              <a:ext uri="{C183D7F6-B498-43B3-948B-1728B52AA6E4}">
                <adec:decorative xmlns:adec="http://schemas.microsoft.com/office/drawing/2017/decorative" val="1"/>
              </a:ext>
            </a:extLst>
          </p:cNvPr>
          <p:cNvCxnSpPr>
            <a:cxnSpLocks/>
          </p:cNvCxnSpPr>
          <p:nvPr userDrawn="1"/>
        </p:nvCxnSpPr>
        <p:spPr>
          <a:xfrm>
            <a:off x="4646117" y="0"/>
            <a:ext cx="0" cy="6858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01308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Content with Picture 17">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F8B008C-A5E8-826A-5F68-E2A4C542B6F6}"/>
              </a:ext>
            </a:extLst>
          </p:cNvPr>
          <p:cNvSpPr>
            <a:spLocks noGrp="1"/>
          </p:cNvSpPr>
          <p:nvPr>
            <p:ph type="title"/>
          </p:nvPr>
        </p:nvSpPr>
        <p:spPr>
          <a:xfrm>
            <a:off x="731520" y="320040"/>
            <a:ext cx="10780776" cy="932688"/>
          </a:xfrm>
        </p:spPr>
        <p:txBody>
          <a:bodyPr anchor="b"/>
          <a:lstStyle>
            <a:lvl1pPr>
              <a:defRPr sz="3200">
                <a:solidFill>
                  <a:schemeClr val="tx1"/>
                </a:solidFill>
              </a:defRPr>
            </a:lvl1pPr>
          </a:lstStyle>
          <a:p>
            <a:r>
              <a:rPr lang="en-US"/>
              <a:t>Click to edit Master title style</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defRPr>
            </a:lvl1pPr>
          </a:lstStyle>
          <a:p>
            <a:r>
              <a:rPr lang="en-US" dirty="0"/>
              <a:t>Sample Footer Text</a:t>
            </a:r>
          </a:p>
        </p:txBody>
      </p:sp>
      <p:sp>
        <p:nvSpPr>
          <p:cNvPr id="16" name="Picture Placeholder 15">
            <a:extLst>
              <a:ext uri="{FF2B5EF4-FFF2-40B4-BE49-F238E27FC236}">
                <a16:creationId xmlns:a16="http://schemas.microsoft.com/office/drawing/2014/main" id="{838F5DE0-1AA8-5320-EBEC-7B2EEF399630}"/>
              </a:ext>
            </a:extLst>
          </p:cNvPr>
          <p:cNvSpPr>
            <a:spLocks noGrp="1"/>
          </p:cNvSpPr>
          <p:nvPr>
            <p:ph type="pic" sz="quarter" idx="13" hasCustomPrompt="1"/>
          </p:nvPr>
        </p:nvSpPr>
        <p:spPr>
          <a:xfrm>
            <a:off x="731520" y="1816163"/>
            <a:ext cx="3920691" cy="4540188"/>
          </a:xfrm>
          <a:custGeom>
            <a:avLst/>
            <a:gdLst>
              <a:gd name="connsiteX0" fmla="*/ 1745088 w 3490175"/>
              <a:gd name="connsiteY0" fmla="*/ 0 h 4041647"/>
              <a:gd name="connsiteX1" fmla="*/ 3490175 w 3490175"/>
              <a:gd name="connsiteY1" fmla="*/ 1745088 h 4041647"/>
              <a:gd name="connsiteX2" fmla="*/ 3490175 w 3490175"/>
              <a:gd name="connsiteY2" fmla="*/ 3141232 h 4041647"/>
              <a:gd name="connsiteX3" fmla="*/ 3490175 w 3490175"/>
              <a:gd name="connsiteY3" fmla="*/ 3490175 h 4041647"/>
              <a:gd name="connsiteX4" fmla="*/ 3490175 w 3490175"/>
              <a:gd name="connsiteY4" fmla="*/ 4041647 h 4041647"/>
              <a:gd name="connsiteX5" fmla="*/ 0 w 3490175"/>
              <a:gd name="connsiteY5" fmla="*/ 4041647 h 4041647"/>
              <a:gd name="connsiteX6" fmla="*/ 0 w 3490175"/>
              <a:gd name="connsiteY6" fmla="*/ 3490175 h 4041647"/>
              <a:gd name="connsiteX7" fmla="*/ 0 w 3490175"/>
              <a:gd name="connsiteY7" fmla="*/ 3141232 h 4041647"/>
              <a:gd name="connsiteX8" fmla="*/ 0 w 3490175"/>
              <a:gd name="connsiteY8" fmla="*/ 1745088 h 4041647"/>
              <a:gd name="connsiteX9" fmla="*/ 1745088 w 3490175"/>
              <a:gd name="connsiteY9" fmla="*/ 0 h 4041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90175" h="4041647">
                <a:moveTo>
                  <a:pt x="1745088" y="0"/>
                </a:moveTo>
                <a:cubicBezTo>
                  <a:pt x="2708873" y="0"/>
                  <a:pt x="3490175" y="781302"/>
                  <a:pt x="3490175" y="1745088"/>
                </a:cubicBezTo>
                <a:lnTo>
                  <a:pt x="3490175" y="3141232"/>
                </a:lnTo>
                <a:lnTo>
                  <a:pt x="3490175" y="3490175"/>
                </a:lnTo>
                <a:lnTo>
                  <a:pt x="3490175" y="4041647"/>
                </a:lnTo>
                <a:lnTo>
                  <a:pt x="0" y="4041647"/>
                </a:lnTo>
                <a:lnTo>
                  <a:pt x="0" y="3490175"/>
                </a:lnTo>
                <a:lnTo>
                  <a:pt x="0" y="3141232"/>
                </a:lnTo>
                <a:lnTo>
                  <a:pt x="0" y="1745088"/>
                </a:lnTo>
                <a:cubicBezTo>
                  <a:pt x="0" y="781302"/>
                  <a:pt x="781302" y="0"/>
                  <a:pt x="1745088" y="0"/>
                </a:cubicBezTo>
                <a:close/>
              </a:path>
            </a:pathLst>
          </a:custGeom>
          <a:blipFill>
            <a:blip r:embed="rId2">
              <a:alphaModFix amt="70000"/>
              <a:extLst>
                <a:ext uri="{28A0092B-C50C-407E-A947-70E740481C1C}">
                  <a14:useLocalDpi xmlns:a14="http://schemas.microsoft.com/office/drawing/2010/main" val="0"/>
                </a:ext>
              </a:extLst>
            </a:blip>
            <a:stretch>
              <a:fillRect/>
            </a:stretch>
          </a:blipFill>
          <a:ln w="6350">
            <a:solidFill>
              <a:schemeClr val="tx1"/>
            </a:solidFill>
          </a:ln>
        </p:spPr>
        <p:txBody>
          <a:bodyPr wrap="square">
            <a:noAutofit/>
          </a:bodyPr>
          <a:lstStyle>
            <a:lvl1pPr>
              <a:defRPr>
                <a:solidFill>
                  <a:schemeClr val="tx1"/>
                </a:solidFill>
              </a:defRPr>
            </a:lvl1pPr>
          </a:lstStyle>
          <a:p>
            <a:r>
              <a:rPr lang="en-US" dirty="0"/>
              <a:t> </a:t>
            </a:r>
          </a:p>
        </p:txBody>
      </p:sp>
      <p:sp>
        <p:nvSpPr>
          <p:cNvPr id="8" name="Content Placeholder 7">
            <a:extLst>
              <a:ext uri="{FF2B5EF4-FFF2-40B4-BE49-F238E27FC236}">
                <a16:creationId xmlns:a16="http://schemas.microsoft.com/office/drawing/2014/main" id="{83F7B03F-5EDA-605B-1A2E-F48896E48939}"/>
              </a:ext>
            </a:extLst>
          </p:cNvPr>
          <p:cNvSpPr>
            <a:spLocks noGrp="1"/>
          </p:cNvSpPr>
          <p:nvPr>
            <p:ph sz="quarter" idx="14"/>
          </p:nvPr>
        </p:nvSpPr>
        <p:spPr>
          <a:xfrm>
            <a:off x="5149516" y="1812758"/>
            <a:ext cx="6349381" cy="45401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defRPr>
            </a:lvl1pPr>
          </a:lstStyle>
          <a:p>
            <a:fld id="{D73859A7-84EB-4384-87AF-59CC16704CF8}" type="datetime1">
              <a:rPr lang="en-US" smtClean="0"/>
              <a:pPr/>
              <a:t>3/17/26</a:t>
            </a:fld>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22468762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Content with Picture 1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18164" y="559341"/>
            <a:ext cx="10755670" cy="932688"/>
          </a:xfrm>
        </p:spPr>
        <p:txBody>
          <a:bodyPr anchor="b"/>
          <a:lstStyle/>
          <a:p>
            <a:r>
              <a:rPr lang="en-US"/>
              <a:t>Click to edit Master title style</a:t>
            </a:r>
          </a:p>
        </p:txBody>
      </p:sp>
      <p:sp>
        <p:nvSpPr>
          <p:cNvPr id="9" name="Footer Placeholder 5">
            <a:extLst>
              <a:ext uri="{FF2B5EF4-FFF2-40B4-BE49-F238E27FC236}">
                <a16:creationId xmlns:a16="http://schemas.microsoft.com/office/drawing/2014/main" id="{3C89FBB9-2C05-A4C1-ECB4-D6A5C4219E42}"/>
              </a:ext>
            </a:extLst>
          </p:cNvPr>
          <p:cNvSpPr>
            <a:spLocks noGrp="1"/>
          </p:cNvSpPr>
          <p:nvPr>
            <p:ph type="ftr" sz="quarter" idx="16"/>
          </p:nvPr>
        </p:nvSpPr>
        <p:spPr>
          <a:xfrm rot="16200000" flipH="1">
            <a:off x="-1131161" y="1592957"/>
            <a:ext cx="2973522" cy="365125"/>
          </a:xfrm>
        </p:spPr>
        <p:txBody>
          <a:bodyPr/>
          <a:lstStyle>
            <a:lvl1pPr>
              <a:defRPr>
                <a:solidFill>
                  <a:schemeClr val="tx1"/>
                </a:solidFill>
              </a:defRPr>
            </a:lvl1pPr>
          </a:lstStyle>
          <a:p>
            <a:r>
              <a:rPr lang="en-US" dirty="0"/>
              <a:t>Sample Footer Text</a:t>
            </a:r>
          </a:p>
        </p:txBody>
      </p:sp>
      <p:sp>
        <p:nvSpPr>
          <p:cNvPr id="3" name="Date Placeholder 4">
            <a:extLst>
              <a:ext uri="{FF2B5EF4-FFF2-40B4-BE49-F238E27FC236}">
                <a16:creationId xmlns:a16="http://schemas.microsoft.com/office/drawing/2014/main" id="{BBB07A11-50DE-6BC0-0514-6E2C14A47985}"/>
              </a:ext>
            </a:extLst>
          </p:cNvPr>
          <p:cNvSpPr>
            <a:spLocks noGrp="1"/>
          </p:cNvSpPr>
          <p:nvPr>
            <p:ph type="dt" sz="half" idx="15"/>
          </p:nvPr>
        </p:nvSpPr>
        <p:spPr>
          <a:xfrm rot="16200000" flipH="1">
            <a:off x="-997746" y="4594946"/>
            <a:ext cx="2706690" cy="365125"/>
          </a:xfrm>
        </p:spPr>
        <p:txBody>
          <a:bodyPr/>
          <a:lstStyle>
            <a:lvl1pPr algn="l">
              <a:defRPr>
                <a:solidFill>
                  <a:schemeClr val="tx1"/>
                </a:solidFill>
              </a:defRPr>
            </a:lvl1pPr>
          </a:lstStyle>
          <a:p>
            <a:fld id="{7FA43F5B-065E-43CE-B3FD-98C48A6F94D7}" type="datetime1">
              <a:rPr lang="en-US" smtClean="0"/>
              <a:pPr/>
              <a:t>3/17/26</a:t>
            </a:fld>
            <a:endParaRPr lang="en-US"/>
          </a:p>
        </p:txBody>
      </p:sp>
      <p:sp>
        <p:nvSpPr>
          <p:cNvPr id="6" name="Slide Number Placeholder 6">
            <a:extLst>
              <a:ext uri="{FF2B5EF4-FFF2-40B4-BE49-F238E27FC236}">
                <a16:creationId xmlns:a16="http://schemas.microsoft.com/office/drawing/2014/main" id="{03ED5F49-F9F7-05A9-62AC-C9C8DF2EADE8}"/>
              </a:ext>
            </a:extLst>
          </p:cNvPr>
          <p:cNvSpPr>
            <a:spLocks noGrp="1"/>
          </p:cNvSpPr>
          <p:nvPr>
            <p:ph type="sldNum" sz="quarter" idx="17"/>
          </p:nvPr>
        </p:nvSpPr>
        <p:spPr>
          <a:xfrm>
            <a:off x="88569" y="6264201"/>
            <a:ext cx="574620" cy="365125"/>
          </a:xfrm>
        </p:spPr>
        <p:txBody>
          <a:bodyPr/>
          <a:lstStyle>
            <a:lvl1pPr>
              <a:defRPr>
                <a:solidFill>
                  <a:schemeClr val="tx1"/>
                </a:solidFill>
              </a:defRPr>
            </a:lvl1pPr>
          </a:lstStyle>
          <a:p>
            <a:fld id="{2DE90F28-AFBB-4AB2-AA79-6D3F72ED131B}" type="slidenum">
              <a:rPr lang="en-US" smtClean="0"/>
              <a:pPr/>
              <a:t>‹#›</a:t>
            </a:fld>
            <a:endParaRPr lang="en-US"/>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711200" y="1713652"/>
            <a:ext cx="4387012" cy="46129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Picture Placeholder 11">
            <a:extLst>
              <a:ext uri="{FF2B5EF4-FFF2-40B4-BE49-F238E27FC236}">
                <a16:creationId xmlns:a16="http://schemas.microsoft.com/office/drawing/2014/main" id="{96F64025-FA05-CC42-8294-F944BC95DD00}"/>
              </a:ext>
            </a:extLst>
          </p:cNvPr>
          <p:cNvSpPr>
            <a:spLocks noGrp="1"/>
          </p:cNvSpPr>
          <p:nvPr>
            <p:ph type="pic" sz="quarter" idx="13" hasCustomPrompt="1"/>
          </p:nvPr>
        </p:nvSpPr>
        <p:spPr>
          <a:xfrm>
            <a:off x="5658927" y="1713653"/>
            <a:ext cx="6533071" cy="5144347"/>
          </a:xfrm>
          <a:custGeom>
            <a:avLst/>
            <a:gdLst>
              <a:gd name="connsiteX0" fmla="*/ 0 w 6460672"/>
              <a:gd name="connsiteY0" fmla="*/ 0 h 5029200"/>
              <a:gd name="connsiteX1" fmla="*/ 6460672 w 6460672"/>
              <a:gd name="connsiteY1" fmla="*/ 0 h 5029200"/>
              <a:gd name="connsiteX2" fmla="*/ 6460672 w 6460672"/>
              <a:gd name="connsiteY2" fmla="*/ 5029200 h 5029200"/>
              <a:gd name="connsiteX3" fmla="*/ 0 w 6460672"/>
              <a:gd name="connsiteY3" fmla="*/ 5029200 h 5029200"/>
            </a:gdLst>
            <a:ahLst/>
            <a:cxnLst>
              <a:cxn ang="0">
                <a:pos x="connsiteX0" y="connsiteY0"/>
              </a:cxn>
              <a:cxn ang="0">
                <a:pos x="connsiteX1" y="connsiteY1"/>
              </a:cxn>
              <a:cxn ang="0">
                <a:pos x="connsiteX2" y="connsiteY2"/>
              </a:cxn>
              <a:cxn ang="0">
                <a:pos x="connsiteX3" y="connsiteY3"/>
              </a:cxn>
            </a:cxnLst>
            <a:rect l="l" t="t" r="r" b="b"/>
            <a:pathLst>
              <a:path w="6460672" h="5029200">
                <a:moveTo>
                  <a:pt x="0" y="0"/>
                </a:moveTo>
                <a:lnTo>
                  <a:pt x="6460672" y="0"/>
                </a:lnTo>
                <a:lnTo>
                  <a:pt x="6460672" y="5029200"/>
                </a:lnTo>
                <a:lnTo>
                  <a:pt x="0" y="5029200"/>
                </a:lnTo>
                <a:close/>
              </a:path>
            </a:pathLst>
          </a:custGeom>
          <a:blipFill>
            <a:blip r:embed="rId2">
              <a:alphaModFix amt="70000"/>
              <a:extLst>
                <a:ext uri="{28A0092B-C50C-407E-A947-70E740481C1C}">
                  <a14:useLocalDpi xmlns:a14="http://schemas.microsoft.com/office/drawing/2010/main" val="0"/>
                </a:ext>
              </a:extLst>
            </a:blip>
            <a:stretch>
              <a:fillRect/>
            </a:stretch>
          </a:blipFill>
        </p:spPr>
        <p:txBody>
          <a:bodyPr vert="horz" wrap="square" lIns="91440" tIns="45720" rIns="91440" bIns="45720" rtlCol="0">
            <a:noAutofit/>
          </a:bodyPr>
          <a:lstStyle>
            <a:lvl1pPr marL="0" indent="0">
              <a:buFont typeface="Arial" panose="020B0604020202020204" pitchFamily="34" charset="0"/>
              <a:buNone/>
              <a:defRPr lang="en-US" dirty="0"/>
            </a:lvl1pPr>
          </a:lstStyle>
          <a:p>
            <a:pPr marL="285750" lvl="0" indent="-285750"/>
            <a:r>
              <a:rPr lang="en-US" dirty="0"/>
              <a:t> </a:t>
            </a:r>
          </a:p>
        </p:txBody>
      </p:sp>
    </p:spTree>
    <p:extLst>
      <p:ext uri="{BB962C8B-B14F-4D97-AF65-F5344CB8AC3E}">
        <p14:creationId xmlns:p14="http://schemas.microsoft.com/office/powerpoint/2010/main" val="24149277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Content with Picture 1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18164" y="559341"/>
            <a:ext cx="10864236" cy="932688"/>
          </a:xfrm>
        </p:spPr>
        <p:txBody>
          <a:bodyPr anchor="b"/>
          <a:lstStyle/>
          <a:p>
            <a:r>
              <a:rPr lang="en-US"/>
              <a:t>Click to edit Master title style</a:t>
            </a:r>
          </a:p>
        </p:txBody>
      </p:sp>
      <p:sp>
        <p:nvSpPr>
          <p:cNvPr id="5" name="Footer Placeholder 3">
            <a:extLst>
              <a:ext uri="{FF2B5EF4-FFF2-40B4-BE49-F238E27FC236}">
                <a16:creationId xmlns:a16="http://schemas.microsoft.com/office/drawing/2014/main" id="{E4C77EC0-4873-6982-138B-77EBB60FCE21}"/>
              </a:ext>
            </a:extLst>
          </p:cNvPr>
          <p:cNvSpPr>
            <a:spLocks noGrp="1"/>
          </p:cNvSpPr>
          <p:nvPr>
            <p:ph type="ftr" sz="quarter" idx="16"/>
          </p:nvPr>
        </p:nvSpPr>
        <p:spPr>
          <a:xfrm rot="16200000" flipH="1">
            <a:off x="-1131161" y="1592957"/>
            <a:ext cx="2973522" cy="365125"/>
          </a:xfrm>
        </p:spPr>
        <p:txBody>
          <a:bodyPr/>
          <a:lstStyle>
            <a:lvl1pPr>
              <a:defRPr>
                <a:solidFill>
                  <a:schemeClr val="tx1"/>
                </a:solidFill>
              </a:defRPr>
            </a:lvl1pPr>
          </a:lstStyle>
          <a:p>
            <a:r>
              <a:rPr lang="en-US"/>
              <a:t>Sample Footer Text</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712148" y="1676967"/>
            <a:ext cx="4304208" cy="42076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Picture Placeholder 9">
            <a:extLst>
              <a:ext uri="{FF2B5EF4-FFF2-40B4-BE49-F238E27FC236}">
                <a16:creationId xmlns:a16="http://schemas.microsoft.com/office/drawing/2014/main" id="{9EA9F84E-FFD2-9D14-4000-EB54F5065147}"/>
              </a:ext>
            </a:extLst>
          </p:cNvPr>
          <p:cNvSpPr>
            <a:spLocks noGrp="1"/>
          </p:cNvSpPr>
          <p:nvPr>
            <p:ph type="pic" sz="quarter" idx="18" hasCustomPrompt="1"/>
          </p:nvPr>
        </p:nvSpPr>
        <p:spPr>
          <a:xfrm>
            <a:off x="5483476" y="1694325"/>
            <a:ext cx="5990360" cy="4207696"/>
          </a:xfrm>
          <a:custGeom>
            <a:avLst/>
            <a:gdLst>
              <a:gd name="connsiteX0" fmla="*/ 2983368 w 6446520"/>
              <a:gd name="connsiteY0" fmla="*/ 0 h 4425696"/>
              <a:gd name="connsiteX1" fmla="*/ 3463152 w 6446520"/>
              <a:gd name="connsiteY1" fmla="*/ 0 h 4425696"/>
              <a:gd name="connsiteX2" fmla="*/ 3552820 w 6446520"/>
              <a:gd name="connsiteY2" fmla="*/ 7008 h 4425696"/>
              <a:gd name="connsiteX3" fmla="*/ 6446520 w 6446520"/>
              <a:gd name="connsiteY3" fmla="*/ 3302772 h 4425696"/>
              <a:gd name="connsiteX4" fmla="*/ 6446520 w 6446520"/>
              <a:gd name="connsiteY4" fmla="*/ 4425696 h 4425696"/>
              <a:gd name="connsiteX5" fmla="*/ 0 w 6446520"/>
              <a:gd name="connsiteY5" fmla="*/ 4425696 h 4425696"/>
              <a:gd name="connsiteX6" fmla="*/ 0 w 6446520"/>
              <a:gd name="connsiteY6" fmla="*/ 3302772 h 4425696"/>
              <a:gd name="connsiteX7" fmla="*/ 2893701 w 6446520"/>
              <a:gd name="connsiteY7" fmla="*/ 7008 h 4425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46520" h="4425696">
                <a:moveTo>
                  <a:pt x="2983368" y="0"/>
                </a:moveTo>
                <a:lnTo>
                  <a:pt x="3463152" y="0"/>
                </a:lnTo>
                <a:lnTo>
                  <a:pt x="3552820" y="7008"/>
                </a:lnTo>
                <a:cubicBezTo>
                  <a:pt x="5178169" y="176660"/>
                  <a:pt x="6446520" y="1587478"/>
                  <a:pt x="6446520" y="3302772"/>
                </a:cubicBezTo>
                <a:lnTo>
                  <a:pt x="6446520" y="4425696"/>
                </a:lnTo>
                <a:lnTo>
                  <a:pt x="0" y="4425696"/>
                </a:lnTo>
                <a:lnTo>
                  <a:pt x="0" y="3302772"/>
                </a:lnTo>
                <a:cubicBezTo>
                  <a:pt x="0" y="1587478"/>
                  <a:pt x="1268352" y="176660"/>
                  <a:pt x="2893701" y="7008"/>
                </a:cubicBezTo>
                <a:close/>
              </a:path>
            </a:pathLst>
          </a:custGeom>
          <a:blipFill dpi="0" rotWithShape="1">
            <a:blip r:embed="rId2">
              <a:alphaModFix amt="73000"/>
              <a:extLst>
                <a:ext uri="{28A0092B-C50C-407E-A947-70E740481C1C}">
                  <a14:useLocalDpi xmlns:a14="http://schemas.microsoft.com/office/drawing/2010/main" val="0"/>
                </a:ext>
              </a:extLst>
            </a:blip>
            <a:srcRect/>
            <a:stretch>
              <a:fillRect/>
            </a:stretch>
          </a:blipFill>
          <a:ln w="6350">
            <a:solidFill>
              <a:schemeClr val="tx1"/>
            </a:solidFill>
          </a:ln>
        </p:spPr>
        <p:txBody>
          <a:bodyPr wrap="square">
            <a:noAutofit/>
          </a:bodyPr>
          <a:lstStyle>
            <a:lvl1pPr marL="0" indent="0">
              <a:buFont typeface="Arial" panose="020B0604020202020204" pitchFamily="34" charset="0"/>
              <a:buNone/>
              <a:defRPr>
                <a:solidFill>
                  <a:schemeClr val="tx1"/>
                </a:solidFill>
              </a:defRPr>
            </a:lvl1pPr>
          </a:lstStyle>
          <a:p>
            <a:r>
              <a:rPr lang="en-US" dirty="0"/>
              <a:t> </a:t>
            </a:r>
          </a:p>
        </p:txBody>
      </p:sp>
      <p:sp>
        <p:nvSpPr>
          <p:cNvPr id="7" name="Date Placeholder 2">
            <a:extLst>
              <a:ext uri="{FF2B5EF4-FFF2-40B4-BE49-F238E27FC236}">
                <a16:creationId xmlns:a16="http://schemas.microsoft.com/office/drawing/2014/main" id="{B1DEFE62-48FB-6384-52E6-28C55B7237A0}"/>
              </a:ext>
            </a:extLst>
          </p:cNvPr>
          <p:cNvSpPr>
            <a:spLocks noGrp="1"/>
          </p:cNvSpPr>
          <p:nvPr>
            <p:ph type="dt" sz="half" idx="15"/>
          </p:nvPr>
        </p:nvSpPr>
        <p:spPr>
          <a:xfrm rot="5400000">
            <a:off x="10425981" y="4687095"/>
            <a:ext cx="2706690" cy="365125"/>
          </a:xfrm>
        </p:spPr>
        <p:txBody>
          <a:bodyPr/>
          <a:lstStyle>
            <a:lvl1pPr>
              <a:defRPr>
                <a:solidFill>
                  <a:schemeClr val="tx1"/>
                </a:solidFill>
              </a:defRPr>
            </a:lvl1pPr>
          </a:lstStyle>
          <a:p>
            <a:fld id="{7FA43F5B-065E-43CE-B3FD-98C48A6F94D7}" type="datetime1">
              <a:rPr lang="en-US" smtClean="0"/>
              <a:pPr/>
              <a:t>3/17/26</a:t>
            </a:fld>
            <a:endParaRPr lang="en-US"/>
          </a:p>
        </p:txBody>
      </p:sp>
      <p:sp>
        <p:nvSpPr>
          <p:cNvPr id="11" name="Slide Number Placeholder 8">
            <a:extLst>
              <a:ext uri="{FF2B5EF4-FFF2-40B4-BE49-F238E27FC236}">
                <a16:creationId xmlns:a16="http://schemas.microsoft.com/office/drawing/2014/main" id="{70C3045B-A291-FDD5-BEE7-EB765F9DE6BB}"/>
              </a:ext>
            </a:extLst>
          </p:cNvPr>
          <p:cNvSpPr>
            <a:spLocks noGrp="1"/>
          </p:cNvSpPr>
          <p:nvPr>
            <p:ph type="sldNum" sz="quarter" idx="17"/>
          </p:nvPr>
        </p:nvSpPr>
        <p:spPr>
          <a:xfrm>
            <a:off x="11512296" y="6356350"/>
            <a:ext cx="574620" cy="365125"/>
          </a:xfrm>
        </p:spPr>
        <p:txBody>
          <a:bodyPr/>
          <a:lstStyle>
            <a:lvl1pPr>
              <a:defRPr>
                <a:solidFill>
                  <a:schemeClr val="tx1"/>
                </a:solidFill>
              </a:defRPr>
            </a:lvl1pPr>
          </a:lstStyle>
          <a:p>
            <a:fld id="{2DE90F28-AFBB-4AB2-AA79-6D3F72ED131B}" type="slidenum">
              <a:rPr lang="en-US" smtClean="0"/>
              <a:pPr/>
              <a:t>‹#›</a:t>
            </a:fld>
            <a:endParaRPr lang="en-US"/>
          </a:p>
        </p:txBody>
      </p:sp>
    </p:spTree>
    <p:extLst>
      <p:ext uri="{BB962C8B-B14F-4D97-AF65-F5344CB8AC3E}">
        <p14:creationId xmlns:p14="http://schemas.microsoft.com/office/powerpoint/2010/main" val="416766247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Number Large">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B7BBF55A-D91F-143D-FBB6-73995F00EAC2}"/>
              </a:ext>
            </a:extLst>
          </p:cNvPr>
          <p:cNvSpPr>
            <a:spLocks noGrp="1"/>
          </p:cNvSpPr>
          <p:nvPr>
            <p:ph type="title"/>
          </p:nvPr>
        </p:nvSpPr>
        <p:spPr>
          <a:xfrm>
            <a:off x="2057400" y="4937761"/>
            <a:ext cx="6987537" cy="1353312"/>
          </a:xfrm>
        </p:spPr>
        <p:txBody>
          <a:bodyPr anchor="t">
            <a:normAutofit/>
          </a:bodyPr>
          <a:lstStyle>
            <a:lvl1pPr>
              <a:lnSpc>
                <a:spcPct val="110000"/>
              </a:lnSpc>
              <a:spcBef>
                <a:spcPts val="1000"/>
              </a:spcBef>
              <a:defRPr sz="2800" cap="none" baseline="0">
                <a:latin typeface="+mn-lt"/>
              </a:defRPr>
            </a:lvl1pPr>
          </a:lstStyle>
          <a:p>
            <a:r>
              <a:rPr lang="en-US"/>
              <a:t>Click to edit Master title style</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1"/>
                </a:solidFill>
              </a:defRPr>
            </a:lvl1pPr>
          </a:lstStyle>
          <a:p>
            <a:r>
              <a:rPr lang="en-US" dirty="0"/>
              <a:t>Sample Footer Text</a:t>
            </a:r>
          </a:p>
        </p:txBody>
      </p:sp>
      <p:sp>
        <p:nvSpPr>
          <p:cNvPr id="9" name="Content Placeholder 8">
            <a:extLst>
              <a:ext uri="{FF2B5EF4-FFF2-40B4-BE49-F238E27FC236}">
                <a16:creationId xmlns:a16="http://schemas.microsoft.com/office/drawing/2014/main" id="{072A4B4E-0B2F-F1BB-322A-713D1FB5F2FE}"/>
              </a:ext>
            </a:extLst>
          </p:cNvPr>
          <p:cNvSpPr>
            <a:spLocks noGrp="1"/>
          </p:cNvSpPr>
          <p:nvPr>
            <p:ph sz="quarter" idx="13" hasCustomPrompt="1"/>
          </p:nvPr>
        </p:nvSpPr>
        <p:spPr>
          <a:xfrm>
            <a:off x="2057400" y="549021"/>
            <a:ext cx="9455150" cy="4333875"/>
          </a:xfrm>
        </p:spPr>
        <p:txBody>
          <a:bodyPr anchor="b">
            <a:normAutofit/>
          </a:bodyPr>
          <a:lstStyle>
            <a:lvl1pPr>
              <a:defRPr sz="23200">
                <a:latin typeface="+mj-lt"/>
              </a:defRPr>
            </a:lvl1pPr>
          </a:lstStyle>
          <a:p>
            <a:pPr lvl="0"/>
            <a:r>
              <a:rPr lang="en-US" dirty="0"/>
              <a: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1"/>
                </a:solidFill>
              </a:defRPr>
            </a:lvl1pPr>
          </a:lstStyle>
          <a:p>
            <a:fld id="{E5AD3D17-73C9-402C-91E7-BA73E6829C50}" type="datetime1">
              <a:rPr lang="en-US" smtClean="0"/>
              <a:pPr/>
              <a:t>3/17/26</a:t>
            </a:fld>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dirty="0"/>
          </a:p>
        </p:txBody>
      </p:sp>
      <p:cxnSp>
        <p:nvCxnSpPr>
          <p:cNvPr id="7" name="Straight Connector 6">
            <a:extLst>
              <a:ext uri="{FF2B5EF4-FFF2-40B4-BE49-F238E27FC236}">
                <a16:creationId xmlns:a16="http://schemas.microsoft.com/office/drawing/2014/main" id="{8546D47F-2AE5-2705-911C-52BBD6B7D8EA}"/>
              </a:ext>
            </a:extLst>
          </p:cNvPr>
          <p:cNvCxnSpPr>
            <a:cxnSpLocks/>
          </p:cNvCxnSpPr>
          <p:nvPr userDrawn="1"/>
        </p:nvCxnSpPr>
        <p:spPr>
          <a:xfrm flipV="1">
            <a:off x="1371600" y="0"/>
            <a:ext cx="0" cy="6858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5452420"/>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Number Large 2">
    <p:spTree>
      <p:nvGrpSpPr>
        <p:cNvPr id="1" name=""/>
        <p:cNvGrpSpPr/>
        <p:nvPr/>
      </p:nvGrpSpPr>
      <p:grpSpPr>
        <a:xfrm>
          <a:off x="0" y="0"/>
          <a:ext cx="0" cy="0"/>
          <a:chOff x="0" y="0"/>
          <a:chExt cx="0" cy="0"/>
        </a:xfrm>
      </p:grpSpPr>
      <p:sp>
        <p:nvSpPr>
          <p:cNvPr id="8" name="Title 9">
            <a:extLst>
              <a:ext uri="{FF2B5EF4-FFF2-40B4-BE49-F238E27FC236}">
                <a16:creationId xmlns:a16="http://schemas.microsoft.com/office/drawing/2014/main" id="{07161BC5-1283-62A1-6BD4-C13D49861D6F}"/>
              </a:ext>
            </a:extLst>
          </p:cNvPr>
          <p:cNvSpPr>
            <a:spLocks noGrp="1"/>
          </p:cNvSpPr>
          <p:nvPr>
            <p:ph type="title"/>
          </p:nvPr>
        </p:nvSpPr>
        <p:spPr>
          <a:xfrm>
            <a:off x="2333244" y="4846320"/>
            <a:ext cx="7525512" cy="1545336"/>
          </a:xfrm>
        </p:spPr>
        <p:txBody>
          <a:bodyPr anchor="t">
            <a:normAutofit/>
          </a:bodyPr>
          <a:lstStyle>
            <a:lvl1pPr algn="ctr">
              <a:lnSpc>
                <a:spcPct val="110000"/>
              </a:lnSpc>
              <a:spcBef>
                <a:spcPts val="1000"/>
              </a:spcBef>
              <a:defRPr sz="2800" cap="none" baseline="0">
                <a:latin typeface="+mn-lt"/>
              </a:defRPr>
            </a:lvl1pPr>
          </a:lstStyle>
          <a:p>
            <a:r>
              <a:rPr lang="en-US"/>
              <a:t>Click to edit Master title style</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1"/>
                </a:solidFill>
              </a:defRPr>
            </a:lvl1pPr>
          </a:lstStyle>
          <a:p>
            <a:r>
              <a:rPr lang="en-US" dirty="0"/>
              <a:t>Sample Footer Text</a:t>
            </a:r>
          </a:p>
        </p:txBody>
      </p:sp>
      <p:sp>
        <p:nvSpPr>
          <p:cNvPr id="7" name="Content Placeholder 8">
            <a:extLst>
              <a:ext uri="{FF2B5EF4-FFF2-40B4-BE49-F238E27FC236}">
                <a16:creationId xmlns:a16="http://schemas.microsoft.com/office/drawing/2014/main" id="{6217EA84-48D2-BF27-881E-1EED3BB2FA90}"/>
              </a:ext>
            </a:extLst>
          </p:cNvPr>
          <p:cNvSpPr>
            <a:spLocks noGrp="1"/>
          </p:cNvSpPr>
          <p:nvPr>
            <p:ph sz="quarter" idx="13" hasCustomPrompt="1"/>
          </p:nvPr>
        </p:nvSpPr>
        <p:spPr>
          <a:xfrm>
            <a:off x="824484" y="549021"/>
            <a:ext cx="10543032" cy="4205859"/>
          </a:xfrm>
        </p:spPr>
        <p:txBody>
          <a:bodyPr anchor="b">
            <a:normAutofit/>
          </a:bodyPr>
          <a:lstStyle>
            <a:lvl1pPr algn="ctr">
              <a:defRPr sz="23200">
                <a:latin typeface="+mj-lt"/>
              </a:defRPr>
            </a:lvl1pPr>
          </a:lstStyle>
          <a:p>
            <a:pPr lvl="0"/>
            <a:r>
              <a:rPr lang="en-US" dirty="0"/>
              <a: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1"/>
                </a:solidFill>
              </a:defRPr>
            </a:lvl1pPr>
          </a:lstStyle>
          <a:p>
            <a:fld id="{C77A7CDD-9512-40CC-9351-FC0DE186CFBD}" type="datetime1">
              <a:rPr lang="en-US" smtClean="0"/>
              <a:pPr/>
              <a:t>3/17/26</a:t>
            </a:fld>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438583750"/>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with Picture 3">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5C3D1438-E7DE-BCF4-D0DD-97184D8B7208}"/>
              </a:ext>
            </a:extLst>
          </p:cNvPr>
          <p:cNvSpPr>
            <a:spLocks noGrp="1"/>
          </p:cNvSpPr>
          <p:nvPr>
            <p:ph type="title"/>
          </p:nvPr>
        </p:nvSpPr>
        <p:spPr>
          <a:xfrm>
            <a:off x="5909930" y="640097"/>
            <a:ext cx="4362148" cy="3474720"/>
          </a:xfrm>
        </p:spPr>
        <p:txBody>
          <a:bodyPr/>
          <a:lstStyle/>
          <a:p>
            <a:r>
              <a:rPr lang="en-US"/>
              <a:t>Click to edit Master title style</a:t>
            </a:r>
          </a:p>
        </p:txBody>
      </p:sp>
      <p:sp>
        <p:nvSpPr>
          <p:cNvPr id="14" name="Text Placeholder 15">
            <a:extLst>
              <a:ext uri="{FF2B5EF4-FFF2-40B4-BE49-F238E27FC236}">
                <a16:creationId xmlns:a16="http://schemas.microsoft.com/office/drawing/2014/main" id="{E9EB830E-59F9-793F-E2E7-110D033D7F86}"/>
              </a:ext>
            </a:extLst>
          </p:cNvPr>
          <p:cNvSpPr>
            <a:spLocks noGrp="1"/>
          </p:cNvSpPr>
          <p:nvPr>
            <p:ph type="body" sz="quarter" idx="17"/>
          </p:nvPr>
        </p:nvSpPr>
        <p:spPr>
          <a:xfrm>
            <a:off x="5909929" y="4818889"/>
            <a:ext cx="4206701" cy="1188720"/>
          </a:xfrm>
        </p:spPr>
        <p:txBody>
          <a:bodyPr anchor="t">
            <a:normAutofit/>
          </a:bodyPr>
          <a:lstStyle>
            <a:lvl1pPr algn="l">
              <a:defRPr sz="2000"/>
            </a:lvl1pPr>
          </a:lstStyle>
          <a:p>
            <a:pPr lvl="0"/>
            <a:r>
              <a:rPr lang="en-US" dirty="0"/>
              <a:t>Click to edit Master text styles</a:t>
            </a:r>
          </a:p>
        </p:txBody>
      </p:sp>
      <p:sp>
        <p:nvSpPr>
          <p:cNvPr id="9" name="Picture Placeholder 8">
            <a:extLst>
              <a:ext uri="{FF2B5EF4-FFF2-40B4-BE49-F238E27FC236}">
                <a16:creationId xmlns:a16="http://schemas.microsoft.com/office/drawing/2014/main" id="{2C9C23E6-AA65-EED1-FC7F-E4138D9D0DF7}"/>
              </a:ext>
            </a:extLst>
          </p:cNvPr>
          <p:cNvSpPr>
            <a:spLocks noGrp="1"/>
          </p:cNvSpPr>
          <p:nvPr>
            <p:ph type="pic" sz="quarter" idx="13" hasCustomPrompt="1"/>
          </p:nvPr>
        </p:nvSpPr>
        <p:spPr>
          <a:xfrm>
            <a:off x="0" y="0"/>
            <a:ext cx="5060950" cy="6858000"/>
          </a:xfrm>
          <a:blipFill dpi="0" rotWithShape="1">
            <a:blip r:embed="rId2">
              <a:alphaModFix amt="70000"/>
              <a:extLst>
                <a:ext uri="{28A0092B-C50C-407E-A947-70E740481C1C}">
                  <a14:useLocalDpi xmlns:a14="http://schemas.microsoft.com/office/drawing/2010/main" val="0"/>
                </a:ext>
              </a:extLst>
            </a:blip>
            <a:srcRect/>
            <a:stretch>
              <a:fillRect/>
            </a:stretch>
          </a:blipFill>
        </p:spPr>
        <p:txBody>
          <a:bodyPr/>
          <a:lstStyle/>
          <a:p>
            <a:r>
              <a:rPr lang="en-US" dirty="0"/>
              <a:t> </a:t>
            </a:r>
          </a:p>
        </p:txBody>
      </p:sp>
      <p:cxnSp>
        <p:nvCxnSpPr>
          <p:cNvPr id="7" name="Straight Connector 6">
            <a:extLst>
              <a:ext uri="{FF2B5EF4-FFF2-40B4-BE49-F238E27FC236}">
                <a16:creationId xmlns:a16="http://schemas.microsoft.com/office/drawing/2014/main" id="{63DCC7EC-EB64-3FA5-9B9F-4B65F8B35369}"/>
              </a:ext>
              <a:ext uri="{C183D7F6-B498-43B3-948B-1728B52AA6E4}">
                <adec:decorative xmlns:adec="http://schemas.microsoft.com/office/drawing/2017/decorative" val="1"/>
              </a:ext>
            </a:extLst>
          </p:cNvPr>
          <p:cNvCxnSpPr>
            <a:cxnSpLocks/>
          </p:cNvCxnSpPr>
          <p:nvPr userDrawn="1"/>
        </p:nvCxnSpPr>
        <p:spPr>
          <a:xfrm>
            <a:off x="5060487" y="0"/>
            <a:ext cx="0" cy="6858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Date Placeholder 7">
            <a:extLst>
              <a:ext uri="{FF2B5EF4-FFF2-40B4-BE49-F238E27FC236}">
                <a16:creationId xmlns:a16="http://schemas.microsoft.com/office/drawing/2014/main" id="{B5721EA9-D34D-C406-42C9-D1C3DC0550EB}"/>
              </a:ext>
            </a:extLst>
          </p:cNvPr>
          <p:cNvSpPr>
            <a:spLocks noGrp="1"/>
          </p:cNvSpPr>
          <p:nvPr>
            <p:ph type="dt" sz="half" idx="14"/>
          </p:nvPr>
        </p:nvSpPr>
        <p:spPr>
          <a:xfrm rot="5400000">
            <a:off x="10425981" y="4687095"/>
            <a:ext cx="2706690" cy="365125"/>
          </a:xfrm>
        </p:spPr>
        <p:txBody>
          <a:bodyPr/>
          <a:lstStyle/>
          <a:p>
            <a:fld id="{7FA43F5B-065E-43CE-B3FD-98C48A6F94D7}" type="datetime1">
              <a:rPr lang="en-US" smtClean="0"/>
              <a:pPr/>
              <a:t>3/17/26</a:t>
            </a:fld>
            <a:endParaRPr lang="en-US" dirty="0"/>
          </a:p>
        </p:txBody>
      </p:sp>
      <p:sp>
        <p:nvSpPr>
          <p:cNvPr id="10" name="Footer Placeholder 9">
            <a:extLst>
              <a:ext uri="{FF2B5EF4-FFF2-40B4-BE49-F238E27FC236}">
                <a16:creationId xmlns:a16="http://schemas.microsoft.com/office/drawing/2014/main" id="{B8A451BA-6597-98CC-3A5A-099DB053853F}"/>
              </a:ext>
            </a:extLst>
          </p:cNvPr>
          <p:cNvSpPr>
            <a:spLocks noGrp="1"/>
          </p:cNvSpPr>
          <p:nvPr>
            <p:ph type="ftr" sz="quarter" idx="15"/>
          </p:nvPr>
        </p:nvSpPr>
        <p:spPr>
          <a:xfrm rot="16200000" flipH="1">
            <a:off x="10292565" y="1592957"/>
            <a:ext cx="2973522" cy="365125"/>
          </a:xfrm>
        </p:spPr>
        <p:txBody>
          <a:bodyPr/>
          <a:lstStyle/>
          <a:p>
            <a:r>
              <a:rPr lang="en-US" dirty="0"/>
              <a:t>Sample Footer Text</a:t>
            </a:r>
          </a:p>
        </p:txBody>
      </p:sp>
      <p:sp>
        <p:nvSpPr>
          <p:cNvPr id="11" name="Slide Number Placeholder 10">
            <a:extLst>
              <a:ext uri="{FF2B5EF4-FFF2-40B4-BE49-F238E27FC236}">
                <a16:creationId xmlns:a16="http://schemas.microsoft.com/office/drawing/2014/main" id="{ED98AED2-58CC-D8F4-37CF-06D4C6AE089B}"/>
              </a:ext>
            </a:extLst>
          </p:cNvPr>
          <p:cNvSpPr>
            <a:spLocks noGrp="1"/>
          </p:cNvSpPr>
          <p:nvPr>
            <p:ph type="sldNum" sz="quarter" idx="16"/>
          </p:nvPr>
        </p:nvSpPr>
        <p:spPr/>
        <p:txBody>
          <a:bodyPr/>
          <a:lstStyle/>
          <a:p>
            <a:fld id="{2DE90F28-AFBB-4AB2-AA79-6D3F72ED131B}" type="slidenum">
              <a:rPr lang="en-US" smtClean="0"/>
              <a:pPr/>
              <a:t>‹#›</a:t>
            </a:fld>
            <a:endParaRPr lang="en-US" dirty="0"/>
          </a:p>
        </p:txBody>
      </p:sp>
    </p:spTree>
    <p:extLst>
      <p:ext uri="{BB962C8B-B14F-4D97-AF65-F5344CB8AC3E}">
        <p14:creationId xmlns:p14="http://schemas.microsoft.com/office/powerpoint/2010/main" val="241006464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Number Large 3">
    <p:spTree>
      <p:nvGrpSpPr>
        <p:cNvPr id="1" name=""/>
        <p:cNvGrpSpPr/>
        <p:nvPr/>
      </p:nvGrpSpPr>
      <p:grpSpPr>
        <a:xfrm>
          <a:off x="0" y="0"/>
          <a:ext cx="0" cy="0"/>
          <a:chOff x="0" y="0"/>
          <a:chExt cx="0" cy="0"/>
        </a:xfrm>
      </p:grpSpPr>
      <p:sp>
        <p:nvSpPr>
          <p:cNvPr id="8" name="Title 9">
            <a:extLst>
              <a:ext uri="{FF2B5EF4-FFF2-40B4-BE49-F238E27FC236}">
                <a16:creationId xmlns:a16="http://schemas.microsoft.com/office/drawing/2014/main" id="{7792842B-25D6-4A1E-C1C2-AEE71B415CE0}"/>
              </a:ext>
            </a:extLst>
          </p:cNvPr>
          <p:cNvSpPr>
            <a:spLocks noGrp="1"/>
          </p:cNvSpPr>
          <p:nvPr>
            <p:ph type="title"/>
          </p:nvPr>
        </p:nvSpPr>
        <p:spPr>
          <a:xfrm>
            <a:off x="7223760" y="1371600"/>
            <a:ext cx="4114800" cy="4114800"/>
          </a:xfrm>
        </p:spPr>
        <p:txBody>
          <a:bodyPr anchor="ctr">
            <a:normAutofit/>
          </a:bodyPr>
          <a:lstStyle>
            <a:lvl1pPr>
              <a:lnSpc>
                <a:spcPct val="110000"/>
              </a:lnSpc>
              <a:spcBef>
                <a:spcPts val="1000"/>
              </a:spcBef>
              <a:defRPr sz="2800" cap="none" baseline="0">
                <a:latin typeface="+mn-lt"/>
              </a:defRPr>
            </a:lvl1pPr>
          </a:lstStyle>
          <a:p>
            <a:r>
              <a:rPr lang="en-US" dirty="0"/>
              <a:t>Click to edit Master title style</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1"/>
                </a:solidFill>
              </a:defRPr>
            </a:lvl1pPr>
          </a:lstStyle>
          <a:p>
            <a:r>
              <a:rPr lang="en-US" dirty="0"/>
              <a:t>Sample Footer Text</a:t>
            </a:r>
          </a:p>
        </p:txBody>
      </p:sp>
      <p:sp>
        <p:nvSpPr>
          <p:cNvPr id="7" name="Content Placeholder 8">
            <a:extLst>
              <a:ext uri="{FF2B5EF4-FFF2-40B4-BE49-F238E27FC236}">
                <a16:creationId xmlns:a16="http://schemas.microsoft.com/office/drawing/2014/main" id="{12DBA1DA-C8D5-2565-57BF-FEDE64BF7000}"/>
              </a:ext>
            </a:extLst>
          </p:cNvPr>
          <p:cNvSpPr>
            <a:spLocks noGrp="1"/>
          </p:cNvSpPr>
          <p:nvPr>
            <p:ph sz="quarter" idx="13" hasCustomPrompt="1"/>
          </p:nvPr>
        </p:nvSpPr>
        <p:spPr>
          <a:xfrm>
            <a:off x="914400" y="353237"/>
            <a:ext cx="5937337" cy="6368237"/>
          </a:xfrm>
        </p:spPr>
        <p:txBody>
          <a:bodyPr anchor="ctr">
            <a:normAutofit/>
          </a:bodyPr>
          <a:lstStyle>
            <a:lvl1pPr>
              <a:lnSpc>
                <a:spcPct val="90000"/>
              </a:lnSpc>
              <a:spcBef>
                <a:spcPts val="0"/>
              </a:spcBef>
              <a:defRPr sz="23200">
                <a:latin typeface="+mj-lt"/>
              </a:defRPr>
            </a:lvl1pPr>
          </a:lstStyle>
          <a:p>
            <a:pPr lvl="0"/>
            <a:r>
              <a:rPr lang="en-US" dirty="0"/>
              <a: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1"/>
                </a:solidFill>
              </a:defRPr>
            </a:lvl1pPr>
          </a:lstStyle>
          <a:p>
            <a:fld id="{483EFCC7-B7E8-4ABE-BBCB-C75FD27800CD}" type="datetime1">
              <a:rPr lang="en-US" smtClean="0"/>
              <a:pPr/>
              <a:t>3/17/26</a:t>
            </a:fld>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3587608081"/>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Number Large 4">
    <p:spTree>
      <p:nvGrpSpPr>
        <p:cNvPr id="1" name=""/>
        <p:cNvGrpSpPr/>
        <p:nvPr/>
      </p:nvGrpSpPr>
      <p:grpSpPr>
        <a:xfrm>
          <a:off x="0" y="0"/>
          <a:ext cx="0" cy="0"/>
          <a:chOff x="0" y="0"/>
          <a:chExt cx="0" cy="0"/>
        </a:xfrm>
      </p:grpSpPr>
      <p:sp>
        <p:nvSpPr>
          <p:cNvPr id="8" name="Title 9">
            <a:extLst>
              <a:ext uri="{FF2B5EF4-FFF2-40B4-BE49-F238E27FC236}">
                <a16:creationId xmlns:a16="http://schemas.microsoft.com/office/drawing/2014/main" id="{E9039192-694E-62AB-FB7F-F6E803456FEC}"/>
              </a:ext>
            </a:extLst>
          </p:cNvPr>
          <p:cNvSpPr>
            <a:spLocks noGrp="1"/>
          </p:cNvSpPr>
          <p:nvPr>
            <p:ph type="title"/>
          </p:nvPr>
        </p:nvSpPr>
        <p:spPr>
          <a:xfrm>
            <a:off x="2333244" y="5687755"/>
            <a:ext cx="7525512" cy="603317"/>
          </a:xfrm>
        </p:spPr>
        <p:txBody>
          <a:bodyPr anchor="t">
            <a:normAutofit/>
          </a:bodyPr>
          <a:lstStyle>
            <a:lvl1pPr algn="ctr">
              <a:lnSpc>
                <a:spcPct val="110000"/>
              </a:lnSpc>
              <a:spcBef>
                <a:spcPts val="1000"/>
              </a:spcBef>
              <a:defRPr sz="2000" cap="none" baseline="0">
                <a:latin typeface="+mn-lt"/>
              </a:defRPr>
            </a:lvl1pPr>
          </a:lstStyle>
          <a:p>
            <a:r>
              <a:rPr lang="en-US"/>
              <a:t>Click to edit Master title style</a:t>
            </a:r>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lvl1pPr>
              <a:defRPr>
                <a:solidFill>
                  <a:schemeClr val="tx1"/>
                </a:solidFill>
              </a:defRPr>
            </a:lvl1pPr>
          </a:lstStyle>
          <a:p>
            <a:r>
              <a:rPr lang="en-US" dirty="0"/>
              <a:t>Sample Footer Text</a:t>
            </a:r>
          </a:p>
        </p:txBody>
      </p:sp>
      <p:sp>
        <p:nvSpPr>
          <p:cNvPr id="2" name="Content Placeholder 8">
            <a:extLst>
              <a:ext uri="{FF2B5EF4-FFF2-40B4-BE49-F238E27FC236}">
                <a16:creationId xmlns:a16="http://schemas.microsoft.com/office/drawing/2014/main" id="{669733E3-85D7-9D43-FABD-E3A6C144668D}"/>
              </a:ext>
            </a:extLst>
          </p:cNvPr>
          <p:cNvSpPr>
            <a:spLocks noGrp="1"/>
          </p:cNvSpPr>
          <p:nvPr>
            <p:ph sz="quarter" idx="13" hasCustomPrompt="1"/>
          </p:nvPr>
        </p:nvSpPr>
        <p:spPr>
          <a:xfrm>
            <a:off x="1935038" y="2390272"/>
            <a:ext cx="8321926" cy="3449054"/>
          </a:xfrm>
        </p:spPr>
        <p:txBody>
          <a:bodyPr anchor="b">
            <a:normAutofit/>
          </a:bodyPr>
          <a:lstStyle>
            <a:lvl1pPr algn="ctr">
              <a:defRPr sz="23200">
                <a:latin typeface="+mj-lt"/>
              </a:defRPr>
            </a:lvl1pPr>
          </a:lstStyle>
          <a:p>
            <a:pPr lvl="0"/>
            <a:r>
              <a:rPr lang="en-US" dirty="0"/>
              <a:t>##%</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lvl1pPr>
              <a:defRPr>
                <a:solidFill>
                  <a:schemeClr val="tx1"/>
                </a:solidFill>
              </a:defRPr>
            </a:lvl1pPr>
          </a:lstStyle>
          <a:p>
            <a:fld id="{F140A1F3-DA5D-4F2E-B759-748FF8D0ACA9}" type="datetime1">
              <a:rPr lang="en-US" smtClean="0"/>
              <a:pPr/>
              <a:t>3/17/26</a:t>
            </a:fld>
            <a:endParaRPr lang="en-US" dirty="0"/>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dirty="0"/>
          </a:p>
        </p:txBody>
      </p:sp>
      <p:sp>
        <p:nvSpPr>
          <p:cNvPr id="7" name="Freeform: Shape 15">
            <a:extLst>
              <a:ext uri="{FF2B5EF4-FFF2-40B4-BE49-F238E27FC236}">
                <a16:creationId xmlns:a16="http://schemas.microsoft.com/office/drawing/2014/main" id="{CD72DDC7-047B-67C7-5CC9-82D9E661F5C0}"/>
              </a:ext>
              <a:ext uri="{C183D7F6-B498-43B3-948B-1728B52AA6E4}">
                <adec:decorative xmlns:adec="http://schemas.microsoft.com/office/drawing/2017/decorative" val="1"/>
              </a:ext>
            </a:extLst>
          </p:cNvPr>
          <p:cNvSpPr/>
          <p:nvPr userDrawn="1"/>
        </p:nvSpPr>
        <p:spPr>
          <a:xfrm rot="16200000">
            <a:off x="3057205" y="-1430380"/>
            <a:ext cx="6077590" cy="10510705"/>
          </a:xfrm>
          <a:custGeom>
            <a:avLst/>
            <a:gdLst>
              <a:gd name="connsiteX0" fmla="*/ 5325805 w 5325805"/>
              <a:gd name="connsiteY0" fmla="*/ 2714782 h 5429563"/>
              <a:gd name="connsiteX1" fmla="*/ 2611024 w 5325805"/>
              <a:gd name="connsiteY1" fmla="*/ 5429563 h 5429563"/>
              <a:gd name="connsiteX2" fmla="*/ 1942188 w 5325805"/>
              <a:gd name="connsiteY2" fmla="*/ 5429563 h 5429563"/>
              <a:gd name="connsiteX3" fmla="*/ 668836 w 5325805"/>
              <a:gd name="connsiteY3" fmla="*/ 5429563 h 5429563"/>
              <a:gd name="connsiteX4" fmla="*/ 0 w 5325805"/>
              <a:gd name="connsiteY4" fmla="*/ 5429563 h 5429563"/>
              <a:gd name="connsiteX5" fmla="*/ 0 w 5325805"/>
              <a:gd name="connsiteY5" fmla="*/ 0 h 5429563"/>
              <a:gd name="connsiteX6" fmla="*/ 668836 w 5325805"/>
              <a:gd name="connsiteY6" fmla="*/ 0 h 5429563"/>
              <a:gd name="connsiteX7" fmla="*/ 1942188 w 5325805"/>
              <a:gd name="connsiteY7" fmla="*/ 0 h 5429563"/>
              <a:gd name="connsiteX8" fmla="*/ 2611024 w 5325805"/>
              <a:gd name="connsiteY8" fmla="*/ 0 h 5429563"/>
              <a:gd name="connsiteX9" fmla="*/ 5325805 w 5325805"/>
              <a:gd name="connsiteY9" fmla="*/ 2714782 h 5429563"/>
              <a:gd name="connsiteX0" fmla="*/ 668836 w 5325805"/>
              <a:gd name="connsiteY0" fmla="*/ 5429563 h 5476799"/>
              <a:gd name="connsiteX1" fmla="*/ 0 w 5325805"/>
              <a:gd name="connsiteY1" fmla="*/ 5429563 h 5476799"/>
              <a:gd name="connsiteX2" fmla="*/ 0 w 5325805"/>
              <a:gd name="connsiteY2" fmla="*/ 0 h 5476799"/>
              <a:gd name="connsiteX3" fmla="*/ 668836 w 5325805"/>
              <a:gd name="connsiteY3" fmla="*/ 0 h 5476799"/>
              <a:gd name="connsiteX4" fmla="*/ 1942188 w 5325805"/>
              <a:gd name="connsiteY4" fmla="*/ 0 h 5476799"/>
              <a:gd name="connsiteX5" fmla="*/ 2611024 w 5325805"/>
              <a:gd name="connsiteY5" fmla="*/ 0 h 5476799"/>
              <a:gd name="connsiteX6" fmla="*/ 5325805 w 5325805"/>
              <a:gd name="connsiteY6" fmla="*/ 2714782 h 5476799"/>
              <a:gd name="connsiteX7" fmla="*/ 2611024 w 5325805"/>
              <a:gd name="connsiteY7" fmla="*/ 5429563 h 5476799"/>
              <a:gd name="connsiteX8" fmla="*/ 1942188 w 5325805"/>
              <a:gd name="connsiteY8" fmla="*/ 5429563 h 5476799"/>
              <a:gd name="connsiteX9" fmla="*/ 716072 w 5325805"/>
              <a:gd name="connsiteY9" fmla="*/ 5476799 h 5476799"/>
              <a:gd name="connsiteX0" fmla="*/ 668836 w 5325805"/>
              <a:gd name="connsiteY0" fmla="*/ 5429563 h 5429563"/>
              <a:gd name="connsiteX1" fmla="*/ 0 w 5325805"/>
              <a:gd name="connsiteY1" fmla="*/ 5429563 h 5429563"/>
              <a:gd name="connsiteX2" fmla="*/ 0 w 5325805"/>
              <a:gd name="connsiteY2" fmla="*/ 0 h 5429563"/>
              <a:gd name="connsiteX3" fmla="*/ 668836 w 5325805"/>
              <a:gd name="connsiteY3" fmla="*/ 0 h 5429563"/>
              <a:gd name="connsiteX4" fmla="*/ 1942188 w 5325805"/>
              <a:gd name="connsiteY4" fmla="*/ 0 h 5429563"/>
              <a:gd name="connsiteX5" fmla="*/ 2611024 w 5325805"/>
              <a:gd name="connsiteY5" fmla="*/ 0 h 5429563"/>
              <a:gd name="connsiteX6" fmla="*/ 5325805 w 5325805"/>
              <a:gd name="connsiteY6" fmla="*/ 2714782 h 5429563"/>
              <a:gd name="connsiteX7" fmla="*/ 2611024 w 5325805"/>
              <a:gd name="connsiteY7" fmla="*/ 5429563 h 5429563"/>
              <a:gd name="connsiteX8" fmla="*/ 1942188 w 5325805"/>
              <a:gd name="connsiteY8" fmla="*/ 5429563 h 5429563"/>
              <a:gd name="connsiteX0" fmla="*/ 0 w 5325805"/>
              <a:gd name="connsiteY0" fmla="*/ 5429563 h 5429563"/>
              <a:gd name="connsiteX1" fmla="*/ 0 w 5325805"/>
              <a:gd name="connsiteY1" fmla="*/ 0 h 5429563"/>
              <a:gd name="connsiteX2" fmla="*/ 668836 w 5325805"/>
              <a:gd name="connsiteY2" fmla="*/ 0 h 5429563"/>
              <a:gd name="connsiteX3" fmla="*/ 1942188 w 5325805"/>
              <a:gd name="connsiteY3" fmla="*/ 0 h 5429563"/>
              <a:gd name="connsiteX4" fmla="*/ 2611024 w 5325805"/>
              <a:gd name="connsiteY4" fmla="*/ 0 h 5429563"/>
              <a:gd name="connsiteX5" fmla="*/ 5325805 w 5325805"/>
              <a:gd name="connsiteY5" fmla="*/ 2714782 h 5429563"/>
              <a:gd name="connsiteX6" fmla="*/ 2611024 w 5325805"/>
              <a:gd name="connsiteY6" fmla="*/ 5429563 h 5429563"/>
              <a:gd name="connsiteX7" fmla="*/ 1942188 w 5325805"/>
              <a:gd name="connsiteY7" fmla="*/ 5429563 h 5429563"/>
              <a:gd name="connsiteX0" fmla="*/ 0 w 5325805"/>
              <a:gd name="connsiteY0" fmla="*/ 0 h 5429563"/>
              <a:gd name="connsiteX1" fmla="*/ 668836 w 5325805"/>
              <a:gd name="connsiteY1" fmla="*/ 0 h 5429563"/>
              <a:gd name="connsiteX2" fmla="*/ 1942188 w 5325805"/>
              <a:gd name="connsiteY2" fmla="*/ 0 h 5429563"/>
              <a:gd name="connsiteX3" fmla="*/ 2611024 w 5325805"/>
              <a:gd name="connsiteY3" fmla="*/ 0 h 5429563"/>
              <a:gd name="connsiteX4" fmla="*/ 5325805 w 5325805"/>
              <a:gd name="connsiteY4" fmla="*/ 2714782 h 5429563"/>
              <a:gd name="connsiteX5" fmla="*/ 2611024 w 5325805"/>
              <a:gd name="connsiteY5" fmla="*/ 5429563 h 5429563"/>
              <a:gd name="connsiteX6" fmla="*/ 1942188 w 5325805"/>
              <a:gd name="connsiteY6" fmla="*/ 5429563 h 5429563"/>
              <a:gd name="connsiteX0" fmla="*/ 0 w 4656969"/>
              <a:gd name="connsiteY0" fmla="*/ 0 h 5429563"/>
              <a:gd name="connsiteX1" fmla="*/ 1273352 w 4656969"/>
              <a:gd name="connsiteY1" fmla="*/ 0 h 5429563"/>
              <a:gd name="connsiteX2" fmla="*/ 1942188 w 4656969"/>
              <a:gd name="connsiteY2" fmla="*/ 0 h 5429563"/>
              <a:gd name="connsiteX3" fmla="*/ 4656969 w 4656969"/>
              <a:gd name="connsiteY3" fmla="*/ 2714782 h 5429563"/>
              <a:gd name="connsiteX4" fmla="*/ 1942188 w 4656969"/>
              <a:gd name="connsiteY4" fmla="*/ 5429563 h 5429563"/>
              <a:gd name="connsiteX5" fmla="*/ 1273352 w 4656969"/>
              <a:gd name="connsiteY5" fmla="*/ 5429563 h 5429563"/>
              <a:gd name="connsiteX0" fmla="*/ 0 w 3383617"/>
              <a:gd name="connsiteY0" fmla="*/ 0 h 5429563"/>
              <a:gd name="connsiteX1" fmla="*/ 668836 w 3383617"/>
              <a:gd name="connsiteY1" fmla="*/ 0 h 5429563"/>
              <a:gd name="connsiteX2" fmla="*/ 3383617 w 3383617"/>
              <a:gd name="connsiteY2" fmla="*/ 2714782 h 5429563"/>
              <a:gd name="connsiteX3" fmla="*/ 668836 w 3383617"/>
              <a:gd name="connsiteY3" fmla="*/ 5429563 h 5429563"/>
              <a:gd name="connsiteX4" fmla="*/ 0 w 3383617"/>
              <a:gd name="connsiteY4" fmla="*/ 5429563 h 5429563"/>
              <a:gd name="connsiteX0" fmla="*/ 0 w 3383617"/>
              <a:gd name="connsiteY0" fmla="*/ 0 h 5429563"/>
              <a:gd name="connsiteX1" fmla="*/ 248198 w 3383617"/>
              <a:gd name="connsiteY1" fmla="*/ 41 h 5429563"/>
              <a:gd name="connsiteX2" fmla="*/ 668836 w 3383617"/>
              <a:gd name="connsiteY2" fmla="*/ 0 h 5429563"/>
              <a:gd name="connsiteX3" fmla="*/ 3383617 w 3383617"/>
              <a:gd name="connsiteY3" fmla="*/ 2714782 h 5429563"/>
              <a:gd name="connsiteX4" fmla="*/ 668836 w 3383617"/>
              <a:gd name="connsiteY4" fmla="*/ 5429563 h 5429563"/>
              <a:gd name="connsiteX5" fmla="*/ 0 w 3383617"/>
              <a:gd name="connsiteY5" fmla="*/ 5429563 h 5429563"/>
              <a:gd name="connsiteX0" fmla="*/ 248198 w 3383617"/>
              <a:gd name="connsiteY0" fmla="*/ 41 h 5429563"/>
              <a:gd name="connsiteX1" fmla="*/ 668836 w 3383617"/>
              <a:gd name="connsiteY1" fmla="*/ 0 h 5429563"/>
              <a:gd name="connsiteX2" fmla="*/ 3383617 w 3383617"/>
              <a:gd name="connsiteY2" fmla="*/ 2714782 h 5429563"/>
              <a:gd name="connsiteX3" fmla="*/ 668836 w 3383617"/>
              <a:gd name="connsiteY3" fmla="*/ 5429563 h 5429563"/>
              <a:gd name="connsiteX4" fmla="*/ 0 w 3383617"/>
              <a:gd name="connsiteY4" fmla="*/ 5429563 h 5429563"/>
              <a:gd name="connsiteX0" fmla="*/ 4110 w 3139529"/>
              <a:gd name="connsiteY0" fmla="*/ 41 h 5429563"/>
              <a:gd name="connsiteX1" fmla="*/ 424748 w 3139529"/>
              <a:gd name="connsiteY1" fmla="*/ 0 h 5429563"/>
              <a:gd name="connsiteX2" fmla="*/ 3139529 w 3139529"/>
              <a:gd name="connsiteY2" fmla="*/ 2714782 h 5429563"/>
              <a:gd name="connsiteX3" fmla="*/ 424748 w 3139529"/>
              <a:gd name="connsiteY3" fmla="*/ 5429563 h 5429563"/>
              <a:gd name="connsiteX4" fmla="*/ 0 w 3139529"/>
              <a:gd name="connsiteY4" fmla="*/ 5429563 h 54295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9529" h="5429563">
                <a:moveTo>
                  <a:pt x="4110" y="41"/>
                </a:moveTo>
                <a:lnTo>
                  <a:pt x="424748" y="0"/>
                </a:lnTo>
                <a:cubicBezTo>
                  <a:pt x="1924080" y="0"/>
                  <a:pt x="3139529" y="1215450"/>
                  <a:pt x="3139529" y="2714782"/>
                </a:cubicBezTo>
                <a:cubicBezTo>
                  <a:pt x="3139529" y="4214114"/>
                  <a:pt x="1924080" y="5429563"/>
                  <a:pt x="424748" y="5429563"/>
                </a:cubicBezTo>
                <a:lnTo>
                  <a:pt x="0" y="5429563"/>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Tree>
    <p:extLst>
      <p:ext uri="{BB962C8B-B14F-4D97-AF65-F5344CB8AC3E}">
        <p14:creationId xmlns:p14="http://schemas.microsoft.com/office/powerpoint/2010/main" val="38500377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Statem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hasCustomPrompt="1"/>
          </p:nvPr>
        </p:nvSpPr>
        <p:spPr>
          <a:xfrm>
            <a:off x="612648" y="-1228126"/>
            <a:ext cx="10652760" cy="1133856"/>
          </a:xfrm>
        </p:spPr>
        <p:txBody>
          <a:bodyPr/>
          <a:lstStyle>
            <a:lvl1pPr>
              <a:defRPr cap="none" baseline="0">
                <a:solidFill>
                  <a:schemeClr val="tx1"/>
                </a:solidFill>
              </a:defRPr>
            </a:lvl1pPr>
          </a:lstStyle>
          <a:p>
            <a:r>
              <a:rPr lang="en-US"/>
              <a:t>Click to edit master title style</a:t>
            </a:r>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lvl1pPr>
              <a:defRPr>
                <a:solidFill>
                  <a:schemeClr val="tx1"/>
                </a:solidFill>
              </a:defRPr>
            </a:lvl1pPr>
          </a:lstStyle>
          <a:p>
            <a:r>
              <a:rPr lang="en-US" dirty="0"/>
              <a:t>Sample Footer Text</a:t>
            </a:r>
          </a:p>
        </p:txBody>
      </p:sp>
      <p:sp>
        <p:nvSpPr>
          <p:cNvPr id="7" name="Content Placeholder 6">
            <a:extLst>
              <a:ext uri="{FF2B5EF4-FFF2-40B4-BE49-F238E27FC236}">
                <a16:creationId xmlns:a16="http://schemas.microsoft.com/office/drawing/2014/main" id="{EAA4897F-B66E-DAD4-F56C-6152B417CC54}"/>
              </a:ext>
            </a:extLst>
          </p:cNvPr>
          <p:cNvSpPr>
            <a:spLocks noGrp="1"/>
          </p:cNvSpPr>
          <p:nvPr>
            <p:ph sz="quarter" idx="13" hasCustomPrompt="1"/>
          </p:nvPr>
        </p:nvSpPr>
        <p:spPr>
          <a:xfrm>
            <a:off x="2624138" y="2268748"/>
            <a:ext cx="6943724" cy="3954255"/>
          </a:xfrm>
        </p:spPr>
        <p:txBody>
          <a:bodyPr anchor="ctr" anchorCtr="0">
            <a:noAutofit/>
          </a:bodyPr>
          <a:lstStyle>
            <a:lvl1pPr marL="0" indent="0" algn="ctr">
              <a:lnSpc>
                <a:spcPct val="110000"/>
              </a:lnSpc>
              <a:buNone/>
              <a:defRPr sz="4400" b="0" cap="all" baseline="0">
                <a:solidFill>
                  <a:schemeClr val="tx1"/>
                </a:solidFill>
              </a:defRPr>
            </a:lvl1pPr>
            <a:lvl2pPr marL="228600" indent="0" algn="ctr">
              <a:lnSpc>
                <a:spcPct val="110000"/>
              </a:lnSpc>
              <a:buNone/>
              <a:defRPr sz="4400" b="0" cap="all" baseline="0">
                <a:solidFill>
                  <a:schemeClr val="tx1"/>
                </a:solidFill>
              </a:defRPr>
            </a:lvl2pPr>
            <a:lvl3pPr marL="457200" indent="0" algn="ctr">
              <a:lnSpc>
                <a:spcPct val="110000"/>
              </a:lnSpc>
              <a:buNone/>
              <a:defRPr sz="4400" b="0" cap="all" baseline="0">
                <a:solidFill>
                  <a:schemeClr val="tx1"/>
                </a:solidFill>
              </a:defRPr>
            </a:lvl3pPr>
            <a:lvl4pPr marL="685800" indent="0" algn="ctr">
              <a:lnSpc>
                <a:spcPct val="110000"/>
              </a:lnSpc>
              <a:buNone/>
              <a:defRPr sz="4400" b="0" cap="all" baseline="0">
                <a:solidFill>
                  <a:schemeClr val="tx1"/>
                </a:solidFill>
              </a:defRPr>
            </a:lvl4pPr>
            <a:lvl5pPr marL="914400" indent="0" algn="ctr">
              <a:lnSpc>
                <a:spcPct val="110000"/>
              </a:lnSpc>
              <a:buNone/>
              <a:defRPr sz="4400" b="0" cap="all" baseline="0">
                <a:solidFill>
                  <a:schemeClr val="tx1"/>
                </a:solidFill>
              </a:defRPr>
            </a:lvl5pPr>
          </a:lstStyle>
          <a:p>
            <a:pPr lvl="0"/>
            <a:r>
              <a:rPr lang="en-US" dirty="0"/>
              <a:t>Click to add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lvl1pPr>
              <a:defRPr>
                <a:solidFill>
                  <a:schemeClr val="tx1"/>
                </a:solidFill>
              </a:defRPr>
            </a:lvl1pPr>
          </a:lstStyle>
          <a:p>
            <a:fld id="{F140A1F3-DA5D-4F2E-B759-748FF8D0ACA9}" type="datetime1">
              <a:rPr lang="en-US" smtClean="0"/>
              <a:pPr/>
              <a:t>3/17/26</a:t>
            </a:fld>
            <a:endParaRPr lang="en-US" dirty="0"/>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dirty="0"/>
          </a:p>
        </p:txBody>
      </p:sp>
      <p:sp>
        <p:nvSpPr>
          <p:cNvPr id="6" name="Freeform: Shape 15">
            <a:extLst>
              <a:ext uri="{FF2B5EF4-FFF2-40B4-BE49-F238E27FC236}">
                <a16:creationId xmlns:a16="http://schemas.microsoft.com/office/drawing/2014/main" id="{8EFA7EFC-C6F9-B1D5-025F-824C1CE9A204}"/>
              </a:ext>
              <a:ext uri="{C183D7F6-B498-43B3-948B-1728B52AA6E4}">
                <adec:decorative xmlns:adec="http://schemas.microsoft.com/office/drawing/2017/decorative" val="1"/>
              </a:ext>
            </a:extLst>
          </p:cNvPr>
          <p:cNvSpPr/>
          <p:nvPr userDrawn="1"/>
        </p:nvSpPr>
        <p:spPr>
          <a:xfrm rot="16200000">
            <a:off x="3057205" y="-1430380"/>
            <a:ext cx="6077590" cy="10510705"/>
          </a:xfrm>
          <a:custGeom>
            <a:avLst/>
            <a:gdLst>
              <a:gd name="connsiteX0" fmla="*/ 5325805 w 5325805"/>
              <a:gd name="connsiteY0" fmla="*/ 2714782 h 5429563"/>
              <a:gd name="connsiteX1" fmla="*/ 2611024 w 5325805"/>
              <a:gd name="connsiteY1" fmla="*/ 5429563 h 5429563"/>
              <a:gd name="connsiteX2" fmla="*/ 1942188 w 5325805"/>
              <a:gd name="connsiteY2" fmla="*/ 5429563 h 5429563"/>
              <a:gd name="connsiteX3" fmla="*/ 668836 w 5325805"/>
              <a:gd name="connsiteY3" fmla="*/ 5429563 h 5429563"/>
              <a:gd name="connsiteX4" fmla="*/ 0 w 5325805"/>
              <a:gd name="connsiteY4" fmla="*/ 5429563 h 5429563"/>
              <a:gd name="connsiteX5" fmla="*/ 0 w 5325805"/>
              <a:gd name="connsiteY5" fmla="*/ 0 h 5429563"/>
              <a:gd name="connsiteX6" fmla="*/ 668836 w 5325805"/>
              <a:gd name="connsiteY6" fmla="*/ 0 h 5429563"/>
              <a:gd name="connsiteX7" fmla="*/ 1942188 w 5325805"/>
              <a:gd name="connsiteY7" fmla="*/ 0 h 5429563"/>
              <a:gd name="connsiteX8" fmla="*/ 2611024 w 5325805"/>
              <a:gd name="connsiteY8" fmla="*/ 0 h 5429563"/>
              <a:gd name="connsiteX9" fmla="*/ 5325805 w 5325805"/>
              <a:gd name="connsiteY9" fmla="*/ 2714782 h 5429563"/>
              <a:gd name="connsiteX0" fmla="*/ 668836 w 5325805"/>
              <a:gd name="connsiteY0" fmla="*/ 5429563 h 5476799"/>
              <a:gd name="connsiteX1" fmla="*/ 0 w 5325805"/>
              <a:gd name="connsiteY1" fmla="*/ 5429563 h 5476799"/>
              <a:gd name="connsiteX2" fmla="*/ 0 w 5325805"/>
              <a:gd name="connsiteY2" fmla="*/ 0 h 5476799"/>
              <a:gd name="connsiteX3" fmla="*/ 668836 w 5325805"/>
              <a:gd name="connsiteY3" fmla="*/ 0 h 5476799"/>
              <a:gd name="connsiteX4" fmla="*/ 1942188 w 5325805"/>
              <a:gd name="connsiteY4" fmla="*/ 0 h 5476799"/>
              <a:gd name="connsiteX5" fmla="*/ 2611024 w 5325805"/>
              <a:gd name="connsiteY5" fmla="*/ 0 h 5476799"/>
              <a:gd name="connsiteX6" fmla="*/ 5325805 w 5325805"/>
              <a:gd name="connsiteY6" fmla="*/ 2714782 h 5476799"/>
              <a:gd name="connsiteX7" fmla="*/ 2611024 w 5325805"/>
              <a:gd name="connsiteY7" fmla="*/ 5429563 h 5476799"/>
              <a:gd name="connsiteX8" fmla="*/ 1942188 w 5325805"/>
              <a:gd name="connsiteY8" fmla="*/ 5429563 h 5476799"/>
              <a:gd name="connsiteX9" fmla="*/ 716072 w 5325805"/>
              <a:gd name="connsiteY9" fmla="*/ 5476799 h 5476799"/>
              <a:gd name="connsiteX0" fmla="*/ 668836 w 5325805"/>
              <a:gd name="connsiteY0" fmla="*/ 5429563 h 5429563"/>
              <a:gd name="connsiteX1" fmla="*/ 0 w 5325805"/>
              <a:gd name="connsiteY1" fmla="*/ 5429563 h 5429563"/>
              <a:gd name="connsiteX2" fmla="*/ 0 w 5325805"/>
              <a:gd name="connsiteY2" fmla="*/ 0 h 5429563"/>
              <a:gd name="connsiteX3" fmla="*/ 668836 w 5325805"/>
              <a:gd name="connsiteY3" fmla="*/ 0 h 5429563"/>
              <a:gd name="connsiteX4" fmla="*/ 1942188 w 5325805"/>
              <a:gd name="connsiteY4" fmla="*/ 0 h 5429563"/>
              <a:gd name="connsiteX5" fmla="*/ 2611024 w 5325805"/>
              <a:gd name="connsiteY5" fmla="*/ 0 h 5429563"/>
              <a:gd name="connsiteX6" fmla="*/ 5325805 w 5325805"/>
              <a:gd name="connsiteY6" fmla="*/ 2714782 h 5429563"/>
              <a:gd name="connsiteX7" fmla="*/ 2611024 w 5325805"/>
              <a:gd name="connsiteY7" fmla="*/ 5429563 h 5429563"/>
              <a:gd name="connsiteX8" fmla="*/ 1942188 w 5325805"/>
              <a:gd name="connsiteY8" fmla="*/ 5429563 h 5429563"/>
              <a:gd name="connsiteX0" fmla="*/ 0 w 5325805"/>
              <a:gd name="connsiteY0" fmla="*/ 5429563 h 5429563"/>
              <a:gd name="connsiteX1" fmla="*/ 0 w 5325805"/>
              <a:gd name="connsiteY1" fmla="*/ 0 h 5429563"/>
              <a:gd name="connsiteX2" fmla="*/ 668836 w 5325805"/>
              <a:gd name="connsiteY2" fmla="*/ 0 h 5429563"/>
              <a:gd name="connsiteX3" fmla="*/ 1942188 w 5325805"/>
              <a:gd name="connsiteY3" fmla="*/ 0 h 5429563"/>
              <a:gd name="connsiteX4" fmla="*/ 2611024 w 5325805"/>
              <a:gd name="connsiteY4" fmla="*/ 0 h 5429563"/>
              <a:gd name="connsiteX5" fmla="*/ 5325805 w 5325805"/>
              <a:gd name="connsiteY5" fmla="*/ 2714782 h 5429563"/>
              <a:gd name="connsiteX6" fmla="*/ 2611024 w 5325805"/>
              <a:gd name="connsiteY6" fmla="*/ 5429563 h 5429563"/>
              <a:gd name="connsiteX7" fmla="*/ 1942188 w 5325805"/>
              <a:gd name="connsiteY7" fmla="*/ 5429563 h 5429563"/>
              <a:gd name="connsiteX0" fmla="*/ 0 w 5325805"/>
              <a:gd name="connsiteY0" fmla="*/ 0 h 5429563"/>
              <a:gd name="connsiteX1" fmla="*/ 668836 w 5325805"/>
              <a:gd name="connsiteY1" fmla="*/ 0 h 5429563"/>
              <a:gd name="connsiteX2" fmla="*/ 1942188 w 5325805"/>
              <a:gd name="connsiteY2" fmla="*/ 0 h 5429563"/>
              <a:gd name="connsiteX3" fmla="*/ 2611024 w 5325805"/>
              <a:gd name="connsiteY3" fmla="*/ 0 h 5429563"/>
              <a:gd name="connsiteX4" fmla="*/ 5325805 w 5325805"/>
              <a:gd name="connsiteY4" fmla="*/ 2714782 h 5429563"/>
              <a:gd name="connsiteX5" fmla="*/ 2611024 w 5325805"/>
              <a:gd name="connsiteY5" fmla="*/ 5429563 h 5429563"/>
              <a:gd name="connsiteX6" fmla="*/ 1942188 w 5325805"/>
              <a:gd name="connsiteY6" fmla="*/ 5429563 h 5429563"/>
              <a:gd name="connsiteX0" fmla="*/ 0 w 4656969"/>
              <a:gd name="connsiteY0" fmla="*/ 0 h 5429563"/>
              <a:gd name="connsiteX1" fmla="*/ 1273352 w 4656969"/>
              <a:gd name="connsiteY1" fmla="*/ 0 h 5429563"/>
              <a:gd name="connsiteX2" fmla="*/ 1942188 w 4656969"/>
              <a:gd name="connsiteY2" fmla="*/ 0 h 5429563"/>
              <a:gd name="connsiteX3" fmla="*/ 4656969 w 4656969"/>
              <a:gd name="connsiteY3" fmla="*/ 2714782 h 5429563"/>
              <a:gd name="connsiteX4" fmla="*/ 1942188 w 4656969"/>
              <a:gd name="connsiteY4" fmla="*/ 5429563 h 5429563"/>
              <a:gd name="connsiteX5" fmla="*/ 1273352 w 4656969"/>
              <a:gd name="connsiteY5" fmla="*/ 5429563 h 5429563"/>
              <a:gd name="connsiteX0" fmla="*/ 0 w 3383617"/>
              <a:gd name="connsiteY0" fmla="*/ 0 h 5429563"/>
              <a:gd name="connsiteX1" fmla="*/ 668836 w 3383617"/>
              <a:gd name="connsiteY1" fmla="*/ 0 h 5429563"/>
              <a:gd name="connsiteX2" fmla="*/ 3383617 w 3383617"/>
              <a:gd name="connsiteY2" fmla="*/ 2714782 h 5429563"/>
              <a:gd name="connsiteX3" fmla="*/ 668836 w 3383617"/>
              <a:gd name="connsiteY3" fmla="*/ 5429563 h 5429563"/>
              <a:gd name="connsiteX4" fmla="*/ 0 w 3383617"/>
              <a:gd name="connsiteY4" fmla="*/ 5429563 h 5429563"/>
              <a:gd name="connsiteX0" fmla="*/ 0 w 3383617"/>
              <a:gd name="connsiteY0" fmla="*/ 0 h 5429563"/>
              <a:gd name="connsiteX1" fmla="*/ 248198 w 3383617"/>
              <a:gd name="connsiteY1" fmla="*/ 41 h 5429563"/>
              <a:gd name="connsiteX2" fmla="*/ 668836 w 3383617"/>
              <a:gd name="connsiteY2" fmla="*/ 0 h 5429563"/>
              <a:gd name="connsiteX3" fmla="*/ 3383617 w 3383617"/>
              <a:gd name="connsiteY3" fmla="*/ 2714782 h 5429563"/>
              <a:gd name="connsiteX4" fmla="*/ 668836 w 3383617"/>
              <a:gd name="connsiteY4" fmla="*/ 5429563 h 5429563"/>
              <a:gd name="connsiteX5" fmla="*/ 0 w 3383617"/>
              <a:gd name="connsiteY5" fmla="*/ 5429563 h 5429563"/>
              <a:gd name="connsiteX0" fmla="*/ 248198 w 3383617"/>
              <a:gd name="connsiteY0" fmla="*/ 41 h 5429563"/>
              <a:gd name="connsiteX1" fmla="*/ 668836 w 3383617"/>
              <a:gd name="connsiteY1" fmla="*/ 0 h 5429563"/>
              <a:gd name="connsiteX2" fmla="*/ 3383617 w 3383617"/>
              <a:gd name="connsiteY2" fmla="*/ 2714782 h 5429563"/>
              <a:gd name="connsiteX3" fmla="*/ 668836 w 3383617"/>
              <a:gd name="connsiteY3" fmla="*/ 5429563 h 5429563"/>
              <a:gd name="connsiteX4" fmla="*/ 0 w 3383617"/>
              <a:gd name="connsiteY4" fmla="*/ 5429563 h 5429563"/>
              <a:gd name="connsiteX0" fmla="*/ 4110 w 3139529"/>
              <a:gd name="connsiteY0" fmla="*/ 41 h 5429563"/>
              <a:gd name="connsiteX1" fmla="*/ 424748 w 3139529"/>
              <a:gd name="connsiteY1" fmla="*/ 0 h 5429563"/>
              <a:gd name="connsiteX2" fmla="*/ 3139529 w 3139529"/>
              <a:gd name="connsiteY2" fmla="*/ 2714782 h 5429563"/>
              <a:gd name="connsiteX3" fmla="*/ 424748 w 3139529"/>
              <a:gd name="connsiteY3" fmla="*/ 5429563 h 5429563"/>
              <a:gd name="connsiteX4" fmla="*/ 0 w 3139529"/>
              <a:gd name="connsiteY4" fmla="*/ 5429563 h 54295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9529" h="5429563">
                <a:moveTo>
                  <a:pt x="4110" y="41"/>
                </a:moveTo>
                <a:lnTo>
                  <a:pt x="424748" y="0"/>
                </a:lnTo>
                <a:cubicBezTo>
                  <a:pt x="1924080" y="0"/>
                  <a:pt x="3139529" y="1215450"/>
                  <a:pt x="3139529" y="2714782"/>
                </a:cubicBezTo>
                <a:cubicBezTo>
                  <a:pt x="3139529" y="4214114"/>
                  <a:pt x="1924080" y="5429563"/>
                  <a:pt x="424748" y="5429563"/>
                </a:cubicBezTo>
                <a:lnTo>
                  <a:pt x="0" y="5429563"/>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Tree>
    <p:extLst>
      <p:ext uri="{BB962C8B-B14F-4D97-AF65-F5344CB8AC3E}">
        <p14:creationId xmlns:p14="http://schemas.microsoft.com/office/powerpoint/2010/main" val="187303171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Statem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228126"/>
            <a:ext cx="10652760" cy="1133856"/>
          </a:xfrm>
        </p:spPr>
        <p:txBody>
          <a:bodyPr/>
          <a:lstStyle>
            <a:lvl1pPr>
              <a:defRPr>
                <a:solidFill>
                  <a:schemeClr val="tx1"/>
                </a:solidFill>
              </a:defRPr>
            </a:lvl1pPr>
          </a:lstStyle>
          <a:p>
            <a:r>
              <a:rPr lang="en-US"/>
              <a:t>Click to edit Master title style</a:t>
            </a:r>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lvl1pPr>
              <a:defRPr>
                <a:solidFill>
                  <a:schemeClr val="tx1"/>
                </a:solidFill>
              </a:defRPr>
            </a:lvl1pPr>
          </a:lstStyle>
          <a:p>
            <a:r>
              <a:rPr lang="en-US" dirty="0"/>
              <a:t>Sample Footer Text</a:t>
            </a:r>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914400" y="2194560"/>
            <a:ext cx="8266176" cy="4142232"/>
          </a:xfrm>
        </p:spPr>
        <p:txBody>
          <a:bodyPr anchor="t" anchorCtr="0">
            <a:noAutofit/>
          </a:bodyPr>
          <a:lstStyle>
            <a:lvl1pPr marL="0" indent="0">
              <a:lnSpc>
                <a:spcPct val="100000"/>
              </a:lnSpc>
              <a:buNone/>
              <a:defRPr sz="4400" b="0" cap="all" baseline="0">
                <a:solidFill>
                  <a:schemeClr val="tx1"/>
                </a:solidFill>
              </a:defRPr>
            </a:lvl1pPr>
            <a:lvl2pPr marL="228600" indent="0">
              <a:lnSpc>
                <a:spcPct val="100000"/>
              </a:lnSpc>
              <a:buNone/>
              <a:defRPr sz="4000" b="0" cap="all" baseline="0">
                <a:solidFill>
                  <a:schemeClr val="tx1"/>
                </a:solidFill>
              </a:defRPr>
            </a:lvl2pPr>
            <a:lvl3pPr marL="457200" indent="0">
              <a:lnSpc>
                <a:spcPct val="100000"/>
              </a:lnSpc>
              <a:buNone/>
              <a:defRPr sz="3600" b="0" cap="all" baseline="0">
                <a:solidFill>
                  <a:schemeClr val="tx1"/>
                </a:solidFill>
              </a:defRPr>
            </a:lvl3pPr>
            <a:lvl4pPr marL="685800" indent="0">
              <a:lnSpc>
                <a:spcPct val="100000"/>
              </a:lnSpc>
              <a:buNone/>
              <a:defRPr sz="3200" b="0" cap="all" baseline="0">
                <a:solidFill>
                  <a:schemeClr val="tx1"/>
                </a:solidFill>
              </a:defRPr>
            </a:lvl4pPr>
            <a:lvl5pPr marL="914400" indent="0">
              <a:lnSpc>
                <a:spcPct val="100000"/>
              </a:lnSpc>
              <a:buNone/>
              <a:defRPr sz="2800" b="0" cap="all" baseline="0">
                <a:solidFill>
                  <a:schemeClr val="tx1"/>
                </a:solidFill>
              </a:defRPr>
            </a:lvl5pPr>
          </a:lstStyle>
          <a:p>
            <a:pPr lvl="0"/>
            <a:r>
              <a:rPr lang="en-US" dirty="0"/>
              <a:t>Click to add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lvl1pPr>
              <a:defRPr>
                <a:solidFill>
                  <a:schemeClr val="tx1"/>
                </a:solidFill>
              </a:defRPr>
            </a:lvl1pPr>
          </a:lstStyle>
          <a:p>
            <a:fld id="{301B1322-4C31-4D1F-88B1-5F79F56892AE}" type="datetime1">
              <a:rPr lang="en-US" smtClean="0"/>
              <a:pPr/>
              <a:t>3/17/26</a:t>
            </a:fld>
            <a:endParaRPr lang="en-US" dirty="0"/>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242812560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Statem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228126"/>
            <a:ext cx="10652760" cy="1133856"/>
          </a:xfrm>
        </p:spPr>
        <p:txBody>
          <a:bodyPr/>
          <a:lstStyle>
            <a:lvl1pPr>
              <a:defRPr>
                <a:solidFill>
                  <a:schemeClr val="tx1"/>
                </a:solidFill>
              </a:defRPr>
            </a:lvl1pPr>
          </a:lstStyle>
          <a:p>
            <a:r>
              <a:rPr lang="en-US"/>
              <a:t>Click to edit Master title style</a:t>
            </a:r>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lvl1pPr>
              <a:defRPr>
                <a:solidFill>
                  <a:schemeClr val="tx1"/>
                </a:solidFill>
              </a:defRPr>
            </a:lvl1pPr>
          </a:lstStyle>
          <a:p>
            <a:r>
              <a:rPr lang="en-US" dirty="0"/>
              <a:t>Sample Footer Text</a:t>
            </a:r>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2057400" y="914399"/>
            <a:ext cx="8266176" cy="5308603"/>
          </a:xfrm>
        </p:spPr>
        <p:txBody>
          <a:bodyPr anchor="b">
            <a:noAutofit/>
          </a:bodyPr>
          <a:lstStyle>
            <a:lvl1pPr marL="0" indent="0">
              <a:lnSpc>
                <a:spcPct val="100000"/>
              </a:lnSpc>
              <a:buNone/>
              <a:defRPr sz="6000" b="0" cap="all" baseline="0">
                <a:solidFill>
                  <a:schemeClr val="tx1"/>
                </a:solidFill>
              </a:defRPr>
            </a:lvl1pPr>
            <a:lvl2pPr marL="228600" indent="0">
              <a:lnSpc>
                <a:spcPct val="100000"/>
              </a:lnSpc>
              <a:buNone/>
              <a:defRPr sz="4800" b="0" cap="all" baseline="0">
                <a:solidFill>
                  <a:schemeClr val="tx1"/>
                </a:solidFill>
              </a:defRPr>
            </a:lvl2pPr>
            <a:lvl3pPr marL="457200" indent="0">
              <a:lnSpc>
                <a:spcPct val="100000"/>
              </a:lnSpc>
              <a:buNone/>
              <a:defRPr sz="4400" b="0" cap="all" baseline="0">
                <a:solidFill>
                  <a:schemeClr val="tx1"/>
                </a:solidFill>
              </a:defRPr>
            </a:lvl3pPr>
            <a:lvl4pPr marL="685800" indent="0">
              <a:lnSpc>
                <a:spcPct val="100000"/>
              </a:lnSpc>
              <a:buNone/>
              <a:defRPr sz="4000" b="0" cap="all" baseline="0">
                <a:solidFill>
                  <a:schemeClr val="tx1"/>
                </a:solidFill>
              </a:defRPr>
            </a:lvl4pPr>
            <a:lvl5pPr marL="914400" indent="0">
              <a:lnSpc>
                <a:spcPct val="100000"/>
              </a:lnSpc>
              <a:buNone/>
              <a:defRPr sz="3600" b="0" cap="all" baseline="0">
                <a:solidFill>
                  <a:schemeClr val="tx1"/>
                </a:solidFill>
              </a:defRPr>
            </a:lvl5pPr>
          </a:lstStyle>
          <a:p>
            <a:pPr lvl="0"/>
            <a:r>
              <a:rPr lang="en-US" dirty="0"/>
              <a:t>Click to add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lvl1pPr>
              <a:defRPr>
                <a:solidFill>
                  <a:schemeClr val="tx1"/>
                </a:solidFill>
              </a:defRPr>
            </a:lvl1pPr>
          </a:lstStyle>
          <a:p>
            <a:fld id="{507735E4-737B-43D4-B991-92C3D63DE68F}" type="datetime1">
              <a:rPr lang="en-US" smtClean="0"/>
              <a:pPr/>
              <a:t>3/17/26</a:t>
            </a:fld>
            <a:endParaRPr lang="en-US" dirty="0"/>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dirty="0"/>
          </a:p>
        </p:txBody>
      </p:sp>
      <p:cxnSp>
        <p:nvCxnSpPr>
          <p:cNvPr id="6" name="Straight Connector 5">
            <a:extLst>
              <a:ext uri="{FF2B5EF4-FFF2-40B4-BE49-F238E27FC236}">
                <a16:creationId xmlns:a16="http://schemas.microsoft.com/office/drawing/2014/main" id="{EB4D1622-620E-FFB0-8FFF-DB6230E152A6}"/>
              </a:ext>
            </a:extLst>
          </p:cNvPr>
          <p:cNvCxnSpPr>
            <a:cxnSpLocks/>
          </p:cNvCxnSpPr>
          <p:nvPr/>
        </p:nvCxnSpPr>
        <p:spPr>
          <a:xfrm flipV="1">
            <a:off x="1371600" y="0"/>
            <a:ext cx="0" cy="6858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938634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Statement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228126"/>
            <a:ext cx="10652760" cy="1133856"/>
          </a:xfrm>
        </p:spPr>
        <p:txBody>
          <a:bodyPr/>
          <a:lstStyle>
            <a:lvl1pPr>
              <a:defRPr>
                <a:solidFill>
                  <a:schemeClr val="tx1"/>
                </a:solidFill>
              </a:defRPr>
            </a:lvl1pPr>
          </a:lstStyle>
          <a:p>
            <a:r>
              <a:rPr lang="en-US"/>
              <a:t>Click to edit Master title style</a:t>
            </a:r>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lvl1pPr>
              <a:defRPr>
                <a:solidFill>
                  <a:schemeClr val="tx1"/>
                </a:solidFill>
              </a:defRPr>
            </a:lvl1pPr>
          </a:lstStyle>
          <a:p>
            <a:r>
              <a:rPr lang="en-US" dirty="0"/>
              <a:t>Sample Footer Text</a:t>
            </a:r>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2057400" y="914400"/>
            <a:ext cx="8266176" cy="5029200"/>
          </a:xfrm>
        </p:spPr>
        <p:txBody>
          <a:bodyPr anchor="ctr">
            <a:noAutofit/>
          </a:bodyPr>
          <a:lstStyle>
            <a:lvl1pPr marL="0" indent="0">
              <a:lnSpc>
                <a:spcPct val="100000"/>
              </a:lnSpc>
              <a:buNone/>
              <a:defRPr sz="6000" b="0" cap="all" baseline="0">
                <a:solidFill>
                  <a:schemeClr val="tx1"/>
                </a:solidFill>
              </a:defRPr>
            </a:lvl1pPr>
            <a:lvl2pPr marL="228600" indent="0">
              <a:lnSpc>
                <a:spcPct val="100000"/>
              </a:lnSpc>
              <a:buNone/>
              <a:defRPr sz="4800" b="0" cap="all" baseline="0">
                <a:solidFill>
                  <a:schemeClr val="tx1"/>
                </a:solidFill>
              </a:defRPr>
            </a:lvl2pPr>
            <a:lvl3pPr marL="457200" indent="0">
              <a:lnSpc>
                <a:spcPct val="100000"/>
              </a:lnSpc>
              <a:buNone/>
              <a:defRPr sz="4400" b="0" cap="all" baseline="0">
                <a:solidFill>
                  <a:schemeClr val="tx1"/>
                </a:solidFill>
              </a:defRPr>
            </a:lvl3pPr>
            <a:lvl4pPr marL="685800" indent="0">
              <a:lnSpc>
                <a:spcPct val="100000"/>
              </a:lnSpc>
              <a:buNone/>
              <a:defRPr sz="4000" b="0" cap="all" baseline="0">
                <a:solidFill>
                  <a:schemeClr val="tx1"/>
                </a:solidFill>
              </a:defRPr>
            </a:lvl4pPr>
            <a:lvl5pPr marL="914400" indent="0">
              <a:lnSpc>
                <a:spcPct val="100000"/>
              </a:lnSpc>
              <a:buNone/>
              <a:defRPr sz="3600" b="0" cap="all" baseline="0">
                <a:solidFill>
                  <a:schemeClr val="tx1"/>
                </a:solidFill>
              </a:defRPr>
            </a:lvl5pPr>
          </a:lstStyle>
          <a:p>
            <a:pPr lvl="0"/>
            <a:r>
              <a:rPr lang="en-US" dirty="0"/>
              <a:t>Click to add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lvl1pPr>
              <a:defRPr>
                <a:solidFill>
                  <a:schemeClr val="tx1"/>
                </a:solidFill>
              </a:defRPr>
            </a:lvl1pPr>
          </a:lstStyle>
          <a:p>
            <a:fld id="{507735E4-737B-43D4-B991-92C3D63DE68F}" type="datetime1">
              <a:rPr lang="en-US" smtClean="0"/>
              <a:pPr/>
              <a:t>3/17/26</a:t>
            </a:fld>
            <a:endParaRPr lang="en-US" dirty="0"/>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dirty="0"/>
          </a:p>
        </p:txBody>
      </p:sp>
      <p:cxnSp>
        <p:nvCxnSpPr>
          <p:cNvPr id="6" name="Straight Connector 5">
            <a:extLst>
              <a:ext uri="{FF2B5EF4-FFF2-40B4-BE49-F238E27FC236}">
                <a16:creationId xmlns:a16="http://schemas.microsoft.com/office/drawing/2014/main" id="{EB4D1622-620E-FFB0-8FFF-DB6230E152A6}"/>
              </a:ext>
            </a:extLst>
          </p:cNvPr>
          <p:cNvCxnSpPr>
            <a:cxnSpLocks/>
          </p:cNvCxnSpPr>
          <p:nvPr/>
        </p:nvCxnSpPr>
        <p:spPr>
          <a:xfrm flipV="1">
            <a:off x="1371600" y="0"/>
            <a:ext cx="0" cy="6858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282340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16D87B9B-22A3-322E-B7E8-223255AD0957}"/>
              </a:ext>
            </a:extLst>
          </p:cNvPr>
          <p:cNvSpPr>
            <a:spLocks noGrp="1"/>
          </p:cNvSpPr>
          <p:nvPr>
            <p:ph type="title" hasCustomPrompt="1"/>
          </p:nvPr>
        </p:nvSpPr>
        <p:spPr>
          <a:xfrm>
            <a:off x="2940168" y="5669280"/>
            <a:ext cx="6311664" cy="466344"/>
          </a:xfrm>
        </p:spPr>
        <p:txBody>
          <a:bodyPr anchor="ctr">
            <a:normAutofit/>
          </a:bodyPr>
          <a:lstStyle>
            <a:lvl1pPr algn="ctr">
              <a:lnSpc>
                <a:spcPct val="110000"/>
              </a:lnSpc>
              <a:spcBef>
                <a:spcPts val="1000"/>
              </a:spcBef>
              <a:defRPr sz="1800" cap="all" baseline="0">
                <a:latin typeface="+mn-lt"/>
              </a:defRPr>
            </a:lvl1pPr>
          </a:lstStyle>
          <a:p>
            <a:r>
              <a:rPr lang="en-US" dirty="0"/>
              <a:t>Quote Author</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1"/>
                </a:solidFill>
              </a:defRPr>
            </a:lvl1pPr>
          </a:lstStyle>
          <a:p>
            <a:r>
              <a:rPr lang="en-US" dirty="0"/>
              <a:t>Sample Footer Text</a:t>
            </a:r>
          </a:p>
        </p:txBody>
      </p:sp>
      <p:sp>
        <p:nvSpPr>
          <p:cNvPr id="8" name="Content Placeholder 8">
            <a:extLst>
              <a:ext uri="{FF2B5EF4-FFF2-40B4-BE49-F238E27FC236}">
                <a16:creationId xmlns:a16="http://schemas.microsoft.com/office/drawing/2014/main" id="{6A9BC83F-8FE5-5223-2B3A-6E122D336309}"/>
              </a:ext>
            </a:extLst>
          </p:cNvPr>
          <p:cNvSpPr>
            <a:spLocks noGrp="1"/>
          </p:cNvSpPr>
          <p:nvPr>
            <p:ph sz="quarter" idx="13" hasCustomPrompt="1"/>
          </p:nvPr>
        </p:nvSpPr>
        <p:spPr>
          <a:xfrm>
            <a:off x="2597135" y="1744578"/>
            <a:ext cx="6997730" cy="3507906"/>
          </a:xfrm>
        </p:spPr>
        <p:txBody>
          <a:bodyPr anchor="b">
            <a:normAutofit/>
          </a:bodyPr>
          <a:lstStyle>
            <a:lvl1pPr algn="ctr">
              <a:lnSpc>
                <a:spcPct val="100000"/>
              </a:lnSpc>
              <a:spcBef>
                <a:spcPts val="0"/>
              </a:spcBef>
              <a:defRPr sz="6000" cap="all" baseline="0">
                <a:latin typeface="+mn-lt"/>
              </a:defRPr>
            </a:lvl1pPr>
          </a:lstStyle>
          <a:p>
            <a:pPr lvl="0"/>
            <a:r>
              <a:rPr lang="en-US" dirty="0"/>
              <a:t>Click to add Quote</a:t>
            </a:r>
          </a:p>
        </p:txBody>
      </p:sp>
      <p:sp>
        <p:nvSpPr>
          <p:cNvPr id="9" name="Freeform: Shape 15">
            <a:extLst>
              <a:ext uri="{FF2B5EF4-FFF2-40B4-BE49-F238E27FC236}">
                <a16:creationId xmlns:a16="http://schemas.microsoft.com/office/drawing/2014/main" id="{9F353A57-FA3C-A68C-4908-E774A52CB1B6}"/>
              </a:ext>
              <a:ext uri="{C183D7F6-B498-43B3-948B-1728B52AA6E4}">
                <adec:decorative xmlns:adec="http://schemas.microsoft.com/office/drawing/2017/decorative" val="1"/>
              </a:ext>
            </a:extLst>
          </p:cNvPr>
          <p:cNvSpPr/>
          <p:nvPr userDrawn="1"/>
        </p:nvSpPr>
        <p:spPr>
          <a:xfrm rot="16200000">
            <a:off x="2811380" y="-1681974"/>
            <a:ext cx="6569242" cy="10510705"/>
          </a:xfrm>
          <a:custGeom>
            <a:avLst/>
            <a:gdLst>
              <a:gd name="connsiteX0" fmla="*/ 5325805 w 5325805"/>
              <a:gd name="connsiteY0" fmla="*/ 2714782 h 5429563"/>
              <a:gd name="connsiteX1" fmla="*/ 2611024 w 5325805"/>
              <a:gd name="connsiteY1" fmla="*/ 5429563 h 5429563"/>
              <a:gd name="connsiteX2" fmla="*/ 1942188 w 5325805"/>
              <a:gd name="connsiteY2" fmla="*/ 5429563 h 5429563"/>
              <a:gd name="connsiteX3" fmla="*/ 668836 w 5325805"/>
              <a:gd name="connsiteY3" fmla="*/ 5429563 h 5429563"/>
              <a:gd name="connsiteX4" fmla="*/ 0 w 5325805"/>
              <a:gd name="connsiteY4" fmla="*/ 5429563 h 5429563"/>
              <a:gd name="connsiteX5" fmla="*/ 0 w 5325805"/>
              <a:gd name="connsiteY5" fmla="*/ 0 h 5429563"/>
              <a:gd name="connsiteX6" fmla="*/ 668836 w 5325805"/>
              <a:gd name="connsiteY6" fmla="*/ 0 h 5429563"/>
              <a:gd name="connsiteX7" fmla="*/ 1942188 w 5325805"/>
              <a:gd name="connsiteY7" fmla="*/ 0 h 5429563"/>
              <a:gd name="connsiteX8" fmla="*/ 2611024 w 5325805"/>
              <a:gd name="connsiteY8" fmla="*/ 0 h 5429563"/>
              <a:gd name="connsiteX9" fmla="*/ 5325805 w 5325805"/>
              <a:gd name="connsiteY9" fmla="*/ 2714782 h 5429563"/>
              <a:gd name="connsiteX0" fmla="*/ 668836 w 5325805"/>
              <a:gd name="connsiteY0" fmla="*/ 5429563 h 5476799"/>
              <a:gd name="connsiteX1" fmla="*/ 0 w 5325805"/>
              <a:gd name="connsiteY1" fmla="*/ 5429563 h 5476799"/>
              <a:gd name="connsiteX2" fmla="*/ 0 w 5325805"/>
              <a:gd name="connsiteY2" fmla="*/ 0 h 5476799"/>
              <a:gd name="connsiteX3" fmla="*/ 668836 w 5325805"/>
              <a:gd name="connsiteY3" fmla="*/ 0 h 5476799"/>
              <a:gd name="connsiteX4" fmla="*/ 1942188 w 5325805"/>
              <a:gd name="connsiteY4" fmla="*/ 0 h 5476799"/>
              <a:gd name="connsiteX5" fmla="*/ 2611024 w 5325805"/>
              <a:gd name="connsiteY5" fmla="*/ 0 h 5476799"/>
              <a:gd name="connsiteX6" fmla="*/ 5325805 w 5325805"/>
              <a:gd name="connsiteY6" fmla="*/ 2714782 h 5476799"/>
              <a:gd name="connsiteX7" fmla="*/ 2611024 w 5325805"/>
              <a:gd name="connsiteY7" fmla="*/ 5429563 h 5476799"/>
              <a:gd name="connsiteX8" fmla="*/ 1942188 w 5325805"/>
              <a:gd name="connsiteY8" fmla="*/ 5429563 h 5476799"/>
              <a:gd name="connsiteX9" fmla="*/ 716072 w 5325805"/>
              <a:gd name="connsiteY9" fmla="*/ 5476799 h 5476799"/>
              <a:gd name="connsiteX0" fmla="*/ 668836 w 5325805"/>
              <a:gd name="connsiteY0" fmla="*/ 5429563 h 5429563"/>
              <a:gd name="connsiteX1" fmla="*/ 0 w 5325805"/>
              <a:gd name="connsiteY1" fmla="*/ 5429563 h 5429563"/>
              <a:gd name="connsiteX2" fmla="*/ 0 w 5325805"/>
              <a:gd name="connsiteY2" fmla="*/ 0 h 5429563"/>
              <a:gd name="connsiteX3" fmla="*/ 668836 w 5325805"/>
              <a:gd name="connsiteY3" fmla="*/ 0 h 5429563"/>
              <a:gd name="connsiteX4" fmla="*/ 1942188 w 5325805"/>
              <a:gd name="connsiteY4" fmla="*/ 0 h 5429563"/>
              <a:gd name="connsiteX5" fmla="*/ 2611024 w 5325805"/>
              <a:gd name="connsiteY5" fmla="*/ 0 h 5429563"/>
              <a:gd name="connsiteX6" fmla="*/ 5325805 w 5325805"/>
              <a:gd name="connsiteY6" fmla="*/ 2714782 h 5429563"/>
              <a:gd name="connsiteX7" fmla="*/ 2611024 w 5325805"/>
              <a:gd name="connsiteY7" fmla="*/ 5429563 h 5429563"/>
              <a:gd name="connsiteX8" fmla="*/ 1942188 w 5325805"/>
              <a:gd name="connsiteY8" fmla="*/ 5429563 h 5429563"/>
              <a:gd name="connsiteX0" fmla="*/ 0 w 5325805"/>
              <a:gd name="connsiteY0" fmla="*/ 5429563 h 5429563"/>
              <a:gd name="connsiteX1" fmla="*/ 0 w 5325805"/>
              <a:gd name="connsiteY1" fmla="*/ 0 h 5429563"/>
              <a:gd name="connsiteX2" fmla="*/ 668836 w 5325805"/>
              <a:gd name="connsiteY2" fmla="*/ 0 h 5429563"/>
              <a:gd name="connsiteX3" fmla="*/ 1942188 w 5325805"/>
              <a:gd name="connsiteY3" fmla="*/ 0 h 5429563"/>
              <a:gd name="connsiteX4" fmla="*/ 2611024 w 5325805"/>
              <a:gd name="connsiteY4" fmla="*/ 0 h 5429563"/>
              <a:gd name="connsiteX5" fmla="*/ 5325805 w 5325805"/>
              <a:gd name="connsiteY5" fmla="*/ 2714782 h 5429563"/>
              <a:gd name="connsiteX6" fmla="*/ 2611024 w 5325805"/>
              <a:gd name="connsiteY6" fmla="*/ 5429563 h 5429563"/>
              <a:gd name="connsiteX7" fmla="*/ 1942188 w 5325805"/>
              <a:gd name="connsiteY7" fmla="*/ 5429563 h 5429563"/>
              <a:gd name="connsiteX0" fmla="*/ 0 w 5325805"/>
              <a:gd name="connsiteY0" fmla="*/ 0 h 5429563"/>
              <a:gd name="connsiteX1" fmla="*/ 668836 w 5325805"/>
              <a:gd name="connsiteY1" fmla="*/ 0 h 5429563"/>
              <a:gd name="connsiteX2" fmla="*/ 1942188 w 5325805"/>
              <a:gd name="connsiteY2" fmla="*/ 0 h 5429563"/>
              <a:gd name="connsiteX3" fmla="*/ 2611024 w 5325805"/>
              <a:gd name="connsiteY3" fmla="*/ 0 h 5429563"/>
              <a:gd name="connsiteX4" fmla="*/ 5325805 w 5325805"/>
              <a:gd name="connsiteY4" fmla="*/ 2714782 h 5429563"/>
              <a:gd name="connsiteX5" fmla="*/ 2611024 w 5325805"/>
              <a:gd name="connsiteY5" fmla="*/ 5429563 h 5429563"/>
              <a:gd name="connsiteX6" fmla="*/ 1942188 w 5325805"/>
              <a:gd name="connsiteY6" fmla="*/ 5429563 h 5429563"/>
              <a:gd name="connsiteX0" fmla="*/ 0 w 4656969"/>
              <a:gd name="connsiteY0" fmla="*/ 0 h 5429563"/>
              <a:gd name="connsiteX1" fmla="*/ 1273352 w 4656969"/>
              <a:gd name="connsiteY1" fmla="*/ 0 h 5429563"/>
              <a:gd name="connsiteX2" fmla="*/ 1942188 w 4656969"/>
              <a:gd name="connsiteY2" fmla="*/ 0 h 5429563"/>
              <a:gd name="connsiteX3" fmla="*/ 4656969 w 4656969"/>
              <a:gd name="connsiteY3" fmla="*/ 2714782 h 5429563"/>
              <a:gd name="connsiteX4" fmla="*/ 1942188 w 4656969"/>
              <a:gd name="connsiteY4" fmla="*/ 5429563 h 5429563"/>
              <a:gd name="connsiteX5" fmla="*/ 1273352 w 4656969"/>
              <a:gd name="connsiteY5" fmla="*/ 5429563 h 5429563"/>
              <a:gd name="connsiteX0" fmla="*/ 0 w 3383617"/>
              <a:gd name="connsiteY0" fmla="*/ 0 h 5429563"/>
              <a:gd name="connsiteX1" fmla="*/ 668836 w 3383617"/>
              <a:gd name="connsiteY1" fmla="*/ 0 h 5429563"/>
              <a:gd name="connsiteX2" fmla="*/ 3383617 w 3383617"/>
              <a:gd name="connsiteY2" fmla="*/ 2714782 h 5429563"/>
              <a:gd name="connsiteX3" fmla="*/ 668836 w 3383617"/>
              <a:gd name="connsiteY3" fmla="*/ 5429563 h 5429563"/>
              <a:gd name="connsiteX4" fmla="*/ 0 w 3383617"/>
              <a:gd name="connsiteY4" fmla="*/ 5429563 h 5429563"/>
              <a:gd name="connsiteX0" fmla="*/ 0 w 3383617"/>
              <a:gd name="connsiteY0" fmla="*/ 0 h 5429563"/>
              <a:gd name="connsiteX1" fmla="*/ 248198 w 3383617"/>
              <a:gd name="connsiteY1" fmla="*/ 41 h 5429563"/>
              <a:gd name="connsiteX2" fmla="*/ 668836 w 3383617"/>
              <a:gd name="connsiteY2" fmla="*/ 0 h 5429563"/>
              <a:gd name="connsiteX3" fmla="*/ 3383617 w 3383617"/>
              <a:gd name="connsiteY3" fmla="*/ 2714782 h 5429563"/>
              <a:gd name="connsiteX4" fmla="*/ 668836 w 3383617"/>
              <a:gd name="connsiteY4" fmla="*/ 5429563 h 5429563"/>
              <a:gd name="connsiteX5" fmla="*/ 0 w 3383617"/>
              <a:gd name="connsiteY5" fmla="*/ 5429563 h 5429563"/>
              <a:gd name="connsiteX0" fmla="*/ 248198 w 3383617"/>
              <a:gd name="connsiteY0" fmla="*/ 41 h 5429563"/>
              <a:gd name="connsiteX1" fmla="*/ 668836 w 3383617"/>
              <a:gd name="connsiteY1" fmla="*/ 0 h 5429563"/>
              <a:gd name="connsiteX2" fmla="*/ 3383617 w 3383617"/>
              <a:gd name="connsiteY2" fmla="*/ 2714782 h 5429563"/>
              <a:gd name="connsiteX3" fmla="*/ 668836 w 3383617"/>
              <a:gd name="connsiteY3" fmla="*/ 5429563 h 5429563"/>
              <a:gd name="connsiteX4" fmla="*/ 0 w 3383617"/>
              <a:gd name="connsiteY4" fmla="*/ 5429563 h 5429563"/>
              <a:gd name="connsiteX0" fmla="*/ 4110 w 3139529"/>
              <a:gd name="connsiteY0" fmla="*/ 41 h 5429563"/>
              <a:gd name="connsiteX1" fmla="*/ 424748 w 3139529"/>
              <a:gd name="connsiteY1" fmla="*/ 0 h 5429563"/>
              <a:gd name="connsiteX2" fmla="*/ 3139529 w 3139529"/>
              <a:gd name="connsiteY2" fmla="*/ 2714782 h 5429563"/>
              <a:gd name="connsiteX3" fmla="*/ 424748 w 3139529"/>
              <a:gd name="connsiteY3" fmla="*/ 5429563 h 5429563"/>
              <a:gd name="connsiteX4" fmla="*/ 0 w 3139529"/>
              <a:gd name="connsiteY4" fmla="*/ 5429563 h 54295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9529" h="5429563">
                <a:moveTo>
                  <a:pt x="4110" y="41"/>
                </a:moveTo>
                <a:lnTo>
                  <a:pt x="424748" y="0"/>
                </a:lnTo>
                <a:cubicBezTo>
                  <a:pt x="1924080" y="0"/>
                  <a:pt x="3139529" y="1215450"/>
                  <a:pt x="3139529" y="2714782"/>
                </a:cubicBezTo>
                <a:cubicBezTo>
                  <a:pt x="3139529" y="4214114"/>
                  <a:pt x="1924080" y="5429563"/>
                  <a:pt x="424748" y="5429563"/>
                </a:cubicBezTo>
                <a:lnTo>
                  <a:pt x="0" y="5429563"/>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1"/>
                </a:solidFill>
              </a:defRPr>
            </a:lvl1pPr>
          </a:lstStyle>
          <a:p>
            <a:fld id="{4D63035D-22A0-4334-A9AE-2457016C8B47}" type="datetime1">
              <a:rPr lang="en-US" smtClean="0"/>
              <a:pPr/>
              <a:t>3/17/26</a:t>
            </a:fld>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4106920937"/>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Quote 2">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63008E7D-CE80-FED6-37C3-0C80349764CF}"/>
              </a:ext>
            </a:extLst>
          </p:cNvPr>
          <p:cNvSpPr>
            <a:spLocks noGrp="1"/>
          </p:cNvSpPr>
          <p:nvPr>
            <p:ph type="title" hasCustomPrompt="1"/>
          </p:nvPr>
        </p:nvSpPr>
        <p:spPr>
          <a:xfrm>
            <a:off x="2057386" y="5349240"/>
            <a:ext cx="9052559" cy="466344"/>
          </a:xfrm>
        </p:spPr>
        <p:txBody>
          <a:bodyPr anchor="ctr">
            <a:normAutofit/>
          </a:bodyPr>
          <a:lstStyle>
            <a:lvl1pPr>
              <a:defRPr sz="1800">
                <a:latin typeface="+mn-lt"/>
              </a:defRPr>
            </a:lvl1pPr>
          </a:lstStyle>
          <a:p>
            <a:r>
              <a:rPr lang="en-US" dirty="0"/>
              <a:t>Quote Author</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lgn="l" rtl="1">
              <a:defRPr>
                <a:solidFill>
                  <a:schemeClr val="tx1"/>
                </a:solidFill>
              </a:defRPr>
            </a:lvl1pPr>
          </a:lstStyle>
          <a:p>
            <a:r>
              <a:rPr lang="en-US"/>
              <a:t>Sample Footer Text</a:t>
            </a:r>
            <a:endParaRPr lang="en-US" dirty="0"/>
          </a:p>
        </p:txBody>
      </p:sp>
      <p:sp>
        <p:nvSpPr>
          <p:cNvPr id="10" name="Content Placeholder 12">
            <a:extLst>
              <a:ext uri="{FF2B5EF4-FFF2-40B4-BE49-F238E27FC236}">
                <a16:creationId xmlns:a16="http://schemas.microsoft.com/office/drawing/2014/main" id="{4858928B-5A9F-47D7-A728-92043F9C616D}"/>
              </a:ext>
            </a:extLst>
          </p:cNvPr>
          <p:cNvSpPr>
            <a:spLocks noGrp="1"/>
          </p:cNvSpPr>
          <p:nvPr>
            <p:ph sz="quarter" idx="15" hasCustomPrompt="1"/>
          </p:nvPr>
        </p:nvSpPr>
        <p:spPr>
          <a:xfrm>
            <a:off x="2057387" y="1344168"/>
            <a:ext cx="9052559" cy="3291840"/>
          </a:xfrm>
        </p:spPr>
        <p:txBody>
          <a:bodyPr anchor="ctr">
            <a:normAutofit/>
          </a:bodyPr>
          <a:lstStyle>
            <a:lvl1pPr>
              <a:lnSpc>
                <a:spcPct val="100000"/>
              </a:lnSpc>
              <a:spcBef>
                <a:spcPts val="0"/>
              </a:spcBef>
              <a:defRPr sz="5400" cap="all" baseline="0"/>
            </a:lvl1pPr>
          </a:lstStyle>
          <a:p>
            <a:pPr lvl="0"/>
            <a:r>
              <a:rPr lang="en-US" dirty="0"/>
              <a:t>Click to add Quote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lgn="l" rtl="1">
              <a:defRPr>
                <a:solidFill>
                  <a:schemeClr val="tx1"/>
                </a:solidFill>
              </a:defRPr>
            </a:lvl1pPr>
          </a:lstStyle>
          <a:p>
            <a:fld id="{29247CA6-BC1D-429A-A289-4E939E49554A}" type="datetime1">
              <a:rPr lang="en-US" smtClean="0"/>
              <a:pPr/>
              <a:t>3/17/26</a:t>
            </a:fld>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rtl="1">
              <a:defRPr>
                <a:solidFill>
                  <a:schemeClr val="tx1"/>
                </a:solidFill>
              </a:defRPr>
            </a:lvl1pPr>
          </a:lstStyle>
          <a:p>
            <a:fld id="{CC057153-B650-4DEB-B370-79DDCFDCE934}" type="slidenum">
              <a:rPr lang="en-US" smtClean="0"/>
              <a:pPr/>
              <a:t>‹#›</a:t>
            </a:fld>
            <a:endParaRPr lang="en-US" dirty="0"/>
          </a:p>
        </p:txBody>
      </p:sp>
      <p:cxnSp>
        <p:nvCxnSpPr>
          <p:cNvPr id="7" name="Straight Connector 6">
            <a:extLst>
              <a:ext uri="{FF2B5EF4-FFF2-40B4-BE49-F238E27FC236}">
                <a16:creationId xmlns:a16="http://schemas.microsoft.com/office/drawing/2014/main" id="{AC7AD265-7A5D-626D-3F70-B7BA0D0172D9}"/>
              </a:ext>
            </a:extLst>
          </p:cNvPr>
          <p:cNvCxnSpPr>
            <a:cxnSpLocks/>
          </p:cNvCxnSpPr>
          <p:nvPr userDrawn="1"/>
        </p:nvCxnSpPr>
        <p:spPr>
          <a:xfrm flipV="1">
            <a:off x="1371600" y="0"/>
            <a:ext cx="0" cy="6858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0361081"/>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Quote 3">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9CADAEB-D17D-F975-9A7E-9ECADE7C15A6}"/>
              </a:ext>
            </a:extLst>
          </p:cNvPr>
          <p:cNvSpPr>
            <a:spLocks noGrp="1"/>
          </p:cNvSpPr>
          <p:nvPr>
            <p:ph type="title" hasCustomPrompt="1"/>
          </p:nvPr>
        </p:nvSpPr>
        <p:spPr>
          <a:xfrm>
            <a:off x="914398" y="5529263"/>
            <a:ext cx="8961121" cy="977900"/>
          </a:xfrm>
        </p:spPr>
        <p:txBody>
          <a:bodyPr anchor="ctr">
            <a:normAutofit/>
          </a:bodyPr>
          <a:lstStyle>
            <a:lvl1pPr>
              <a:defRPr sz="1800">
                <a:latin typeface="+mn-lt"/>
              </a:defRPr>
            </a:lvl1pPr>
          </a:lstStyle>
          <a:p>
            <a:r>
              <a:rPr lang="en-US" dirty="0"/>
              <a:t>Quote Author</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lgn="l" rtl="1">
              <a:defRPr/>
            </a:lvl1pPr>
          </a:lstStyle>
          <a:p>
            <a:r>
              <a:rPr lang="en-US"/>
              <a:t>Sample Footer Text</a:t>
            </a:r>
            <a:endParaRPr lang="en-US" dirty="0"/>
          </a:p>
        </p:txBody>
      </p:sp>
      <p:sp>
        <p:nvSpPr>
          <p:cNvPr id="13" name="Content Placeholder 12">
            <a:extLst>
              <a:ext uri="{FF2B5EF4-FFF2-40B4-BE49-F238E27FC236}">
                <a16:creationId xmlns:a16="http://schemas.microsoft.com/office/drawing/2014/main" id="{E77C66A4-AAA2-6143-2AAE-5C8823111D3A}"/>
              </a:ext>
            </a:extLst>
          </p:cNvPr>
          <p:cNvSpPr>
            <a:spLocks noGrp="1"/>
          </p:cNvSpPr>
          <p:nvPr>
            <p:ph sz="quarter" idx="15" hasCustomPrompt="1"/>
          </p:nvPr>
        </p:nvSpPr>
        <p:spPr>
          <a:xfrm>
            <a:off x="914400" y="1005839"/>
            <a:ext cx="8961438" cy="3751899"/>
          </a:xfrm>
        </p:spPr>
        <p:txBody>
          <a:bodyPr>
            <a:normAutofit/>
          </a:bodyPr>
          <a:lstStyle>
            <a:lvl1pPr>
              <a:lnSpc>
                <a:spcPct val="100000"/>
              </a:lnSpc>
              <a:spcBef>
                <a:spcPts val="0"/>
              </a:spcBef>
              <a:defRPr sz="6000" cap="all" baseline="0"/>
            </a:lvl1pPr>
          </a:lstStyle>
          <a:p>
            <a:pPr lvl="0"/>
            <a:r>
              <a:rPr lang="en-US" dirty="0"/>
              <a:t>Click to add Quote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lgn="l" rtl="1">
              <a:defRPr/>
            </a:lvl1pPr>
          </a:lstStyle>
          <a:p>
            <a:fld id="{DF8418BD-2BA9-41CB-AB89-625779A7563D}" type="datetime1">
              <a:rPr lang="en-US" smtClean="0"/>
              <a:pPr/>
              <a:t>3/17/26</a:t>
            </a:fld>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rtl="1">
              <a:defRPr/>
            </a:lvl1pPr>
          </a:lstStyle>
          <a:p>
            <a:fld id="{CC057153-B650-4DEB-B370-79DDCFDCE934}" type="slidenum">
              <a:rPr lang="en-US" smtClean="0"/>
              <a:pPr/>
              <a:t>‹#›</a:t>
            </a:fld>
            <a:endParaRPr lang="en-US" dirty="0"/>
          </a:p>
        </p:txBody>
      </p:sp>
      <p:cxnSp>
        <p:nvCxnSpPr>
          <p:cNvPr id="7" name="Straight Connector 6">
            <a:extLst>
              <a:ext uri="{FF2B5EF4-FFF2-40B4-BE49-F238E27FC236}">
                <a16:creationId xmlns:a16="http://schemas.microsoft.com/office/drawing/2014/main" id="{05852FC1-DF85-9E04-E064-E263DDD72C88}"/>
              </a:ext>
              <a:ext uri="{C183D7F6-B498-43B3-948B-1728B52AA6E4}">
                <adec:decorative xmlns:adec="http://schemas.microsoft.com/office/drawing/2017/decorative" val="1"/>
              </a:ext>
            </a:extLst>
          </p:cNvPr>
          <p:cNvCxnSpPr>
            <a:cxnSpLocks/>
          </p:cNvCxnSpPr>
          <p:nvPr userDrawn="1"/>
        </p:nvCxnSpPr>
        <p:spPr>
          <a:xfrm flipH="1">
            <a:off x="4" y="5143500"/>
            <a:ext cx="121919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9889549"/>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31520" y="365760"/>
            <a:ext cx="10741152" cy="1132258"/>
          </a:xfrm>
        </p:spPr>
        <p:txBody>
          <a:bodyPr/>
          <a:lstStyle>
            <a:lvl1pPr>
              <a:defRPr>
                <a:solidFill>
                  <a:schemeClr val="tx1"/>
                </a:solidFill>
              </a:defRPr>
            </a:lvl1pPr>
          </a:lstStyle>
          <a:p>
            <a:r>
              <a:rPr lang="en-US"/>
              <a:t>Click to edit Master title style</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defRPr>
            </a:lvl1pPr>
          </a:lstStyle>
          <a:p>
            <a:r>
              <a:rPr lang="en-US" dirty="0"/>
              <a:t>Sample Footer Text</a:t>
            </a:r>
          </a:p>
        </p:txBody>
      </p:sp>
      <p:sp>
        <p:nvSpPr>
          <p:cNvPr id="4" name="Content Placeholder 3">
            <a:extLst>
              <a:ext uri="{FF2B5EF4-FFF2-40B4-BE49-F238E27FC236}">
                <a16:creationId xmlns:a16="http://schemas.microsoft.com/office/drawing/2014/main" id="{2172FE6B-A4D8-8ED7-89D7-5E7F2C5B8F5F}"/>
              </a:ext>
            </a:extLst>
          </p:cNvPr>
          <p:cNvSpPr>
            <a:spLocks noGrp="1"/>
          </p:cNvSpPr>
          <p:nvPr>
            <p:ph sz="quarter" idx="15"/>
          </p:nvPr>
        </p:nvSpPr>
        <p:spPr>
          <a:xfrm>
            <a:off x="731838" y="2103438"/>
            <a:ext cx="5181600" cy="4351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3">
            <a:extLst>
              <a:ext uri="{FF2B5EF4-FFF2-40B4-BE49-F238E27FC236}">
                <a16:creationId xmlns:a16="http://schemas.microsoft.com/office/drawing/2014/main" id="{686405AE-ED31-677D-86D8-01EAD583735E}"/>
              </a:ext>
            </a:extLst>
          </p:cNvPr>
          <p:cNvSpPr>
            <a:spLocks noGrp="1"/>
          </p:cNvSpPr>
          <p:nvPr>
            <p:ph sz="quarter" idx="16"/>
          </p:nvPr>
        </p:nvSpPr>
        <p:spPr>
          <a:xfrm>
            <a:off x="6284947" y="2103121"/>
            <a:ext cx="5181600" cy="4351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defRPr>
            </a:lvl1pPr>
          </a:lstStyle>
          <a:p>
            <a:fld id="{9E765B10-D26A-480A-9509-A9831C5E60D8}" type="datetime1">
              <a:rPr lang="en-US" smtClean="0"/>
              <a:pPr/>
              <a:t>3/17/26</a:t>
            </a:fld>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2548590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with Picture 4">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A23BF3C-9B75-66EF-8F1A-8B97381705BC}"/>
              </a:ext>
            </a:extLst>
          </p:cNvPr>
          <p:cNvSpPr>
            <a:spLocks noGrp="1"/>
          </p:cNvSpPr>
          <p:nvPr>
            <p:ph type="title"/>
          </p:nvPr>
        </p:nvSpPr>
        <p:spPr>
          <a:xfrm>
            <a:off x="838200" y="873764"/>
            <a:ext cx="4654296" cy="3739896"/>
          </a:xfrm>
        </p:spPr>
        <p:txBody>
          <a:bodyPr/>
          <a:lstStyle/>
          <a:p>
            <a:r>
              <a:rPr lang="en-US"/>
              <a:t>Click to edit Master title style</a:t>
            </a:r>
          </a:p>
        </p:txBody>
      </p:sp>
      <p:sp>
        <p:nvSpPr>
          <p:cNvPr id="7" name="Text Placeholder 15">
            <a:extLst>
              <a:ext uri="{FF2B5EF4-FFF2-40B4-BE49-F238E27FC236}">
                <a16:creationId xmlns:a16="http://schemas.microsoft.com/office/drawing/2014/main" id="{1B44AFE9-43F1-4797-1ECE-FD5190E5805A}"/>
              </a:ext>
            </a:extLst>
          </p:cNvPr>
          <p:cNvSpPr>
            <a:spLocks noGrp="1"/>
          </p:cNvSpPr>
          <p:nvPr>
            <p:ph type="body" sz="quarter" idx="17"/>
          </p:nvPr>
        </p:nvSpPr>
        <p:spPr>
          <a:xfrm>
            <a:off x="838201" y="4732531"/>
            <a:ext cx="4206240" cy="1380743"/>
          </a:xfrm>
        </p:spPr>
        <p:txBody>
          <a:bodyPr anchor="t">
            <a:normAutofit/>
          </a:bodyPr>
          <a:lstStyle>
            <a:lvl1pPr algn="l">
              <a:defRPr sz="2000"/>
            </a:lvl1pPr>
          </a:lstStyle>
          <a:p>
            <a:pPr lvl="0"/>
            <a:r>
              <a:rPr lang="en-US" dirty="0"/>
              <a:t>Click to edit Master text styles</a:t>
            </a:r>
          </a:p>
        </p:txBody>
      </p:sp>
      <p:sp>
        <p:nvSpPr>
          <p:cNvPr id="13" name="Footer Placeholder 12">
            <a:extLst>
              <a:ext uri="{FF2B5EF4-FFF2-40B4-BE49-F238E27FC236}">
                <a16:creationId xmlns:a16="http://schemas.microsoft.com/office/drawing/2014/main" id="{B2603722-CE80-C718-39E9-BB79F1F68C31}"/>
              </a:ext>
            </a:extLst>
          </p:cNvPr>
          <p:cNvSpPr>
            <a:spLocks noGrp="1"/>
          </p:cNvSpPr>
          <p:nvPr>
            <p:ph type="ftr" sz="quarter" idx="15"/>
          </p:nvPr>
        </p:nvSpPr>
        <p:spPr/>
        <p:txBody>
          <a:bodyPr/>
          <a:lstStyle>
            <a:lvl1pPr>
              <a:defRPr>
                <a:solidFill>
                  <a:schemeClr val="tx1"/>
                </a:solidFill>
              </a:defRPr>
            </a:lvl1pPr>
          </a:lstStyle>
          <a:p>
            <a:r>
              <a:rPr lang="en-US" dirty="0"/>
              <a:t>Sample Footer Text</a:t>
            </a:r>
          </a:p>
        </p:txBody>
      </p:sp>
      <p:sp>
        <p:nvSpPr>
          <p:cNvPr id="10" name="Picture Placeholder 9">
            <a:extLst>
              <a:ext uri="{FF2B5EF4-FFF2-40B4-BE49-F238E27FC236}">
                <a16:creationId xmlns:a16="http://schemas.microsoft.com/office/drawing/2014/main" id="{884C280F-E753-FE97-A722-F86168AC97B1}"/>
              </a:ext>
            </a:extLst>
          </p:cNvPr>
          <p:cNvSpPr>
            <a:spLocks noGrp="1"/>
          </p:cNvSpPr>
          <p:nvPr>
            <p:ph type="pic" sz="quarter" idx="13" hasCustomPrompt="1"/>
          </p:nvPr>
        </p:nvSpPr>
        <p:spPr>
          <a:xfrm>
            <a:off x="5947472" y="854346"/>
            <a:ext cx="5403280" cy="5258929"/>
          </a:xfrm>
          <a:custGeom>
            <a:avLst/>
            <a:gdLst>
              <a:gd name="connsiteX0" fmla="*/ 2701640 w 5403280"/>
              <a:gd name="connsiteY0" fmla="*/ 0 h 5258929"/>
              <a:gd name="connsiteX1" fmla="*/ 5403280 w 5403280"/>
              <a:gd name="connsiteY1" fmla="*/ 2701640 h 5258929"/>
              <a:gd name="connsiteX2" fmla="*/ 5403280 w 5403280"/>
              <a:gd name="connsiteY2" fmla="*/ 5258929 h 5258929"/>
              <a:gd name="connsiteX3" fmla="*/ 0 w 5403280"/>
              <a:gd name="connsiteY3" fmla="*/ 5258929 h 5258929"/>
              <a:gd name="connsiteX4" fmla="*/ 0 w 5403280"/>
              <a:gd name="connsiteY4" fmla="*/ 2701640 h 5258929"/>
              <a:gd name="connsiteX5" fmla="*/ 2701640 w 5403280"/>
              <a:gd name="connsiteY5" fmla="*/ 0 h 5258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3280" h="5258929">
                <a:moveTo>
                  <a:pt x="2701640" y="0"/>
                </a:moveTo>
                <a:cubicBezTo>
                  <a:pt x="4193715" y="0"/>
                  <a:pt x="5403280" y="1209565"/>
                  <a:pt x="5403280" y="2701640"/>
                </a:cubicBezTo>
                <a:lnTo>
                  <a:pt x="5403280" y="5258929"/>
                </a:lnTo>
                <a:lnTo>
                  <a:pt x="0" y="5258929"/>
                </a:lnTo>
                <a:lnTo>
                  <a:pt x="0" y="2701640"/>
                </a:lnTo>
                <a:cubicBezTo>
                  <a:pt x="0" y="1209565"/>
                  <a:pt x="1209565" y="0"/>
                  <a:pt x="2701640" y="0"/>
                </a:cubicBezTo>
                <a:close/>
              </a:path>
            </a:pathLst>
          </a:custGeom>
          <a:blipFill>
            <a:blip r:embed="rId2">
              <a:alphaModFix amt="70000"/>
              <a:extLst>
                <a:ext uri="{28A0092B-C50C-407E-A947-70E740481C1C}">
                  <a14:useLocalDpi xmlns:a14="http://schemas.microsoft.com/office/drawing/2010/main" val="0"/>
                </a:ext>
              </a:extLst>
            </a:blip>
            <a:stretch>
              <a:fillRect/>
            </a:stretch>
          </a:blipFill>
          <a:ln w="6350">
            <a:solidFill>
              <a:schemeClr val="tx1"/>
            </a:solidFill>
          </a:ln>
        </p:spPr>
        <p:txBody>
          <a:bodyPr wrap="square">
            <a:noAutofit/>
          </a:bodyPr>
          <a:lstStyle>
            <a:lvl1pPr>
              <a:defRPr>
                <a:solidFill>
                  <a:schemeClr val="tx1"/>
                </a:solidFill>
              </a:defRPr>
            </a:lvl1pPr>
          </a:lstStyle>
          <a:p>
            <a:r>
              <a:rPr lang="en-US" dirty="0"/>
              <a:t> </a:t>
            </a:r>
          </a:p>
        </p:txBody>
      </p:sp>
      <p:sp>
        <p:nvSpPr>
          <p:cNvPr id="4" name="Date Placeholder 3">
            <a:extLst>
              <a:ext uri="{FF2B5EF4-FFF2-40B4-BE49-F238E27FC236}">
                <a16:creationId xmlns:a16="http://schemas.microsoft.com/office/drawing/2014/main" id="{223A58B4-E2D1-FBC8-004D-0E9EEBBE13DB}"/>
              </a:ext>
            </a:extLst>
          </p:cNvPr>
          <p:cNvSpPr>
            <a:spLocks noGrp="1"/>
          </p:cNvSpPr>
          <p:nvPr>
            <p:ph type="dt" sz="half" idx="10"/>
          </p:nvPr>
        </p:nvSpPr>
        <p:spPr>
          <a:xfrm rot="5400000">
            <a:off x="10425981" y="4687095"/>
            <a:ext cx="2706690" cy="365125"/>
          </a:xfrm>
        </p:spPr>
        <p:txBody>
          <a:bodyPr/>
          <a:lstStyle/>
          <a:p>
            <a:fld id="{7FA43F5B-065E-43CE-B3FD-98C48A6F94D7}" type="datetime1">
              <a:rPr lang="en-US" smtClean="0"/>
              <a:t>3/17/26</a:t>
            </a:fld>
            <a:endParaRPr lang="en-US" dirty="0"/>
          </a:p>
        </p:txBody>
      </p:sp>
      <p:sp>
        <p:nvSpPr>
          <p:cNvPr id="14" name="Slide Number Placeholder 13">
            <a:extLst>
              <a:ext uri="{FF2B5EF4-FFF2-40B4-BE49-F238E27FC236}">
                <a16:creationId xmlns:a16="http://schemas.microsoft.com/office/drawing/2014/main" id="{7E80C6A5-61FE-078D-49D9-31BD1294014C}"/>
              </a:ext>
            </a:extLst>
          </p:cNvPr>
          <p:cNvSpPr>
            <a:spLocks noGrp="1"/>
          </p:cNvSpPr>
          <p:nvPr>
            <p:ph type="sldNum" sz="quarter" idx="16"/>
          </p:nvPr>
        </p:nvSpPr>
        <p:spPr/>
        <p:txBody>
          <a:bodyPr/>
          <a:lstStyle>
            <a:lvl1pPr>
              <a:defRPr>
                <a:solidFill>
                  <a:schemeClr val="tx1"/>
                </a:solidFill>
              </a:defRPr>
            </a:lvl1pPr>
          </a:lstStyle>
          <a:p>
            <a:fld id="{2DE90F28-AFBB-4AB2-AA79-6D3F72ED131B}" type="slidenum">
              <a:rPr lang="en-US" smtClean="0"/>
              <a:pPr/>
              <a:t>‹#›</a:t>
            </a:fld>
            <a:endParaRPr lang="en-US" dirty="0"/>
          </a:p>
        </p:txBody>
      </p:sp>
    </p:spTree>
    <p:extLst>
      <p:ext uri="{BB962C8B-B14F-4D97-AF65-F5344CB8AC3E}">
        <p14:creationId xmlns:p14="http://schemas.microsoft.com/office/powerpoint/2010/main" val="2776344450"/>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85A6F3D-6630-C2E0-DC0A-6D2C0AACFF58}"/>
              </a:ext>
            </a:extLst>
          </p:cNvPr>
          <p:cNvSpPr>
            <a:spLocks noGrp="1"/>
          </p:cNvSpPr>
          <p:nvPr>
            <p:ph type="title"/>
          </p:nvPr>
        </p:nvSpPr>
        <p:spPr>
          <a:xfrm>
            <a:off x="731520" y="365760"/>
            <a:ext cx="10741152" cy="1132258"/>
          </a:xfrm>
        </p:spPr>
        <p:txBody>
          <a:bodyPr/>
          <a:lstStyle>
            <a:lvl1pPr>
              <a:defRPr>
                <a:solidFill>
                  <a:schemeClr val="tx1"/>
                </a:solidFill>
              </a:defRPr>
            </a:lvl1pPr>
          </a:lstStyle>
          <a:p>
            <a:r>
              <a:rPr lang="en-US"/>
              <a:t>Click to edit Master title style</a:t>
            </a:r>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lvl1pPr>
              <a:defRPr>
                <a:solidFill>
                  <a:schemeClr val="tx1"/>
                </a:solidFill>
              </a:defRPr>
            </a:lvl1pPr>
          </a:lstStyle>
          <a:p>
            <a:r>
              <a:rPr lang="en-US" dirty="0"/>
              <a:t>Sample Footer Text</a:t>
            </a:r>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731520" y="2103120"/>
            <a:ext cx="5157787" cy="559834"/>
          </a:xfrm>
        </p:spPr>
        <p:txBody>
          <a:bodyPr anchor="b">
            <a:norm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 name="Content Placeholder 3">
            <a:extLst>
              <a:ext uri="{FF2B5EF4-FFF2-40B4-BE49-F238E27FC236}">
                <a16:creationId xmlns:a16="http://schemas.microsoft.com/office/drawing/2014/main" id="{9C38DBB1-A1FA-A460-88C8-B05F1570CA97}"/>
              </a:ext>
            </a:extLst>
          </p:cNvPr>
          <p:cNvSpPr>
            <a:spLocks noGrp="1"/>
          </p:cNvSpPr>
          <p:nvPr>
            <p:ph sz="quarter" idx="15"/>
          </p:nvPr>
        </p:nvSpPr>
        <p:spPr>
          <a:xfrm>
            <a:off x="731838" y="2743200"/>
            <a:ext cx="5157187" cy="3763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309360" y="2103120"/>
            <a:ext cx="5183188" cy="559834"/>
          </a:xfrm>
        </p:spPr>
        <p:txBody>
          <a:bodyPr anchor="b">
            <a:norm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3">
            <a:extLst>
              <a:ext uri="{FF2B5EF4-FFF2-40B4-BE49-F238E27FC236}">
                <a16:creationId xmlns:a16="http://schemas.microsoft.com/office/drawing/2014/main" id="{82D763CC-A010-6A2B-FEF3-388EAC8417D7}"/>
              </a:ext>
            </a:extLst>
          </p:cNvPr>
          <p:cNvSpPr>
            <a:spLocks noGrp="1"/>
          </p:cNvSpPr>
          <p:nvPr>
            <p:ph sz="quarter" idx="16"/>
          </p:nvPr>
        </p:nvSpPr>
        <p:spPr>
          <a:xfrm>
            <a:off x="6309361" y="2743200"/>
            <a:ext cx="5183188" cy="3763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lvl1pPr>
              <a:defRPr>
                <a:solidFill>
                  <a:schemeClr val="tx1"/>
                </a:solidFill>
              </a:defRPr>
            </a:lvl1pPr>
          </a:lstStyle>
          <a:p>
            <a:fld id="{5BCCB42A-67CE-499B-A4FA-7D4E4469B142}" type="datetime1">
              <a:rPr lang="en-US" smtClean="0"/>
              <a:pPr/>
              <a:t>3/17/26</a:t>
            </a:fld>
            <a:endParaRPr lang="en-US" dirty="0"/>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286919305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Only ">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0796BC8-E1B7-E6D6-E86F-4A5CAECDFEFC}"/>
              </a:ext>
            </a:extLst>
          </p:cNvPr>
          <p:cNvSpPr>
            <a:spLocks noGrp="1"/>
          </p:cNvSpPr>
          <p:nvPr>
            <p:ph type="title"/>
          </p:nvPr>
        </p:nvSpPr>
        <p:spPr>
          <a:xfrm>
            <a:off x="731520" y="365760"/>
            <a:ext cx="10741152" cy="1132258"/>
          </a:xfrm>
        </p:spPr>
        <p:txBody>
          <a:bodyPr/>
          <a:lstStyle>
            <a:lvl1pPr>
              <a:defRPr>
                <a:solidFill>
                  <a:schemeClr val="tx1"/>
                </a:solidFill>
              </a:defRPr>
            </a:lvl1pPr>
          </a:lstStyle>
          <a:p>
            <a:r>
              <a:rPr lang="en-US"/>
              <a:t>Click to edit Master title style</a:t>
            </a:r>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lvl1pPr>
              <a:defRPr>
                <a:solidFill>
                  <a:schemeClr val="tx1"/>
                </a:solidFill>
              </a:defRPr>
            </a:lvl1pPr>
          </a:lstStyle>
          <a:p>
            <a:r>
              <a:rPr lang="en-US" dirty="0"/>
              <a:t>Sample Footer Text</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lvl1pPr>
              <a:defRPr>
                <a:solidFill>
                  <a:schemeClr val="tx1"/>
                </a:solidFill>
              </a:defRPr>
            </a:lvl1pPr>
          </a:lstStyle>
          <a:p>
            <a:fld id="{EF9E5040-F7E0-40EC-B8E9-CED28200FAA3}" type="datetime1">
              <a:rPr lang="en-US" smtClean="0"/>
              <a:pPr/>
              <a:t>3/17/26</a:t>
            </a:fld>
            <a:endParaRPr lang="en-US" dirty="0"/>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296166187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blank" preserve="1">
  <p:cSld name="Empty">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lvl1pPr>
              <a:defRPr>
                <a:solidFill>
                  <a:schemeClr val="tx1"/>
                </a:solidFill>
              </a:defRPr>
            </a:lvl1pPr>
          </a:lstStyle>
          <a:p>
            <a:r>
              <a:rPr lang="en-US" dirty="0"/>
              <a:t>Sample Footer Text</a:t>
            </a:r>
          </a:p>
        </p:txBody>
      </p:sp>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lvl1pPr>
              <a:defRPr>
                <a:solidFill>
                  <a:schemeClr val="tx1"/>
                </a:solidFill>
              </a:defRPr>
            </a:lvl1pPr>
          </a:lstStyle>
          <a:p>
            <a:fld id="{87CFF128-BAC7-4E0D-8F77-28A571D93B6F}" type="datetime1">
              <a:rPr lang="en-US" smtClean="0"/>
              <a:pPr/>
              <a:t>3/17/26</a:t>
            </a:fld>
            <a:endParaRPr lang="en-US" dirty="0"/>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29204200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731520" y="553616"/>
            <a:ext cx="3595634" cy="1757505"/>
          </a:xfrm>
        </p:spPr>
        <p:txBody>
          <a:bodyPr anchor="t">
            <a:normAutofit/>
          </a:bodyPr>
          <a:lstStyle>
            <a:lvl1pPr>
              <a:defRPr sz="3200" baseline="0">
                <a:solidFill>
                  <a:schemeClr val="tx1"/>
                </a:solidFill>
              </a:defRPr>
            </a:lvl1pPr>
          </a:lstStyle>
          <a:p>
            <a:r>
              <a:rPr lang="en-US" dirty="0"/>
              <a:t>Click to edit Master title style</a:t>
            </a:r>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lvl1pPr>
              <a:defRPr>
                <a:solidFill>
                  <a:schemeClr val="tx1"/>
                </a:solidFill>
              </a:defRPr>
            </a:lvl1pPr>
          </a:lstStyle>
          <a:p>
            <a:r>
              <a:rPr lang="en-US" dirty="0"/>
              <a:t>Sample Footer Text</a:t>
            </a:r>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731520" y="2311121"/>
            <a:ext cx="3595634" cy="3993263"/>
          </a:xfrm>
        </p:spPr>
        <p:txBody>
          <a:bodyPr anchor="t">
            <a:normAutofit/>
          </a:bodyPr>
          <a:lstStyle>
            <a:lvl1pPr marL="0" indent="0">
              <a:buNone/>
              <a:defRPr sz="18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4846320" y="553615"/>
            <a:ext cx="6440258" cy="5755109"/>
          </a:xfrm>
        </p:spPr>
        <p:txBody>
          <a:bodyPr>
            <a:normAutofit/>
          </a:bodyPr>
          <a:lstStyle>
            <a:lvl1pPr>
              <a:defRPr sz="1800">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lvl1pPr>
              <a:defRPr>
                <a:solidFill>
                  <a:schemeClr val="tx1"/>
                </a:solidFill>
              </a:defRPr>
            </a:lvl1pPr>
          </a:lstStyle>
          <a:p>
            <a:fld id="{12DB3EA1-DD0C-4B8D-8364-52024B4530F1}" type="datetime1">
              <a:rPr lang="en-US" smtClean="0"/>
              <a:pPr/>
              <a:t>3/17/26</a:t>
            </a:fld>
            <a:endParaRPr lang="en-US" dirty="0"/>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dirty="0"/>
          </a:p>
        </p:txBody>
      </p:sp>
      <p:cxnSp>
        <p:nvCxnSpPr>
          <p:cNvPr id="8" name="Straight Connector 7">
            <a:extLst>
              <a:ext uri="{FF2B5EF4-FFF2-40B4-BE49-F238E27FC236}">
                <a16:creationId xmlns:a16="http://schemas.microsoft.com/office/drawing/2014/main" id="{3A126498-5D70-71A2-A52F-877C850B34BC}"/>
              </a:ext>
              <a:ext uri="{C183D7F6-B498-43B3-948B-1728B52AA6E4}">
                <adec:decorative xmlns:adec="http://schemas.microsoft.com/office/drawing/2017/decorative" val="1"/>
              </a:ext>
            </a:extLst>
          </p:cNvPr>
          <p:cNvCxnSpPr>
            <a:cxnSpLocks/>
          </p:cNvCxnSpPr>
          <p:nvPr/>
        </p:nvCxnSpPr>
        <p:spPr>
          <a:xfrm>
            <a:off x="4575863" y="0"/>
            <a:ext cx="0" cy="6858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817458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375F4D28-38E0-121F-D54D-1FCE2D6321C8}"/>
              </a:ext>
            </a:extLst>
          </p:cNvPr>
          <p:cNvSpPr>
            <a:spLocks noGrp="1"/>
          </p:cNvSpPr>
          <p:nvPr>
            <p:ph type="title"/>
          </p:nvPr>
        </p:nvSpPr>
        <p:spPr>
          <a:xfrm>
            <a:off x="731520" y="553616"/>
            <a:ext cx="3595634" cy="2250544"/>
          </a:xfrm>
        </p:spPr>
        <p:txBody>
          <a:bodyPr anchor="t">
            <a:normAutofit/>
          </a:bodyPr>
          <a:lstStyle>
            <a:lvl1pPr>
              <a:defRPr sz="3200" baseline="0">
                <a:solidFill>
                  <a:schemeClr val="tx1"/>
                </a:solidFill>
              </a:defRPr>
            </a:lvl1pPr>
          </a:lstStyle>
          <a:p>
            <a:r>
              <a:rPr lang="en-US" dirty="0"/>
              <a:t>Click to edit Master title style</a:t>
            </a:r>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lvl1pPr>
              <a:defRPr>
                <a:solidFill>
                  <a:schemeClr val="tx1"/>
                </a:solidFill>
              </a:defRPr>
            </a:lvl1pPr>
          </a:lstStyle>
          <a:p>
            <a:r>
              <a:rPr lang="en-US" dirty="0"/>
              <a:t>Sample Footer Text</a:t>
            </a:r>
          </a:p>
        </p:txBody>
      </p:sp>
      <p:sp>
        <p:nvSpPr>
          <p:cNvPr id="3" name="Text Placeholder 3">
            <a:extLst>
              <a:ext uri="{FF2B5EF4-FFF2-40B4-BE49-F238E27FC236}">
                <a16:creationId xmlns:a16="http://schemas.microsoft.com/office/drawing/2014/main" id="{23EFCC9B-CBB5-5DB3-0C1A-D7607EED4E32}"/>
              </a:ext>
            </a:extLst>
          </p:cNvPr>
          <p:cNvSpPr>
            <a:spLocks noGrp="1"/>
          </p:cNvSpPr>
          <p:nvPr>
            <p:ph type="body" sz="half" idx="14"/>
          </p:nvPr>
        </p:nvSpPr>
        <p:spPr>
          <a:xfrm>
            <a:off x="731520" y="2931865"/>
            <a:ext cx="3595634" cy="3372519"/>
          </a:xfrm>
        </p:spPr>
        <p:txBody>
          <a:bodyPr anchor="b">
            <a:normAutofit/>
          </a:bodyPr>
          <a:lstStyle>
            <a:lvl1pPr marL="0" indent="0">
              <a:buNone/>
              <a:defRPr sz="18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8" name="Picture Placeholder 9">
            <a:extLst>
              <a:ext uri="{FF2B5EF4-FFF2-40B4-BE49-F238E27FC236}">
                <a16:creationId xmlns:a16="http://schemas.microsoft.com/office/drawing/2014/main" id="{71602F00-69F8-D44C-0F84-384694CA224A}"/>
              </a:ext>
            </a:extLst>
          </p:cNvPr>
          <p:cNvSpPr>
            <a:spLocks noGrp="1"/>
          </p:cNvSpPr>
          <p:nvPr>
            <p:ph type="pic" sz="quarter" idx="13" hasCustomPrompt="1"/>
          </p:nvPr>
        </p:nvSpPr>
        <p:spPr>
          <a:xfrm>
            <a:off x="5091497" y="598627"/>
            <a:ext cx="6304337" cy="5775923"/>
          </a:xfrm>
          <a:custGeom>
            <a:avLst/>
            <a:gdLst>
              <a:gd name="connsiteX0" fmla="*/ 2701640 w 5403280"/>
              <a:gd name="connsiteY0" fmla="*/ 0 h 5258929"/>
              <a:gd name="connsiteX1" fmla="*/ 5403280 w 5403280"/>
              <a:gd name="connsiteY1" fmla="*/ 2701640 h 5258929"/>
              <a:gd name="connsiteX2" fmla="*/ 5403280 w 5403280"/>
              <a:gd name="connsiteY2" fmla="*/ 5258929 h 5258929"/>
              <a:gd name="connsiteX3" fmla="*/ 0 w 5403280"/>
              <a:gd name="connsiteY3" fmla="*/ 5258929 h 5258929"/>
              <a:gd name="connsiteX4" fmla="*/ 0 w 5403280"/>
              <a:gd name="connsiteY4" fmla="*/ 2701640 h 5258929"/>
              <a:gd name="connsiteX5" fmla="*/ 2701640 w 5403280"/>
              <a:gd name="connsiteY5" fmla="*/ 0 h 5258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3280" h="5258929">
                <a:moveTo>
                  <a:pt x="2701640" y="0"/>
                </a:moveTo>
                <a:cubicBezTo>
                  <a:pt x="4193715" y="0"/>
                  <a:pt x="5403280" y="1209565"/>
                  <a:pt x="5403280" y="2701640"/>
                </a:cubicBezTo>
                <a:lnTo>
                  <a:pt x="5403280" y="5258929"/>
                </a:lnTo>
                <a:lnTo>
                  <a:pt x="0" y="5258929"/>
                </a:lnTo>
                <a:lnTo>
                  <a:pt x="0" y="2701640"/>
                </a:lnTo>
                <a:cubicBezTo>
                  <a:pt x="0" y="1209565"/>
                  <a:pt x="1209565" y="0"/>
                  <a:pt x="2701640" y="0"/>
                </a:cubicBezTo>
                <a:close/>
              </a:path>
            </a:pathLst>
          </a:custGeom>
          <a:blipFill>
            <a:blip r:embed="rId2">
              <a:alphaModFix amt="70000"/>
              <a:extLst>
                <a:ext uri="{28A0092B-C50C-407E-A947-70E740481C1C}">
                  <a14:useLocalDpi xmlns:a14="http://schemas.microsoft.com/office/drawing/2010/main" val="0"/>
                </a:ext>
              </a:extLst>
            </a:blip>
            <a:stretch>
              <a:fillRect/>
            </a:stretch>
          </a:blipFill>
          <a:ln w="6350">
            <a:solidFill>
              <a:schemeClr val="tx1"/>
            </a:solidFill>
          </a:ln>
        </p:spPr>
        <p:txBody>
          <a:bodyPr wrap="square">
            <a:noAutofit/>
          </a:bodyPr>
          <a:lstStyle>
            <a:lvl1pPr>
              <a:defRPr>
                <a:solidFill>
                  <a:schemeClr val="tx1"/>
                </a:solidFill>
              </a:defRPr>
            </a:lvl1pPr>
          </a:lstStyle>
          <a:p>
            <a:r>
              <a:rPr lang="en-US" dirty="0"/>
              <a:t> </a:t>
            </a:r>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lvl1pPr>
              <a:defRPr>
                <a:solidFill>
                  <a:schemeClr val="tx1"/>
                </a:solidFill>
              </a:defRPr>
            </a:lvl1pPr>
          </a:lstStyle>
          <a:p>
            <a:fld id="{3D157344-9CC7-412D-8C20-072BE86D5A11}" type="datetime1">
              <a:rPr lang="en-US" smtClean="0"/>
              <a:pPr/>
              <a:t>3/17/26</a:t>
            </a:fld>
            <a:endParaRPr lang="en-US" dirty="0"/>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20688679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Conclus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841248" y="457200"/>
            <a:ext cx="7342307" cy="1133856"/>
          </a:xfrm>
          <a:noFill/>
        </p:spPr>
        <p:txBody>
          <a:bodyPr anchor="b">
            <a:noAutofit/>
          </a:bodyPr>
          <a:lstStyle>
            <a:lvl1pPr>
              <a:defRPr sz="6000">
                <a:solidFill>
                  <a:schemeClr val="tx1"/>
                </a:solidFill>
              </a:defRPr>
            </a:lvl1pPr>
          </a:lstStyle>
          <a:p>
            <a:r>
              <a:rPr lang="en-US" dirty="0"/>
              <a:t>Click to edit Master title style</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a:noFill/>
        </p:spPr>
        <p:txBody>
          <a:bodyPr/>
          <a:lstStyle>
            <a:lvl1pPr>
              <a:defRPr>
                <a:solidFill>
                  <a:schemeClr val="tx1"/>
                </a:solidFill>
              </a:defRPr>
            </a:lvl1pPr>
          </a:lstStyle>
          <a:p>
            <a:r>
              <a:rPr lang="en-US" dirty="0"/>
              <a:t>Sample Footer Text</a:t>
            </a:r>
          </a:p>
        </p:txBody>
      </p:sp>
      <p:sp>
        <p:nvSpPr>
          <p:cNvPr id="8" name="Content Placeholder 7">
            <a:extLst>
              <a:ext uri="{FF2B5EF4-FFF2-40B4-BE49-F238E27FC236}">
                <a16:creationId xmlns:a16="http://schemas.microsoft.com/office/drawing/2014/main" id="{C7E1FCC9-2D1D-9C6B-8C9A-E3D0A77DBEF0}"/>
              </a:ext>
            </a:extLst>
          </p:cNvPr>
          <p:cNvSpPr>
            <a:spLocks noGrp="1"/>
          </p:cNvSpPr>
          <p:nvPr>
            <p:ph sz="quarter" idx="13"/>
          </p:nvPr>
        </p:nvSpPr>
        <p:spPr>
          <a:xfrm>
            <a:off x="841248" y="2624328"/>
            <a:ext cx="10424160" cy="3200400"/>
          </a:xfrm>
          <a:noFill/>
        </p:spPr>
        <p:txBody>
          <a:bodyPr/>
          <a:lstStyle>
            <a:lvl1pPr marL="0" indent="0">
              <a:buNone/>
              <a:defRPr>
                <a:solidFill>
                  <a:schemeClr val="tx1"/>
                </a:solidFill>
              </a:defRPr>
            </a:lvl1pPr>
            <a:lvl2pPr marL="228600" indent="0">
              <a:buNone/>
              <a:defRPr>
                <a:solidFill>
                  <a:schemeClr val="tx1"/>
                </a:solidFill>
              </a:defRPr>
            </a:lvl2pPr>
            <a:lvl3pPr marL="457200" indent="0">
              <a:buNone/>
              <a:defRPr>
                <a:solidFill>
                  <a:schemeClr val="tx1"/>
                </a:solidFill>
              </a:defRPr>
            </a:lvl3pPr>
            <a:lvl4pPr marL="685800" indent="0">
              <a:buNone/>
              <a:defRPr>
                <a:solidFill>
                  <a:schemeClr val="tx1"/>
                </a:solidFill>
              </a:defRPr>
            </a:lvl4pPr>
            <a:lvl5pPr marL="914400" indent="0">
              <a:buNone/>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a:noFill/>
        </p:spPr>
        <p:txBody>
          <a:bodyPr/>
          <a:lstStyle>
            <a:lvl1pPr>
              <a:defRPr>
                <a:solidFill>
                  <a:schemeClr val="tx1"/>
                </a:solidFill>
              </a:defRPr>
            </a:lvl1pPr>
          </a:lstStyle>
          <a:p>
            <a:fld id="{157987AA-E4E6-4FC1-BAD8-09A952212C58}" type="datetime1">
              <a:rPr lang="en-US" smtClean="0"/>
              <a:pPr/>
              <a:t>3/17/26</a:t>
            </a:fld>
            <a:endParaRPr lang="en-US" dirty="0"/>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a:noFill/>
        </p:spPr>
        <p:txBody>
          <a:bodyPr/>
          <a:lstStyle>
            <a:lvl1pPr>
              <a:defRPr>
                <a:solidFill>
                  <a:schemeClr val="tx1"/>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125786697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nclusion 2">
    <p:spTree>
      <p:nvGrpSpPr>
        <p:cNvPr id="1" name=""/>
        <p:cNvGrpSpPr/>
        <p:nvPr/>
      </p:nvGrpSpPr>
      <p:grpSpPr>
        <a:xfrm>
          <a:off x="0" y="0"/>
          <a:ext cx="0" cy="0"/>
          <a:chOff x="0" y="0"/>
          <a:chExt cx="0" cy="0"/>
        </a:xfrm>
      </p:grpSpPr>
      <p:sp>
        <p:nvSpPr>
          <p:cNvPr id="8" name="Title 6">
            <a:extLst>
              <a:ext uri="{FF2B5EF4-FFF2-40B4-BE49-F238E27FC236}">
                <a16:creationId xmlns:a16="http://schemas.microsoft.com/office/drawing/2014/main" id="{CE8CC034-C652-239B-0064-9B0543AC25C5}"/>
              </a:ext>
            </a:extLst>
          </p:cNvPr>
          <p:cNvSpPr>
            <a:spLocks noGrp="1"/>
          </p:cNvSpPr>
          <p:nvPr>
            <p:ph type="title"/>
          </p:nvPr>
        </p:nvSpPr>
        <p:spPr>
          <a:xfrm>
            <a:off x="731520" y="365760"/>
            <a:ext cx="10741152" cy="1132258"/>
          </a:xfrm>
        </p:spPr>
        <p:txBody>
          <a:bodyPr/>
          <a:lstStyle>
            <a:lvl1pPr>
              <a:defRPr lang="en-US" dirty="0"/>
            </a:lvl1pPr>
          </a:lstStyle>
          <a:p>
            <a:r>
              <a:rPr lang="en-US" dirty="0"/>
              <a:t>Click to edit Master title style</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1"/>
                </a:solidFill>
              </a:defRPr>
            </a:lvl1pPr>
          </a:lstStyle>
          <a:p>
            <a:r>
              <a:rPr lang="en-US" dirty="0"/>
              <a:t>Sample Footer Text</a:t>
            </a:r>
          </a:p>
        </p:txBody>
      </p:sp>
      <p:sp>
        <p:nvSpPr>
          <p:cNvPr id="2" name="Content Placeholder 7">
            <a:extLst>
              <a:ext uri="{FF2B5EF4-FFF2-40B4-BE49-F238E27FC236}">
                <a16:creationId xmlns:a16="http://schemas.microsoft.com/office/drawing/2014/main" id="{D051F68D-E2E5-C625-0273-281CE6D4939F}"/>
              </a:ext>
            </a:extLst>
          </p:cNvPr>
          <p:cNvSpPr>
            <a:spLocks noGrp="1"/>
          </p:cNvSpPr>
          <p:nvPr>
            <p:ph sz="quarter" idx="13"/>
          </p:nvPr>
        </p:nvSpPr>
        <p:spPr>
          <a:xfrm>
            <a:off x="731520" y="2301836"/>
            <a:ext cx="10741150" cy="3921165"/>
          </a:xfrm>
          <a:noFill/>
        </p:spPr>
        <p:txBody>
          <a:bodyPr/>
          <a:lstStyle>
            <a:lvl1pPr marL="0" indent="0">
              <a:buNone/>
              <a:defRPr>
                <a:solidFill>
                  <a:schemeClr val="tx1"/>
                </a:solidFill>
              </a:defRPr>
            </a:lvl1pPr>
            <a:lvl2pPr marL="228600" indent="0">
              <a:buNone/>
              <a:defRPr>
                <a:solidFill>
                  <a:schemeClr val="tx1"/>
                </a:solidFill>
              </a:defRPr>
            </a:lvl2pPr>
            <a:lvl3pPr marL="457200" indent="0">
              <a:buNone/>
              <a:defRPr>
                <a:solidFill>
                  <a:schemeClr val="tx1"/>
                </a:solidFill>
              </a:defRPr>
            </a:lvl3pPr>
            <a:lvl4pPr marL="685800" indent="0">
              <a:buNone/>
              <a:defRPr>
                <a:solidFill>
                  <a:schemeClr val="tx1"/>
                </a:solidFill>
              </a:defRPr>
            </a:lvl4pPr>
            <a:lvl5pPr marL="914400" indent="0">
              <a:buNone/>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1"/>
                </a:solidFill>
              </a:defRPr>
            </a:lvl1pPr>
          </a:lstStyle>
          <a:p>
            <a:fld id="{EEE2A7A0-B9EE-41A8-8016-28E5803F20B2}" type="datetime1">
              <a:rPr lang="en-US" smtClean="0"/>
              <a:pPr/>
              <a:t>3/17/26</a:t>
            </a:fld>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1333473498"/>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51CC58D-28EC-93AD-7E10-1DA3DC6322E1}"/>
              </a:ext>
            </a:extLst>
          </p:cNvPr>
          <p:cNvSpPr>
            <a:spLocks noGrp="1"/>
          </p:cNvSpPr>
          <p:nvPr>
            <p:ph type="title"/>
          </p:nvPr>
        </p:nvSpPr>
        <p:spPr>
          <a:xfrm>
            <a:off x="838200" y="859536"/>
            <a:ext cx="7478991" cy="3635797"/>
          </a:xfrm>
        </p:spPr>
        <p:txBody>
          <a:bodyPr anchor="t">
            <a:normAutofit/>
          </a:bodyPr>
          <a:lstStyle>
            <a:lvl1pPr>
              <a:defRPr sz="6000"/>
            </a:lvl1pPr>
          </a:lstStyle>
          <a:p>
            <a:r>
              <a:rPr lang="en-US"/>
              <a:t>Click to edit Master title style</a:t>
            </a:r>
          </a:p>
        </p:txBody>
      </p:sp>
      <p:cxnSp>
        <p:nvCxnSpPr>
          <p:cNvPr id="7" name="Straight Connector 6">
            <a:extLst>
              <a:ext uri="{FF2B5EF4-FFF2-40B4-BE49-F238E27FC236}">
                <a16:creationId xmlns:a16="http://schemas.microsoft.com/office/drawing/2014/main" id="{0E0B119D-A456-DE33-9525-49696D3FEE6E}"/>
              </a:ext>
              <a:ext uri="{C183D7F6-B498-43B3-948B-1728B52AA6E4}">
                <adec:decorative xmlns:adec="http://schemas.microsoft.com/office/drawing/2017/decorative" val="1"/>
              </a:ext>
            </a:extLst>
          </p:cNvPr>
          <p:cNvCxnSpPr>
            <a:cxnSpLocks/>
          </p:cNvCxnSpPr>
          <p:nvPr/>
        </p:nvCxnSpPr>
        <p:spPr>
          <a:xfrm flipH="1">
            <a:off x="4" y="5143500"/>
            <a:ext cx="121919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 Placeholder 15">
            <a:extLst>
              <a:ext uri="{FF2B5EF4-FFF2-40B4-BE49-F238E27FC236}">
                <a16:creationId xmlns:a16="http://schemas.microsoft.com/office/drawing/2014/main" id="{BFFB480A-CB2C-F6F3-1181-7B482DE48A11}"/>
              </a:ext>
            </a:extLst>
          </p:cNvPr>
          <p:cNvSpPr>
            <a:spLocks noGrp="1"/>
          </p:cNvSpPr>
          <p:nvPr>
            <p:ph type="body" sz="quarter" idx="15"/>
          </p:nvPr>
        </p:nvSpPr>
        <p:spPr>
          <a:xfrm>
            <a:off x="4693339" y="5225354"/>
            <a:ext cx="6669986" cy="1545336"/>
          </a:xfrm>
        </p:spPr>
        <p:txBody>
          <a:bodyPr anchor="ctr">
            <a:normAutofit/>
          </a:bodyPr>
          <a:lstStyle>
            <a:lvl1pPr algn="r">
              <a:defRPr sz="2000"/>
            </a:lvl1pPr>
          </a:lstStyle>
          <a:p>
            <a:pPr lvl="0"/>
            <a:r>
              <a:rPr lang="en-US" dirty="0"/>
              <a:t>Click to edit Master text styles</a:t>
            </a:r>
          </a:p>
        </p:txBody>
      </p:sp>
      <p:sp>
        <p:nvSpPr>
          <p:cNvPr id="5" name="Footer Placeholder 4">
            <a:extLst>
              <a:ext uri="{FF2B5EF4-FFF2-40B4-BE49-F238E27FC236}">
                <a16:creationId xmlns:a16="http://schemas.microsoft.com/office/drawing/2014/main" id="{87416322-573D-C8CC-7277-1611B4285D78}"/>
              </a:ext>
            </a:extLst>
          </p:cNvPr>
          <p:cNvSpPr>
            <a:spLocks noGrp="1"/>
          </p:cNvSpPr>
          <p:nvPr>
            <p:ph type="ftr" sz="quarter" idx="11"/>
          </p:nvPr>
        </p:nvSpPr>
        <p:spPr/>
        <p:txBody>
          <a:bodyPr/>
          <a:lstStyle/>
          <a:p>
            <a:r>
              <a:rPr lang="en-US" dirty="0"/>
              <a:t>Sample Footer Text</a:t>
            </a:r>
          </a:p>
        </p:txBody>
      </p:sp>
      <p:sp>
        <p:nvSpPr>
          <p:cNvPr id="4" name="Date Placeholder 3">
            <a:extLst>
              <a:ext uri="{FF2B5EF4-FFF2-40B4-BE49-F238E27FC236}">
                <a16:creationId xmlns:a16="http://schemas.microsoft.com/office/drawing/2014/main" id="{029C7DE3-77E6-7F1C-2D66-87946BDD6322}"/>
              </a:ext>
            </a:extLst>
          </p:cNvPr>
          <p:cNvSpPr>
            <a:spLocks noGrp="1"/>
          </p:cNvSpPr>
          <p:nvPr>
            <p:ph type="dt" sz="half" idx="10"/>
          </p:nvPr>
        </p:nvSpPr>
        <p:spPr/>
        <p:txBody>
          <a:bodyPr/>
          <a:lstStyle/>
          <a:p>
            <a:fld id="{7FA43F5B-065E-43CE-B3FD-98C48A6F94D7}" type="datetime1">
              <a:rPr lang="en-US" smtClean="0"/>
              <a:t>3/17/26</a:t>
            </a:fld>
            <a:endParaRPr lang="en-US" dirty="0"/>
          </a:p>
        </p:txBody>
      </p:sp>
      <p:sp>
        <p:nvSpPr>
          <p:cNvPr id="6" name="Slide Number Placeholder 5">
            <a:extLst>
              <a:ext uri="{FF2B5EF4-FFF2-40B4-BE49-F238E27FC236}">
                <a16:creationId xmlns:a16="http://schemas.microsoft.com/office/drawing/2014/main" id="{A939072A-E9FB-537C-7C31-2FB111D3C65A}"/>
              </a:ext>
            </a:extLst>
          </p:cNvPr>
          <p:cNvSpPr>
            <a:spLocks noGrp="1"/>
          </p:cNvSpPr>
          <p:nvPr>
            <p:ph type="sldNum" sz="quarter" idx="12"/>
          </p:nvPr>
        </p:nvSpPr>
        <p:spPr/>
        <p:txBody>
          <a:bodyPr/>
          <a:lstStyle/>
          <a:p>
            <a:fld id="{2DE90F28-AFBB-4AB2-AA79-6D3F72ED131B}" type="slidenum">
              <a:rPr lang="en-US" smtClean="0"/>
              <a:t>‹#›</a:t>
            </a:fld>
            <a:endParaRPr lang="en-US" dirty="0"/>
          </a:p>
        </p:txBody>
      </p:sp>
    </p:spTree>
    <p:extLst>
      <p:ext uri="{BB962C8B-B14F-4D97-AF65-F5344CB8AC3E}">
        <p14:creationId xmlns:p14="http://schemas.microsoft.com/office/powerpoint/2010/main" val="768368074"/>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2">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E84C31D-CC85-27E5-FD9F-627C926D5A22}"/>
              </a:ext>
            </a:extLst>
          </p:cNvPr>
          <p:cNvSpPr>
            <a:spLocks noGrp="1"/>
          </p:cNvSpPr>
          <p:nvPr>
            <p:ph type="title"/>
          </p:nvPr>
        </p:nvSpPr>
        <p:spPr>
          <a:xfrm>
            <a:off x="838200" y="2578608"/>
            <a:ext cx="7879335" cy="3592629"/>
          </a:xfrm>
        </p:spPr>
        <p:txBody>
          <a:bodyPr>
            <a:normAutofit/>
          </a:bodyPr>
          <a:lstStyle>
            <a:lvl1pPr>
              <a:defRPr sz="6000"/>
            </a:lvl1pPr>
          </a:lstStyle>
          <a:p>
            <a:r>
              <a:rPr lang="en-US"/>
              <a:t>Click to edit Master title style</a:t>
            </a:r>
          </a:p>
        </p:txBody>
      </p:sp>
      <p:cxnSp>
        <p:nvCxnSpPr>
          <p:cNvPr id="7" name="Straight Connector 6">
            <a:extLst>
              <a:ext uri="{FF2B5EF4-FFF2-40B4-BE49-F238E27FC236}">
                <a16:creationId xmlns:a16="http://schemas.microsoft.com/office/drawing/2014/main" id="{A10B934F-7AD0-6CA4-BC4D-9CC30854BF9C}"/>
              </a:ext>
              <a:ext uri="{C183D7F6-B498-43B3-948B-1728B52AA6E4}">
                <adec:decorative xmlns:adec="http://schemas.microsoft.com/office/drawing/2017/decorative" val="1"/>
              </a:ext>
            </a:extLst>
          </p:cNvPr>
          <p:cNvCxnSpPr>
            <a:cxnSpLocks/>
          </p:cNvCxnSpPr>
          <p:nvPr userDrawn="1"/>
        </p:nvCxnSpPr>
        <p:spPr>
          <a:xfrm flipH="1">
            <a:off x="4" y="1714500"/>
            <a:ext cx="121919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17FF6486-38AE-54F6-E2F3-8B944C3F1B94}"/>
              </a:ext>
            </a:extLst>
          </p:cNvPr>
          <p:cNvSpPr>
            <a:spLocks noGrp="1"/>
          </p:cNvSpPr>
          <p:nvPr>
            <p:ph type="ftr" sz="quarter" idx="11"/>
          </p:nvPr>
        </p:nvSpPr>
        <p:spPr/>
        <p:txBody>
          <a:bodyPr/>
          <a:lstStyle/>
          <a:p>
            <a:r>
              <a:rPr lang="en-US" dirty="0"/>
              <a:t>Sample Footer Text</a:t>
            </a:r>
          </a:p>
        </p:txBody>
      </p:sp>
      <p:sp>
        <p:nvSpPr>
          <p:cNvPr id="16" name="Text Placeholder 15">
            <a:extLst>
              <a:ext uri="{FF2B5EF4-FFF2-40B4-BE49-F238E27FC236}">
                <a16:creationId xmlns:a16="http://schemas.microsoft.com/office/drawing/2014/main" id="{341BD916-71AE-106E-105D-01655950FC48}"/>
              </a:ext>
            </a:extLst>
          </p:cNvPr>
          <p:cNvSpPr>
            <a:spLocks noGrp="1"/>
          </p:cNvSpPr>
          <p:nvPr>
            <p:ph type="body" sz="quarter" idx="15"/>
          </p:nvPr>
        </p:nvSpPr>
        <p:spPr>
          <a:xfrm>
            <a:off x="3987800" y="368300"/>
            <a:ext cx="7375525" cy="1014413"/>
          </a:xfrm>
        </p:spPr>
        <p:txBody>
          <a:bodyPr anchor="ctr">
            <a:normAutofit/>
          </a:bodyPr>
          <a:lstStyle>
            <a:lvl1pPr algn="r">
              <a:defRPr sz="2000"/>
            </a:lvl1pPr>
          </a:lstStyle>
          <a:p>
            <a:pPr lvl="0"/>
            <a:r>
              <a:rPr lang="en-US" dirty="0"/>
              <a:t>Click to edit Master text styles</a:t>
            </a:r>
          </a:p>
        </p:txBody>
      </p:sp>
      <p:sp>
        <p:nvSpPr>
          <p:cNvPr id="4" name="Date Placeholder 3">
            <a:extLst>
              <a:ext uri="{FF2B5EF4-FFF2-40B4-BE49-F238E27FC236}">
                <a16:creationId xmlns:a16="http://schemas.microsoft.com/office/drawing/2014/main" id="{68FD0054-227E-4953-9BB1-7141F90243F6}"/>
              </a:ext>
            </a:extLst>
          </p:cNvPr>
          <p:cNvSpPr>
            <a:spLocks noGrp="1"/>
          </p:cNvSpPr>
          <p:nvPr>
            <p:ph type="dt" sz="half" idx="10"/>
          </p:nvPr>
        </p:nvSpPr>
        <p:spPr/>
        <p:txBody>
          <a:bodyPr/>
          <a:lstStyle/>
          <a:p>
            <a:fld id="{7FA43F5B-065E-43CE-B3FD-98C48A6F94D7}" type="datetime1">
              <a:rPr lang="en-US" smtClean="0"/>
              <a:t>3/17/26</a:t>
            </a:fld>
            <a:endParaRPr lang="en-US" dirty="0"/>
          </a:p>
        </p:txBody>
      </p:sp>
      <p:sp>
        <p:nvSpPr>
          <p:cNvPr id="6" name="Slide Number Placeholder 5">
            <a:extLst>
              <a:ext uri="{FF2B5EF4-FFF2-40B4-BE49-F238E27FC236}">
                <a16:creationId xmlns:a16="http://schemas.microsoft.com/office/drawing/2014/main" id="{8542E0F1-15E9-E241-9959-A6D46B69EE92}"/>
              </a:ext>
            </a:extLst>
          </p:cNvPr>
          <p:cNvSpPr>
            <a:spLocks noGrp="1"/>
          </p:cNvSpPr>
          <p:nvPr>
            <p:ph type="sldNum" sz="quarter" idx="12"/>
          </p:nvPr>
        </p:nvSpPr>
        <p:spPr/>
        <p:txBody>
          <a:bodyPr/>
          <a:lstStyle/>
          <a:p>
            <a:fld id="{2DE90F28-AFBB-4AB2-AA79-6D3F72ED131B}" type="slidenum">
              <a:rPr lang="en-US" smtClean="0"/>
              <a:t>‹#›</a:t>
            </a:fld>
            <a:endParaRPr lang="en-US" dirty="0"/>
          </a:p>
        </p:txBody>
      </p:sp>
    </p:spTree>
    <p:extLst>
      <p:ext uri="{BB962C8B-B14F-4D97-AF65-F5344CB8AC3E}">
        <p14:creationId xmlns:p14="http://schemas.microsoft.com/office/powerpoint/2010/main" val="1893992332"/>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Title 3">
    <p:spTree>
      <p:nvGrpSpPr>
        <p:cNvPr id="1" name=""/>
        <p:cNvGrpSpPr/>
        <p:nvPr/>
      </p:nvGrpSpPr>
      <p:grpSpPr>
        <a:xfrm>
          <a:off x="0" y="0"/>
          <a:ext cx="0" cy="0"/>
          <a:chOff x="0" y="0"/>
          <a:chExt cx="0" cy="0"/>
        </a:xfrm>
      </p:grpSpPr>
      <p:sp>
        <p:nvSpPr>
          <p:cNvPr id="13" name="Freeform: Shape 15">
            <a:extLst>
              <a:ext uri="{FF2B5EF4-FFF2-40B4-BE49-F238E27FC236}">
                <a16:creationId xmlns:a16="http://schemas.microsoft.com/office/drawing/2014/main" id="{373F4DFA-EB1C-0802-6DB6-F680367799D7}"/>
              </a:ext>
              <a:ext uri="{C183D7F6-B498-43B3-948B-1728B52AA6E4}">
                <adec:decorative xmlns:adec="http://schemas.microsoft.com/office/drawing/2017/decorative" val="1"/>
              </a:ext>
            </a:extLst>
          </p:cNvPr>
          <p:cNvSpPr/>
          <p:nvPr/>
        </p:nvSpPr>
        <p:spPr>
          <a:xfrm rot="16200000">
            <a:off x="3057205" y="-1430380"/>
            <a:ext cx="6077590" cy="10510705"/>
          </a:xfrm>
          <a:custGeom>
            <a:avLst/>
            <a:gdLst>
              <a:gd name="connsiteX0" fmla="*/ 5325805 w 5325805"/>
              <a:gd name="connsiteY0" fmla="*/ 2714782 h 5429563"/>
              <a:gd name="connsiteX1" fmla="*/ 2611024 w 5325805"/>
              <a:gd name="connsiteY1" fmla="*/ 5429563 h 5429563"/>
              <a:gd name="connsiteX2" fmla="*/ 1942188 w 5325805"/>
              <a:gd name="connsiteY2" fmla="*/ 5429563 h 5429563"/>
              <a:gd name="connsiteX3" fmla="*/ 668836 w 5325805"/>
              <a:gd name="connsiteY3" fmla="*/ 5429563 h 5429563"/>
              <a:gd name="connsiteX4" fmla="*/ 0 w 5325805"/>
              <a:gd name="connsiteY4" fmla="*/ 5429563 h 5429563"/>
              <a:gd name="connsiteX5" fmla="*/ 0 w 5325805"/>
              <a:gd name="connsiteY5" fmla="*/ 0 h 5429563"/>
              <a:gd name="connsiteX6" fmla="*/ 668836 w 5325805"/>
              <a:gd name="connsiteY6" fmla="*/ 0 h 5429563"/>
              <a:gd name="connsiteX7" fmla="*/ 1942188 w 5325805"/>
              <a:gd name="connsiteY7" fmla="*/ 0 h 5429563"/>
              <a:gd name="connsiteX8" fmla="*/ 2611024 w 5325805"/>
              <a:gd name="connsiteY8" fmla="*/ 0 h 5429563"/>
              <a:gd name="connsiteX9" fmla="*/ 5325805 w 5325805"/>
              <a:gd name="connsiteY9" fmla="*/ 2714782 h 5429563"/>
              <a:gd name="connsiteX0" fmla="*/ 668836 w 5325805"/>
              <a:gd name="connsiteY0" fmla="*/ 5429563 h 5476799"/>
              <a:gd name="connsiteX1" fmla="*/ 0 w 5325805"/>
              <a:gd name="connsiteY1" fmla="*/ 5429563 h 5476799"/>
              <a:gd name="connsiteX2" fmla="*/ 0 w 5325805"/>
              <a:gd name="connsiteY2" fmla="*/ 0 h 5476799"/>
              <a:gd name="connsiteX3" fmla="*/ 668836 w 5325805"/>
              <a:gd name="connsiteY3" fmla="*/ 0 h 5476799"/>
              <a:gd name="connsiteX4" fmla="*/ 1942188 w 5325805"/>
              <a:gd name="connsiteY4" fmla="*/ 0 h 5476799"/>
              <a:gd name="connsiteX5" fmla="*/ 2611024 w 5325805"/>
              <a:gd name="connsiteY5" fmla="*/ 0 h 5476799"/>
              <a:gd name="connsiteX6" fmla="*/ 5325805 w 5325805"/>
              <a:gd name="connsiteY6" fmla="*/ 2714782 h 5476799"/>
              <a:gd name="connsiteX7" fmla="*/ 2611024 w 5325805"/>
              <a:gd name="connsiteY7" fmla="*/ 5429563 h 5476799"/>
              <a:gd name="connsiteX8" fmla="*/ 1942188 w 5325805"/>
              <a:gd name="connsiteY8" fmla="*/ 5429563 h 5476799"/>
              <a:gd name="connsiteX9" fmla="*/ 716072 w 5325805"/>
              <a:gd name="connsiteY9" fmla="*/ 5476799 h 5476799"/>
              <a:gd name="connsiteX0" fmla="*/ 668836 w 5325805"/>
              <a:gd name="connsiteY0" fmla="*/ 5429563 h 5429563"/>
              <a:gd name="connsiteX1" fmla="*/ 0 w 5325805"/>
              <a:gd name="connsiteY1" fmla="*/ 5429563 h 5429563"/>
              <a:gd name="connsiteX2" fmla="*/ 0 w 5325805"/>
              <a:gd name="connsiteY2" fmla="*/ 0 h 5429563"/>
              <a:gd name="connsiteX3" fmla="*/ 668836 w 5325805"/>
              <a:gd name="connsiteY3" fmla="*/ 0 h 5429563"/>
              <a:gd name="connsiteX4" fmla="*/ 1942188 w 5325805"/>
              <a:gd name="connsiteY4" fmla="*/ 0 h 5429563"/>
              <a:gd name="connsiteX5" fmla="*/ 2611024 w 5325805"/>
              <a:gd name="connsiteY5" fmla="*/ 0 h 5429563"/>
              <a:gd name="connsiteX6" fmla="*/ 5325805 w 5325805"/>
              <a:gd name="connsiteY6" fmla="*/ 2714782 h 5429563"/>
              <a:gd name="connsiteX7" fmla="*/ 2611024 w 5325805"/>
              <a:gd name="connsiteY7" fmla="*/ 5429563 h 5429563"/>
              <a:gd name="connsiteX8" fmla="*/ 1942188 w 5325805"/>
              <a:gd name="connsiteY8" fmla="*/ 5429563 h 5429563"/>
              <a:gd name="connsiteX0" fmla="*/ 0 w 5325805"/>
              <a:gd name="connsiteY0" fmla="*/ 5429563 h 5429563"/>
              <a:gd name="connsiteX1" fmla="*/ 0 w 5325805"/>
              <a:gd name="connsiteY1" fmla="*/ 0 h 5429563"/>
              <a:gd name="connsiteX2" fmla="*/ 668836 w 5325805"/>
              <a:gd name="connsiteY2" fmla="*/ 0 h 5429563"/>
              <a:gd name="connsiteX3" fmla="*/ 1942188 w 5325805"/>
              <a:gd name="connsiteY3" fmla="*/ 0 h 5429563"/>
              <a:gd name="connsiteX4" fmla="*/ 2611024 w 5325805"/>
              <a:gd name="connsiteY4" fmla="*/ 0 h 5429563"/>
              <a:gd name="connsiteX5" fmla="*/ 5325805 w 5325805"/>
              <a:gd name="connsiteY5" fmla="*/ 2714782 h 5429563"/>
              <a:gd name="connsiteX6" fmla="*/ 2611024 w 5325805"/>
              <a:gd name="connsiteY6" fmla="*/ 5429563 h 5429563"/>
              <a:gd name="connsiteX7" fmla="*/ 1942188 w 5325805"/>
              <a:gd name="connsiteY7" fmla="*/ 5429563 h 5429563"/>
              <a:gd name="connsiteX0" fmla="*/ 0 w 5325805"/>
              <a:gd name="connsiteY0" fmla="*/ 0 h 5429563"/>
              <a:gd name="connsiteX1" fmla="*/ 668836 w 5325805"/>
              <a:gd name="connsiteY1" fmla="*/ 0 h 5429563"/>
              <a:gd name="connsiteX2" fmla="*/ 1942188 w 5325805"/>
              <a:gd name="connsiteY2" fmla="*/ 0 h 5429563"/>
              <a:gd name="connsiteX3" fmla="*/ 2611024 w 5325805"/>
              <a:gd name="connsiteY3" fmla="*/ 0 h 5429563"/>
              <a:gd name="connsiteX4" fmla="*/ 5325805 w 5325805"/>
              <a:gd name="connsiteY4" fmla="*/ 2714782 h 5429563"/>
              <a:gd name="connsiteX5" fmla="*/ 2611024 w 5325805"/>
              <a:gd name="connsiteY5" fmla="*/ 5429563 h 5429563"/>
              <a:gd name="connsiteX6" fmla="*/ 1942188 w 5325805"/>
              <a:gd name="connsiteY6" fmla="*/ 5429563 h 5429563"/>
              <a:gd name="connsiteX0" fmla="*/ 0 w 4656969"/>
              <a:gd name="connsiteY0" fmla="*/ 0 h 5429563"/>
              <a:gd name="connsiteX1" fmla="*/ 1273352 w 4656969"/>
              <a:gd name="connsiteY1" fmla="*/ 0 h 5429563"/>
              <a:gd name="connsiteX2" fmla="*/ 1942188 w 4656969"/>
              <a:gd name="connsiteY2" fmla="*/ 0 h 5429563"/>
              <a:gd name="connsiteX3" fmla="*/ 4656969 w 4656969"/>
              <a:gd name="connsiteY3" fmla="*/ 2714782 h 5429563"/>
              <a:gd name="connsiteX4" fmla="*/ 1942188 w 4656969"/>
              <a:gd name="connsiteY4" fmla="*/ 5429563 h 5429563"/>
              <a:gd name="connsiteX5" fmla="*/ 1273352 w 4656969"/>
              <a:gd name="connsiteY5" fmla="*/ 5429563 h 5429563"/>
              <a:gd name="connsiteX0" fmla="*/ 0 w 3383617"/>
              <a:gd name="connsiteY0" fmla="*/ 0 h 5429563"/>
              <a:gd name="connsiteX1" fmla="*/ 668836 w 3383617"/>
              <a:gd name="connsiteY1" fmla="*/ 0 h 5429563"/>
              <a:gd name="connsiteX2" fmla="*/ 3383617 w 3383617"/>
              <a:gd name="connsiteY2" fmla="*/ 2714782 h 5429563"/>
              <a:gd name="connsiteX3" fmla="*/ 668836 w 3383617"/>
              <a:gd name="connsiteY3" fmla="*/ 5429563 h 5429563"/>
              <a:gd name="connsiteX4" fmla="*/ 0 w 3383617"/>
              <a:gd name="connsiteY4" fmla="*/ 5429563 h 5429563"/>
              <a:gd name="connsiteX0" fmla="*/ 0 w 3383617"/>
              <a:gd name="connsiteY0" fmla="*/ 0 h 5429563"/>
              <a:gd name="connsiteX1" fmla="*/ 248198 w 3383617"/>
              <a:gd name="connsiteY1" fmla="*/ 41 h 5429563"/>
              <a:gd name="connsiteX2" fmla="*/ 668836 w 3383617"/>
              <a:gd name="connsiteY2" fmla="*/ 0 h 5429563"/>
              <a:gd name="connsiteX3" fmla="*/ 3383617 w 3383617"/>
              <a:gd name="connsiteY3" fmla="*/ 2714782 h 5429563"/>
              <a:gd name="connsiteX4" fmla="*/ 668836 w 3383617"/>
              <a:gd name="connsiteY4" fmla="*/ 5429563 h 5429563"/>
              <a:gd name="connsiteX5" fmla="*/ 0 w 3383617"/>
              <a:gd name="connsiteY5" fmla="*/ 5429563 h 5429563"/>
              <a:gd name="connsiteX0" fmla="*/ 248198 w 3383617"/>
              <a:gd name="connsiteY0" fmla="*/ 41 h 5429563"/>
              <a:gd name="connsiteX1" fmla="*/ 668836 w 3383617"/>
              <a:gd name="connsiteY1" fmla="*/ 0 h 5429563"/>
              <a:gd name="connsiteX2" fmla="*/ 3383617 w 3383617"/>
              <a:gd name="connsiteY2" fmla="*/ 2714782 h 5429563"/>
              <a:gd name="connsiteX3" fmla="*/ 668836 w 3383617"/>
              <a:gd name="connsiteY3" fmla="*/ 5429563 h 5429563"/>
              <a:gd name="connsiteX4" fmla="*/ 0 w 3383617"/>
              <a:gd name="connsiteY4" fmla="*/ 5429563 h 5429563"/>
              <a:gd name="connsiteX0" fmla="*/ 4110 w 3139529"/>
              <a:gd name="connsiteY0" fmla="*/ 41 h 5429563"/>
              <a:gd name="connsiteX1" fmla="*/ 424748 w 3139529"/>
              <a:gd name="connsiteY1" fmla="*/ 0 h 5429563"/>
              <a:gd name="connsiteX2" fmla="*/ 3139529 w 3139529"/>
              <a:gd name="connsiteY2" fmla="*/ 2714782 h 5429563"/>
              <a:gd name="connsiteX3" fmla="*/ 424748 w 3139529"/>
              <a:gd name="connsiteY3" fmla="*/ 5429563 h 5429563"/>
              <a:gd name="connsiteX4" fmla="*/ 0 w 3139529"/>
              <a:gd name="connsiteY4" fmla="*/ 5429563 h 54295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9529" h="5429563">
                <a:moveTo>
                  <a:pt x="4110" y="41"/>
                </a:moveTo>
                <a:lnTo>
                  <a:pt x="424748" y="0"/>
                </a:lnTo>
                <a:cubicBezTo>
                  <a:pt x="1924080" y="0"/>
                  <a:pt x="3139529" y="1215450"/>
                  <a:pt x="3139529" y="2714782"/>
                </a:cubicBezTo>
                <a:cubicBezTo>
                  <a:pt x="3139529" y="4214114"/>
                  <a:pt x="1924080" y="5429563"/>
                  <a:pt x="424748" y="5429563"/>
                </a:cubicBezTo>
                <a:lnTo>
                  <a:pt x="0" y="5429563"/>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1981200" y="2787213"/>
            <a:ext cx="8229600" cy="2621154"/>
          </a:xfrm>
        </p:spPr>
        <p:txBody>
          <a:bodyPr anchor="b">
            <a:normAutofit/>
          </a:bodyPr>
          <a:lstStyle>
            <a:lvl1pPr algn="ctr">
              <a:defRPr sz="6000">
                <a:solidFill>
                  <a:schemeClr val="tx1"/>
                </a:solidFill>
              </a:defRPr>
            </a:lvl1pPr>
          </a:lstStyle>
          <a:p>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301923" y="5443909"/>
            <a:ext cx="7588155" cy="1414091"/>
          </a:xfrm>
        </p:spPr>
        <p:txBody>
          <a:bodyPr>
            <a:normAutofit/>
          </a:bodyPr>
          <a:lstStyle>
            <a:lvl1pPr marL="0" indent="0" algn="ctr">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09659C8A-FEAD-0E21-E6D3-D37128750DE3}"/>
              </a:ext>
            </a:extLst>
          </p:cNvPr>
          <p:cNvSpPr>
            <a:spLocks noGrp="1"/>
          </p:cNvSpPr>
          <p:nvPr>
            <p:ph type="ftr" sz="quarter" idx="11"/>
          </p:nvPr>
        </p:nvSpPr>
        <p:spPr/>
        <p:txBody>
          <a:bodyPr/>
          <a:lstStyle/>
          <a:p>
            <a:r>
              <a:rPr lang="en-US" dirty="0"/>
              <a:t>Sample Footer Text</a:t>
            </a:r>
          </a:p>
        </p:txBody>
      </p:sp>
      <p:sp>
        <p:nvSpPr>
          <p:cNvPr id="4" name="Date Placeholder 3">
            <a:extLst>
              <a:ext uri="{FF2B5EF4-FFF2-40B4-BE49-F238E27FC236}">
                <a16:creationId xmlns:a16="http://schemas.microsoft.com/office/drawing/2014/main" id="{ACDF62FB-03E9-93F2-7A34-F233AFA3AC36}"/>
              </a:ext>
            </a:extLst>
          </p:cNvPr>
          <p:cNvSpPr>
            <a:spLocks noGrp="1"/>
          </p:cNvSpPr>
          <p:nvPr>
            <p:ph type="dt" sz="half" idx="10"/>
          </p:nvPr>
        </p:nvSpPr>
        <p:spPr/>
        <p:txBody>
          <a:bodyPr/>
          <a:lstStyle/>
          <a:p>
            <a:fld id="{7FA43F5B-065E-43CE-B3FD-98C48A6F94D7}" type="datetime1">
              <a:rPr lang="en-US" smtClean="0"/>
              <a:t>3/17/26</a:t>
            </a:fld>
            <a:endParaRPr lang="en-US" dirty="0"/>
          </a:p>
        </p:txBody>
      </p:sp>
      <p:sp>
        <p:nvSpPr>
          <p:cNvPr id="6" name="Slide Number Placeholder 5">
            <a:extLst>
              <a:ext uri="{FF2B5EF4-FFF2-40B4-BE49-F238E27FC236}">
                <a16:creationId xmlns:a16="http://schemas.microsoft.com/office/drawing/2014/main" id="{F6CE9323-6CD7-F266-CF02-4659EBD32BA3}"/>
              </a:ext>
            </a:extLst>
          </p:cNvPr>
          <p:cNvSpPr>
            <a:spLocks noGrp="1"/>
          </p:cNvSpPr>
          <p:nvPr>
            <p:ph type="sldNum" sz="quarter" idx="12"/>
          </p:nvPr>
        </p:nvSpPr>
        <p:spPr/>
        <p:txBody>
          <a:bodyPr/>
          <a:lstStyle/>
          <a:p>
            <a:fld id="{2DE90F28-AFBB-4AB2-AA79-6D3F72ED131B}" type="slidenum">
              <a:rPr lang="en-US" smtClean="0"/>
              <a:t>‹#›</a:t>
            </a:fld>
            <a:endParaRPr lang="en-US" dirty="0"/>
          </a:p>
        </p:txBody>
      </p:sp>
    </p:spTree>
    <p:extLst>
      <p:ext uri="{BB962C8B-B14F-4D97-AF65-F5344CB8AC3E}">
        <p14:creationId xmlns:p14="http://schemas.microsoft.com/office/powerpoint/2010/main" val="549601069"/>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5842852-3CDE-22AD-D5F0-AAF8279A0910}"/>
              </a:ext>
            </a:extLst>
          </p:cNvPr>
          <p:cNvSpPr>
            <a:spLocks noGrp="1"/>
          </p:cNvSpPr>
          <p:nvPr>
            <p:ph type="title"/>
          </p:nvPr>
        </p:nvSpPr>
        <p:spPr>
          <a:xfrm>
            <a:off x="838200" y="859536"/>
            <a:ext cx="9546336" cy="3675885"/>
          </a:xfrm>
        </p:spPr>
        <p:txBody>
          <a:bodyPr anchor="t">
            <a:normAutofit/>
          </a:bodyPr>
          <a:lstStyle>
            <a:lvl1pPr>
              <a:defRPr sz="6000"/>
            </a:lvl1pPr>
          </a:lstStyle>
          <a:p>
            <a:r>
              <a:rPr lang="en-US" dirty="0"/>
              <a:t>Click to edit Master title style</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1"/>
                </a:solidFill>
              </a:defRPr>
            </a:lvl1pPr>
          </a:lstStyle>
          <a:p>
            <a:r>
              <a:rPr lang="en-US" dirty="0"/>
              <a:t>Sample Footer Text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1"/>
                </a:solidFill>
              </a:defRPr>
            </a:lvl1pPr>
          </a:lstStyle>
          <a:p>
            <a:fld id="{EEE2A7A0-B9EE-41A8-8016-28E5803F20B2}" type="datetime1">
              <a:rPr lang="en-US" smtClean="0"/>
              <a:pPr/>
              <a:t>3/17/26</a:t>
            </a:fld>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dirty="0"/>
          </a:p>
        </p:txBody>
      </p:sp>
      <p:cxnSp>
        <p:nvCxnSpPr>
          <p:cNvPr id="7" name="Straight Connector 6">
            <a:extLst>
              <a:ext uri="{FF2B5EF4-FFF2-40B4-BE49-F238E27FC236}">
                <a16:creationId xmlns:a16="http://schemas.microsoft.com/office/drawing/2014/main" id="{C4D523C5-E38D-F0DE-48C0-B6B8404B63BF}"/>
              </a:ext>
              <a:ext uri="{C183D7F6-B498-43B3-948B-1728B52AA6E4}">
                <adec:decorative xmlns:adec="http://schemas.microsoft.com/office/drawing/2017/decorative" val="1"/>
              </a:ext>
            </a:extLst>
          </p:cNvPr>
          <p:cNvCxnSpPr>
            <a:cxnSpLocks/>
          </p:cNvCxnSpPr>
          <p:nvPr userDrawn="1"/>
        </p:nvCxnSpPr>
        <p:spPr>
          <a:xfrm flipH="1">
            <a:off x="4" y="5143500"/>
            <a:ext cx="121919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7739226"/>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theme" Target="../theme/theme1.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D476A66-BE83-43F9-A28B-02DF7879AD52}"/>
              </a:ext>
            </a:extLst>
          </p:cNvPr>
          <p:cNvSpPr>
            <a:spLocks noGrp="1"/>
          </p:cNvSpPr>
          <p:nvPr>
            <p:ph type="title"/>
          </p:nvPr>
        </p:nvSpPr>
        <p:spPr>
          <a:xfrm>
            <a:off x="838200" y="584990"/>
            <a:ext cx="10515600" cy="1116811"/>
          </a:xfrm>
          <a:prstGeom prst="rect">
            <a:avLst/>
          </a:prstGeom>
        </p:spPr>
        <p:txBody>
          <a:bodyPr vert="horz" lIns="91440" tIns="45720" rIns="91440" bIns="45720" rtlCol="0" anchor="b">
            <a:normAutofit/>
          </a:bodyPr>
          <a:lstStyle/>
          <a:p>
            <a:r>
              <a:rPr lang="en-US" dirty="0"/>
              <a:t>Click to edit Master title style</a:t>
            </a:r>
          </a:p>
        </p:txBody>
      </p:sp>
      <p:sp>
        <p:nvSpPr>
          <p:cNvPr id="5" name="Footer Placeholder 4">
            <a:extLst>
              <a:ext uri="{FF2B5EF4-FFF2-40B4-BE49-F238E27FC236}">
                <a16:creationId xmlns:a16="http://schemas.microsoft.com/office/drawing/2014/main" id="{0DACB382-EE11-430D-941A-DB76EEB7F2D5}"/>
              </a:ext>
            </a:extLst>
          </p:cNvPr>
          <p:cNvSpPr>
            <a:spLocks noGrp="1"/>
          </p:cNvSpPr>
          <p:nvPr>
            <p:ph type="ftr" sz="quarter" idx="3"/>
          </p:nvPr>
        </p:nvSpPr>
        <p:spPr>
          <a:xfrm rot="16200000" flipH="1">
            <a:off x="-1131161" y="1592957"/>
            <a:ext cx="2973522" cy="365125"/>
          </a:xfrm>
          <a:prstGeom prst="rect">
            <a:avLst/>
          </a:prstGeom>
        </p:spPr>
        <p:txBody>
          <a:bodyPr vert="horz" lIns="91440" tIns="45720" rIns="91440" bIns="45720" rtlCol="0" anchor="ctr"/>
          <a:lstStyle>
            <a:lvl1pPr algn="r" rtl="0">
              <a:defRPr sz="1000">
                <a:solidFill>
                  <a:schemeClr val="tx1"/>
                </a:solidFill>
              </a:defRPr>
            </a:lvl1pPr>
          </a:lstStyle>
          <a:p>
            <a:r>
              <a:rPr lang="en-US"/>
              <a:t>Sample Footer Text</a:t>
            </a:r>
            <a:endParaRPr lang="en-US" dirty="0"/>
          </a:p>
        </p:txBody>
      </p:sp>
      <p:sp>
        <p:nvSpPr>
          <p:cNvPr id="3" name="Text Placeholder 2">
            <a:extLst>
              <a:ext uri="{FF2B5EF4-FFF2-40B4-BE49-F238E27FC236}">
                <a16:creationId xmlns:a16="http://schemas.microsoft.com/office/drawing/2014/main" id="{19D76E94-F276-4F0F-8DD9-B1F8A3198AE1}"/>
              </a:ext>
            </a:extLst>
          </p:cNvPr>
          <p:cNvSpPr>
            <a:spLocks noGrp="1"/>
          </p:cNvSpPr>
          <p:nvPr>
            <p:ph type="body" idx="1"/>
          </p:nvPr>
        </p:nvSpPr>
        <p:spPr>
          <a:xfrm>
            <a:off x="838200" y="2061469"/>
            <a:ext cx="10515600" cy="41148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4AD964E-3A2E-4DB9-B96A-EDE144A47BDC}"/>
              </a:ext>
            </a:extLst>
          </p:cNvPr>
          <p:cNvSpPr>
            <a:spLocks noGrp="1"/>
          </p:cNvSpPr>
          <p:nvPr>
            <p:ph type="dt" sz="half" idx="2"/>
          </p:nvPr>
        </p:nvSpPr>
        <p:spPr>
          <a:xfrm rot="5400000">
            <a:off x="10425981" y="4687095"/>
            <a:ext cx="2706690" cy="365125"/>
          </a:xfrm>
          <a:prstGeom prst="rect">
            <a:avLst/>
          </a:prstGeom>
        </p:spPr>
        <p:txBody>
          <a:bodyPr vert="horz" lIns="91440" tIns="45720" rIns="91440" bIns="45720" rtlCol="0" anchor="ctr"/>
          <a:lstStyle>
            <a:lvl1pPr algn="r" rtl="0">
              <a:defRPr sz="1000">
                <a:solidFill>
                  <a:schemeClr val="tx1"/>
                </a:solidFill>
              </a:defRPr>
            </a:lvl1pPr>
          </a:lstStyle>
          <a:p>
            <a:fld id="{7FA43F5B-065E-43CE-B3FD-98C48A6F94D7}" type="datetime1">
              <a:rPr lang="en-US" smtClean="0"/>
              <a:pPr/>
              <a:t>3/17/26</a:t>
            </a:fld>
            <a:endParaRPr lang="en-US" dirty="0"/>
          </a:p>
        </p:txBody>
      </p:sp>
      <p:sp>
        <p:nvSpPr>
          <p:cNvPr id="6" name="Slide Number Placeholder 5">
            <a:extLst>
              <a:ext uri="{FF2B5EF4-FFF2-40B4-BE49-F238E27FC236}">
                <a16:creationId xmlns:a16="http://schemas.microsoft.com/office/drawing/2014/main" id="{A3C562FE-ACD1-43F2-A3DE-5B11E10B7EA5}"/>
              </a:ext>
            </a:extLst>
          </p:cNvPr>
          <p:cNvSpPr>
            <a:spLocks noGrp="1"/>
          </p:cNvSpPr>
          <p:nvPr>
            <p:ph type="sldNum" sz="quarter" idx="4"/>
          </p:nvPr>
        </p:nvSpPr>
        <p:spPr>
          <a:xfrm>
            <a:off x="11512296" y="6356350"/>
            <a:ext cx="574620" cy="365125"/>
          </a:xfrm>
          <a:prstGeom prst="rect">
            <a:avLst/>
          </a:prstGeom>
        </p:spPr>
        <p:txBody>
          <a:bodyPr vert="horz" lIns="91440" tIns="45720" rIns="91440" bIns="45720" rtlCol="0" anchor="ctr"/>
          <a:lstStyle>
            <a:lvl1pPr algn="ctr" rtl="0">
              <a:defRPr sz="1000">
                <a:solidFill>
                  <a:schemeClr val="tx1"/>
                </a:solidFill>
              </a:defRPr>
            </a:lvl1pPr>
          </a:lstStyle>
          <a:p>
            <a:fld id="{2DE90F28-AFBB-4AB2-AA79-6D3F72ED131B}" type="slidenum">
              <a:rPr lang="en-US" smtClean="0"/>
              <a:pPr/>
              <a:t>‹#›</a:t>
            </a:fld>
            <a:endParaRPr lang="en-US" dirty="0"/>
          </a:p>
        </p:txBody>
      </p:sp>
      <p:cxnSp>
        <p:nvCxnSpPr>
          <p:cNvPr id="13" name="Straight Connector 12">
            <a:extLst>
              <a:ext uri="{FF2B5EF4-FFF2-40B4-BE49-F238E27FC236}">
                <a16:creationId xmlns:a16="http://schemas.microsoft.com/office/drawing/2014/main" id="{1EB34A3B-1FD5-48FF-9982-1E64C864C01D}"/>
              </a:ext>
            </a:extLst>
          </p:cNvPr>
          <p:cNvCxnSpPr>
            <a:cxnSpLocks/>
          </p:cNvCxnSpPr>
          <p:nvPr/>
        </p:nvCxnSpPr>
        <p:spPr>
          <a:xfrm flipH="1">
            <a:off x="4" y="1824111"/>
            <a:ext cx="121919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2383068"/>
      </p:ext>
    </p:extLst>
  </p:cSld>
  <p:clrMap bg1="lt1" tx1="dk1" bg2="lt2" tx2="dk2" accent1="accent1" accent2="accent2" accent3="accent3" accent4="accent4" accent5="accent5" accent6="accent6" hlink="hlink" folHlink="folHlink"/>
  <p:sldLayoutIdLst>
    <p:sldLayoutId id="2147483764" r:id="rId1"/>
    <p:sldLayoutId id="2147483767" r:id="rId2"/>
    <p:sldLayoutId id="2147483762" r:id="rId3"/>
    <p:sldLayoutId id="2147483945" r:id="rId4"/>
    <p:sldLayoutId id="2147483936" r:id="rId5"/>
    <p:sldLayoutId id="2147483759" r:id="rId6"/>
    <p:sldLayoutId id="2147483760" r:id="rId7"/>
    <p:sldLayoutId id="2147483761" r:id="rId8"/>
    <p:sldLayoutId id="2147483765" r:id="rId9"/>
    <p:sldLayoutId id="2147483770" r:id="rId10"/>
    <p:sldLayoutId id="2147483953" r:id="rId11"/>
    <p:sldLayoutId id="2147483948" r:id="rId12"/>
    <p:sldLayoutId id="2147483954" r:id="rId13"/>
    <p:sldLayoutId id="2147483769" r:id="rId14"/>
    <p:sldLayoutId id="2147483944" r:id="rId15"/>
    <p:sldLayoutId id="2147483771" r:id="rId16"/>
    <p:sldLayoutId id="2147483772" r:id="rId17"/>
    <p:sldLayoutId id="2147483774" r:id="rId18"/>
    <p:sldLayoutId id="2147483949" r:id="rId19"/>
    <p:sldLayoutId id="2147483950" r:id="rId20"/>
    <p:sldLayoutId id="2147483775" r:id="rId21"/>
    <p:sldLayoutId id="2147483776" r:id="rId22"/>
    <p:sldLayoutId id="2147483777" r:id="rId23"/>
    <p:sldLayoutId id="2147483778" r:id="rId24"/>
    <p:sldLayoutId id="2147483779" r:id="rId25"/>
    <p:sldLayoutId id="2147483780" r:id="rId26"/>
    <p:sldLayoutId id="2147483782" r:id="rId27"/>
    <p:sldLayoutId id="2147483783" r:id="rId28"/>
    <p:sldLayoutId id="2147483784" r:id="rId29"/>
    <p:sldLayoutId id="2147483786" r:id="rId30"/>
    <p:sldLayoutId id="2147483787" r:id="rId31"/>
    <p:sldLayoutId id="2147483788" r:id="rId32"/>
    <p:sldLayoutId id="2147483789" r:id="rId33"/>
    <p:sldLayoutId id="2147483791" r:id="rId34"/>
    <p:sldLayoutId id="2147483947" r:id="rId35"/>
    <p:sldLayoutId id="2147483951" r:id="rId36"/>
    <p:sldLayoutId id="2147483952" r:id="rId37"/>
    <p:sldLayoutId id="2147483792" r:id="rId38"/>
    <p:sldLayoutId id="2147483793" r:id="rId39"/>
    <p:sldLayoutId id="2147483794" r:id="rId40"/>
    <p:sldLayoutId id="2147483941" r:id="rId41"/>
    <p:sldLayoutId id="2147483795" r:id="rId42"/>
    <p:sldLayoutId id="2147483796" r:id="rId43"/>
    <p:sldLayoutId id="2147483942" r:id="rId44"/>
    <p:sldLayoutId id="2147483943" r:id="rId45"/>
    <p:sldLayoutId id="2147483798" r:id="rId46"/>
    <p:sldLayoutId id="2147483799" r:id="rId47"/>
    <p:sldLayoutId id="2147483800" r:id="rId48"/>
    <p:sldLayoutId id="2147483801" r:id="rId49"/>
    <p:sldLayoutId id="2147483802" r:id="rId50"/>
    <p:sldLayoutId id="2147483803" r:id="rId51"/>
    <p:sldLayoutId id="2147483804" r:id="rId52"/>
    <p:sldLayoutId id="2147483805" r:id="rId53"/>
    <p:sldLayoutId id="2147483806" r:id="rId54"/>
    <p:sldLayoutId id="2147483807" r:id="rId55"/>
    <p:sldLayoutId id="2147483934" r:id="rId56"/>
  </p:sldLayoutIdLst>
  <p:hf hdr="0"/>
  <p:txStyles>
    <p:titleStyle>
      <a:lvl1pPr algn="l" defTabSz="914400" rtl="0" eaLnBrk="1" latinLnBrk="0" hangingPunct="1">
        <a:lnSpc>
          <a:spcPct val="90000"/>
        </a:lnSpc>
        <a:spcBef>
          <a:spcPct val="0"/>
        </a:spcBef>
        <a:buNone/>
        <a:defRPr sz="4400" kern="1200" cap="all" baseline="0">
          <a:solidFill>
            <a:schemeClr val="tx1"/>
          </a:solidFill>
          <a:latin typeface="+mj-lt"/>
          <a:ea typeface="+mj-ea"/>
          <a:cs typeface="+mj-cs"/>
        </a:defRPr>
      </a:lvl1pPr>
    </p:titleStyle>
    <p:bodyStyle>
      <a:lvl1pPr marL="0" indent="0" algn="l" defTabSz="914400" rtl="0" eaLnBrk="1" latinLnBrk="0" hangingPunct="1">
        <a:lnSpc>
          <a:spcPct val="110000"/>
        </a:lnSpc>
        <a:spcBef>
          <a:spcPts val="1000"/>
        </a:spcBef>
        <a:buSzPct val="80000"/>
        <a:buFont typeface="Arial" panose="020B0604020202020204" pitchFamily="34" charset="0"/>
        <a:buNone/>
        <a:defRPr sz="1800" kern="1200">
          <a:solidFill>
            <a:schemeClr val="tx1"/>
          </a:solidFill>
          <a:latin typeface="+mn-lt"/>
          <a:ea typeface="+mn-ea"/>
          <a:cs typeface="+mn-cs"/>
        </a:defRPr>
      </a:lvl1pPr>
      <a:lvl2pPr marL="502920" indent="-228600" algn="l" defTabSz="914400" rtl="0" eaLnBrk="1" latinLnBrk="0" hangingPunct="1">
        <a:lnSpc>
          <a:spcPct val="110000"/>
        </a:lnSpc>
        <a:spcBef>
          <a:spcPts val="500"/>
        </a:spcBef>
        <a:buSzPct val="80000"/>
        <a:buFont typeface="Goudy Old Style" panose="02020502050305020303" pitchFamily="18" charset="0"/>
        <a:buChar char="–"/>
        <a:defRPr sz="1600" i="1" kern="1200">
          <a:solidFill>
            <a:schemeClr val="tx1"/>
          </a:solidFill>
          <a:latin typeface="+mn-lt"/>
          <a:ea typeface="+mn-ea"/>
          <a:cs typeface="+mn-cs"/>
        </a:defRPr>
      </a:lvl2pPr>
      <a:lvl3pPr marL="822960" indent="-228600" algn="l" defTabSz="914400" rtl="0" eaLnBrk="1" latinLnBrk="0" hangingPunct="1">
        <a:lnSpc>
          <a:spcPct val="110000"/>
        </a:lnSpc>
        <a:spcBef>
          <a:spcPts val="500"/>
        </a:spcBef>
        <a:buSzPct val="80000"/>
        <a:buFont typeface="Arial" panose="020B0604020202020204" pitchFamily="34" charset="0"/>
        <a:buChar char="•"/>
        <a:defRPr sz="1400" kern="1200">
          <a:solidFill>
            <a:schemeClr val="tx1"/>
          </a:solidFill>
          <a:latin typeface="+mn-lt"/>
          <a:ea typeface="+mn-ea"/>
          <a:cs typeface="+mn-cs"/>
        </a:defRPr>
      </a:lvl3pPr>
      <a:lvl4pPr marL="1097280" indent="-228600" algn="l" defTabSz="914400" rtl="0" eaLnBrk="1" latinLnBrk="0" hangingPunct="1">
        <a:lnSpc>
          <a:spcPct val="110000"/>
        </a:lnSpc>
        <a:spcBef>
          <a:spcPts val="500"/>
        </a:spcBef>
        <a:buSzPct val="80000"/>
        <a:buFont typeface="Goudy Old Style" panose="02020502050305020303" pitchFamily="18" charset="0"/>
        <a:buChar char="–"/>
        <a:defRPr sz="1400" i="1" kern="1200">
          <a:solidFill>
            <a:schemeClr val="tx1"/>
          </a:solidFill>
          <a:latin typeface="+mn-lt"/>
          <a:ea typeface="+mn-ea"/>
          <a:cs typeface="+mn-cs"/>
        </a:defRPr>
      </a:lvl4pPr>
      <a:lvl5pPr marL="1371600" indent="-228600" algn="l" defTabSz="914400" rtl="0" eaLnBrk="1" latinLnBrk="0" hangingPunct="1">
        <a:lnSpc>
          <a:spcPct val="110000"/>
        </a:lnSpc>
        <a:spcBef>
          <a:spcPts val="500"/>
        </a:spcBef>
        <a:buSzPct val="80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28">
          <p15:clr>
            <a:srgbClr val="F26B43"/>
          </p15:clr>
        </p15:guide>
        <p15:guide id="2" pos="528">
          <p15:clr>
            <a:srgbClr val="F26B43"/>
          </p15:clr>
        </p15:guide>
        <p15:guide id="3" orient="horz" pos="3792">
          <p15:clr>
            <a:srgbClr val="F26B43"/>
          </p15:clr>
        </p15:guide>
        <p15:guide id="4" pos="715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www.umaryland.edu/spa/award-management/pre-award-sponsor-requests/nih-other-support-reporting/" TargetMode="External"/><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10.svg"/><Relationship Id="rId5" Type="http://schemas.openxmlformats.org/officeDocument/2006/relationships/image" Target="../media/image9.jpg"/><Relationship Id="rId4" Type="http://schemas.openxmlformats.org/officeDocument/2006/relationships/hyperlink" Target="https://grants.nih.gov/grants/guide/notice-files/NOT-OD-26-018.htm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34.xml"/><Relationship Id="rId5" Type="http://schemas.openxmlformats.org/officeDocument/2006/relationships/image" Target="../media/image10.svg"/><Relationship Id="rId4" Type="http://schemas.openxmlformats.org/officeDocument/2006/relationships/hyperlink" Target="https://www.umaryland.edu/spa/award-management/pre-award-sponsor-requests/nih-other-support-reportin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10.svg"/></Relationships>
</file>

<file path=ppt/slides/_rels/slide4.xml.rels><?xml version="1.0" encoding="UTF-8" standalone="yes"?>
<Relationships xmlns="http://schemas.openxmlformats.org/package/2006/relationships"><Relationship Id="rId3" Type="http://schemas.openxmlformats.org/officeDocument/2006/relationships/hyperlink" Target="https://www.umaryland.edu/media/umb/ord/documents/spa/RPPR-Timeline_Departmental-Planning-Guide.xlsx" TargetMode="External"/><Relationship Id="rId2" Type="http://schemas.openxmlformats.org/officeDocument/2006/relationships/notesSlide" Target="../notesSlides/notesSlide4.xml"/><Relationship Id="rId1" Type="http://schemas.openxmlformats.org/officeDocument/2006/relationships/slideLayout" Target="../slideLayouts/slideLayout18.xml"/><Relationship Id="rId5" Type="http://schemas.openxmlformats.org/officeDocument/2006/relationships/image" Target="../media/image10.sv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hyperlink" Target="https://www.youtube.com/watch?v=iIhD9J5H4Tg" TargetMode="External"/><Relationship Id="rId7" Type="http://schemas.openxmlformats.org/officeDocument/2006/relationships/hyperlink" Target="https://www.umaryland.edu/spa/" TargetMode="External"/><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hyperlink" Target="https://grants.nih.gov/faqs#/common-forms-biographical-sketch-current-pending-support.htm?anchor=57876" TargetMode="External"/><Relationship Id="rId5" Type="http://schemas.openxmlformats.org/officeDocument/2006/relationships/hyperlink" Target="https://grants.nih.gov/sites/default/files/Common%20Form%20NIH%20Current%20and%20Pending%20%28Other%29%20Support_FINAL.pdf" TargetMode="External"/><Relationship Id="rId4" Type="http://schemas.openxmlformats.org/officeDocument/2006/relationships/hyperlink" Target="https://grants.nih.gov/grants/forms/NIH-Disclosures-Table.pdf" TargetMode="External"/><Relationship Id="rId9" Type="http://schemas.openxmlformats.org/officeDocument/2006/relationships/image" Target="../media/image1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000DF-6DC6-EF6B-AFF6-ECDFE5EEBB4C}"/>
              </a:ext>
            </a:extLst>
          </p:cNvPr>
          <p:cNvSpPr>
            <a:spLocks noGrp="1"/>
          </p:cNvSpPr>
          <p:nvPr>
            <p:ph type="title"/>
          </p:nvPr>
        </p:nvSpPr>
        <p:spPr>
          <a:xfrm>
            <a:off x="731520" y="841248"/>
            <a:ext cx="2999232" cy="5184648"/>
          </a:xfrm>
        </p:spPr>
        <p:txBody>
          <a:bodyPr anchor="t">
            <a:normAutofit/>
          </a:bodyPr>
          <a:lstStyle/>
          <a:p>
            <a:r>
              <a:rPr lang="en-US" dirty="0"/>
              <a:t>When PIs Must Disclose: JIT, RPPR, and Prior Approval</a:t>
            </a:r>
          </a:p>
        </p:txBody>
      </p:sp>
      <p:sp>
        <p:nvSpPr>
          <p:cNvPr id="3" name="Footer Placeholder 2">
            <a:extLst>
              <a:ext uri="{FF2B5EF4-FFF2-40B4-BE49-F238E27FC236}">
                <a16:creationId xmlns:a16="http://schemas.microsoft.com/office/drawing/2014/main" id="{ADB956BC-0FF5-A1BF-61E6-E8AC7E8A2AE5}"/>
              </a:ext>
            </a:extLst>
          </p:cNvPr>
          <p:cNvSpPr>
            <a:spLocks noGrp="1"/>
          </p:cNvSpPr>
          <p:nvPr>
            <p:ph type="ftr" sz="quarter" idx="11"/>
          </p:nvPr>
        </p:nvSpPr>
        <p:spPr>
          <a:xfrm rot="16200000">
            <a:off x="-1131161" y="1592957"/>
            <a:ext cx="2973522" cy="365125"/>
          </a:xfrm>
        </p:spPr>
        <p:txBody>
          <a:bodyPr anchor="ctr">
            <a:normAutofit/>
          </a:bodyPr>
          <a:lstStyle/>
          <a:p>
            <a:pPr>
              <a:spcAft>
                <a:spcPts val="600"/>
              </a:spcAft>
            </a:pPr>
            <a:r>
              <a:rPr lang="en-US" dirty="0"/>
              <a:t>UMB SPA Grants, Mar. 17, 2026</a:t>
            </a:r>
          </a:p>
        </p:txBody>
      </p:sp>
      <p:sp>
        <p:nvSpPr>
          <p:cNvPr id="4" name="Content Placeholder 3">
            <a:extLst>
              <a:ext uri="{FF2B5EF4-FFF2-40B4-BE49-F238E27FC236}">
                <a16:creationId xmlns:a16="http://schemas.microsoft.com/office/drawing/2014/main" id="{001EDD4E-F366-CEB9-1FD8-8B45FD32A424}"/>
              </a:ext>
            </a:extLst>
          </p:cNvPr>
          <p:cNvSpPr>
            <a:spLocks noGrp="1"/>
          </p:cNvSpPr>
          <p:nvPr>
            <p:ph sz="quarter" idx="13"/>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666926" y="841248"/>
            <a:ext cx="6260154" cy="5184648"/>
          </a:xfrm>
        </p:spPr>
        <p:txBody>
          <a:bodyPr>
            <a:normAutofit/>
          </a:bodyPr>
          <a:lstStyle/>
          <a:p>
            <a:pPr marL="0" indent="0">
              <a:spcBef>
                <a:spcPts val="2500"/>
              </a:spcBef>
              <a:buFont typeface="Arial" panose="020B0604020202020204" pitchFamily="34" charset="0"/>
              <a:buNone/>
            </a:pPr>
            <a:r>
              <a:rPr lang="en-US" sz="1400" b="1" dirty="0"/>
              <a:t>Just-in-Time (JIT) Disclosures</a:t>
            </a:r>
          </a:p>
          <a:p>
            <a:pPr marL="0" lvl="1" indent="0">
              <a:buFont typeface="Arial" panose="020B0604020202020204" pitchFamily="34" charset="0"/>
              <a:buNone/>
            </a:pPr>
            <a:r>
              <a:rPr lang="en-US" dirty="0"/>
              <a:t>IF requested during the JIT phase, PIs submit updated other support information and certifications after peer review but before award issuance using </a:t>
            </a:r>
            <a:r>
              <a:rPr lang="en-US" dirty="0" err="1"/>
              <a:t>SciENcv</a:t>
            </a:r>
            <a:r>
              <a:rPr lang="en-US" dirty="0"/>
              <a:t>-certified forms starting January 2026.</a:t>
            </a:r>
            <a:endParaRPr lang="en-US" dirty="0">
              <a:highlight>
                <a:srgbClr val="FFFF00"/>
              </a:highlight>
            </a:endParaRPr>
          </a:p>
          <a:p>
            <a:pPr marL="0" indent="0">
              <a:spcBef>
                <a:spcPts val="2500"/>
              </a:spcBef>
              <a:buFont typeface="Arial" panose="020B0604020202020204" pitchFamily="34" charset="0"/>
              <a:buNone/>
            </a:pPr>
            <a:r>
              <a:rPr lang="en-US" sz="1400" b="1" dirty="0"/>
              <a:t>RPPR Submission Requirements</a:t>
            </a:r>
          </a:p>
          <a:p>
            <a:pPr marL="0" lvl="1" indent="0">
              <a:buFont typeface="Arial" panose="020B0604020202020204" pitchFamily="34" charset="0"/>
              <a:buNone/>
            </a:pPr>
            <a:r>
              <a:rPr lang="en-US" dirty="0"/>
              <a:t>D.1 Participants Section. Annual RPPRs require reporting changes in active support by uploading the updated Other Support document for Existing Key Personnel and uploading the Other Support document for New or promoted Key Personnel. </a:t>
            </a:r>
          </a:p>
          <a:p>
            <a:pPr marL="0" indent="0">
              <a:spcBef>
                <a:spcPts val="2500"/>
              </a:spcBef>
              <a:buFont typeface="Arial" panose="020B0604020202020204" pitchFamily="34" charset="0"/>
              <a:buNone/>
            </a:pPr>
            <a:r>
              <a:rPr lang="en-US" sz="1400" b="1" dirty="0"/>
              <a:t>Prior Approval Documentation</a:t>
            </a:r>
          </a:p>
          <a:p>
            <a:pPr marL="0" lvl="1" indent="0">
              <a:buFont typeface="Arial" panose="020B0604020202020204" pitchFamily="34" charset="0"/>
              <a:buNone/>
            </a:pPr>
            <a:r>
              <a:rPr lang="en-US" dirty="0"/>
              <a:t>Changes in project leadership require submission of certified </a:t>
            </a:r>
            <a:r>
              <a:rPr lang="en-US" dirty="0" err="1"/>
              <a:t>SciENcv</a:t>
            </a:r>
            <a:r>
              <a:rPr lang="en-US" dirty="0"/>
              <a:t> documents.  </a:t>
            </a:r>
          </a:p>
          <a:p>
            <a:pPr marL="0" indent="0">
              <a:spcBef>
                <a:spcPts val="2500"/>
              </a:spcBef>
              <a:buFont typeface="Arial" panose="020B0604020202020204" pitchFamily="34" charset="0"/>
              <a:buNone/>
            </a:pPr>
            <a:r>
              <a:rPr lang="en-US" sz="1400" b="1" dirty="0"/>
              <a:t>Importance of Documentation Consistency</a:t>
            </a:r>
          </a:p>
          <a:p>
            <a:pPr marL="0" lvl="1" indent="0">
              <a:buFont typeface="Arial" panose="020B0604020202020204" pitchFamily="34" charset="0"/>
              <a:buNone/>
            </a:pPr>
            <a:r>
              <a:rPr lang="en-US" dirty="0"/>
              <a:t>Maintaining up-to-date, accurate </a:t>
            </a:r>
            <a:r>
              <a:rPr lang="en-US" dirty="0" err="1"/>
              <a:t>SciENcv</a:t>
            </a:r>
            <a:r>
              <a:rPr lang="en-US" dirty="0"/>
              <a:t> records is crucial for transparency, data integrity, and it helps prevent delays in the initial award, continuation awards and prior approvals. </a:t>
            </a:r>
          </a:p>
          <a:p>
            <a:pPr marL="0" lvl="1" indent="0">
              <a:buFont typeface="Arial" panose="020B0604020202020204" pitchFamily="34" charset="0"/>
              <a:buNone/>
            </a:pPr>
            <a:endParaRPr lang="en-US" dirty="0"/>
          </a:p>
        </p:txBody>
      </p:sp>
      <p:sp>
        <p:nvSpPr>
          <p:cNvPr id="18" name="TextBox 17">
            <a:extLst>
              <a:ext uri="{FF2B5EF4-FFF2-40B4-BE49-F238E27FC236}">
                <a16:creationId xmlns:a16="http://schemas.microsoft.com/office/drawing/2014/main" id="{C6E1BEF3-B686-CD73-BF00-4C427AA09023}"/>
              </a:ext>
            </a:extLst>
          </p:cNvPr>
          <p:cNvSpPr txBox="1"/>
          <p:nvPr/>
        </p:nvSpPr>
        <p:spPr>
          <a:xfrm>
            <a:off x="8691418" y="443345"/>
            <a:ext cx="2299732" cy="369332"/>
          </a:xfrm>
          <a:prstGeom prst="rect">
            <a:avLst/>
          </a:prstGeom>
          <a:noFill/>
        </p:spPr>
        <p:txBody>
          <a:bodyPr wrap="none" rtlCol="0">
            <a:spAutoFit/>
          </a:bodyPr>
          <a:lstStyle/>
          <a:p>
            <a:r>
              <a:rPr lang="en-US" b="1" dirty="0">
                <a:solidFill>
                  <a:srgbClr val="00B050"/>
                </a:solidFill>
              </a:rPr>
              <a:t>Leniency through May</a:t>
            </a:r>
          </a:p>
        </p:txBody>
      </p:sp>
      <p:sp>
        <p:nvSpPr>
          <p:cNvPr id="9" name="TextBox 8">
            <a:extLst>
              <a:ext uri="{FF2B5EF4-FFF2-40B4-BE49-F238E27FC236}">
                <a16:creationId xmlns:a16="http://schemas.microsoft.com/office/drawing/2014/main" id="{77677019-A0B4-251E-F4B7-41C5FBFAB824}"/>
              </a:ext>
            </a:extLst>
          </p:cNvPr>
          <p:cNvSpPr txBox="1"/>
          <p:nvPr/>
        </p:nvSpPr>
        <p:spPr>
          <a:xfrm>
            <a:off x="4666926" y="5697563"/>
            <a:ext cx="4570610" cy="646331"/>
          </a:xfrm>
          <a:prstGeom prst="rect">
            <a:avLst/>
          </a:prstGeom>
          <a:noFill/>
        </p:spPr>
        <p:txBody>
          <a:bodyPr wrap="none" rtlCol="0">
            <a:spAutoFit/>
          </a:bodyPr>
          <a:lstStyle/>
          <a:p>
            <a:r>
              <a:rPr lang="en-US" dirty="0">
                <a:hlinkClick r:id="rId3"/>
              </a:rPr>
              <a:t>UMB Webpage_ NIH Other Support Reporting</a:t>
            </a:r>
            <a:endParaRPr lang="en-US" dirty="0"/>
          </a:p>
          <a:p>
            <a:r>
              <a:rPr lang="en-US" dirty="0">
                <a:hlinkClick r:id="rId4"/>
              </a:rPr>
              <a:t>NOT-OD-26-018_See Other Support Changes</a:t>
            </a:r>
            <a:endParaRPr lang="en-US" dirty="0"/>
          </a:p>
        </p:txBody>
      </p:sp>
      <p:sp>
        <p:nvSpPr>
          <p:cNvPr id="5" name="Date Placeholder 4">
            <a:extLst>
              <a:ext uri="{FF2B5EF4-FFF2-40B4-BE49-F238E27FC236}">
                <a16:creationId xmlns:a16="http://schemas.microsoft.com/office/drawing/2014/main" id="{AB8A9D7C-1201-904D-97B1-FD70A2652A6A}"/>
              </a:ext>
              <a:ext uri="{C183D7F6-B498-43B3-948B-1728B52AA6E4}">
                <adec:decorative xmlns:adec="http://schemas.microsoft.com/office/drawing/2017/decorative" val="1"/>
              </a:ext>
            </a:extLst>
          </p:cNvPr>
          <p:cNvSpPr>
            <a:spLocks noGrp="1"/>
          </p:cNvSpPr>
          <p:nvPr>
            <p:ph type="dt" sz="half" idx="10"/>
          </p:nvPr>
        </p:nvSpPr>
        <p:spPr>
          <a:xfrm rot="5400000">
            <a:off x="10425981" y="4687095"/>
            <a:ext cx="2706690" cy="365125"/>
          </a:xfrm>
        </p:spPr>
        <p:txBody>
          <a:bodyPr anchor="ctr">
            <a:normAutofit/>
          </a:bodyPr>
          <a:lstStyle/>
          <a:p>
            <a:pPr>
              <a:spcAft>
                <a:spcPts val="600"/>
              </a:spcAft>
            </a:pPr>
            <a:fld id="{EEE6A364-A39C-470E-B89A-9BD899585684}" type="datetime1">
              <a:rPr lang="en-US" smtClean="0"/>
              <a:pPr>
                <a:spcAft>
                  <a:spcPts val="600"/>
                </a:spcAft>
              </a:pPr>
              <a:t>3/17/26</a:t>
            </a:fld>
            <a:endParaRPr lang="en-US"/>
          </a:p>
        </p:txBody>
      </p:sp>
      <p:sp>
        <p:nvSpPr>
          <p:cNvPr id="6" name="Slide Number Placeholder 5">
            <a:extLst>
              <a:ext uri="{FF2B5EF4-FFF2-40B4-BE49-F238E27FC236}">
                <a16:creationId xmlns:a16="http://schemas.microsoft.com/office/drawing/2014/main" id="{FFEFDCA5-D857-9235-759F-B646A14A68DE}"/>
              </a:ext>
            </a:extLst>
          </p:cNvPr>
          <p:cNvSpPr>
            <a:spLocks noGrp="1"/>
          </p:cNvSpPr>
          <p:nvPr>
            <p:ph type="sldNum" sz="quarter" idx="12"/>
          </p:nvPr>
        </p:nvSpPr>
        <p:spPr>
          <a:xfrm>
            <a:off x="11512296" y="6356350"/>
            <a:ext cx="574620" cy="365125"/>
          </a:xfrm>
        </p:spPr>
        <p:txBody>
          <a:bodyPr anchor="ctr">
            <a:normAutofit/>
          </a:bodyPr>
          <a:lstStyle/>
          <a:p>
            <a:pPr>
              <a:spcAft>
                <a:spcPts val="600"/>
              </a:spcAft>
            </a:pPr>
            <a:fld id="{CC057153-B650-4DEB-B370-79DDCFDCE934}" type="slidenum">
              <a:rPr lang="en-US" smtClean="0"/>
              <a:pPr>
                <a:spcAft>
                  <a:spcPts val="600"/>
                </a:spcAft>
              </a:pPr>
              <a:t>1</a:t>
            </a:fld>
            <a:endParaRPr lang="en-US"/>
          </a:p>
        </p:txBody>
      </p:sp>
      <p:pic>
        <p:nvPicPr>
          <p:cNvPr id="8" name="Picture 7" descr="University of Maryland Baltimore logo">
            <a:extLst>
              <a:ext uri="{FF2B5EF4-FFF2-40B4-BE49-F238E27FC236}">
                <a16:creationId xmlns:a16="http://schemas.microsoft.com/office/drawing/2014/main" id="{4B818619-9939-9173-C6DD-2FE23E3704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6435" y="4357687"/>
            <a:ext cx="3824679" cy="1865315"/>
          </a:xfrm>
          <a:prstGeom prst="rect">
            <a:avLst/>
          </a:prstGeom>
        </p:spPr>
      </p:pic>
      <p:pic>
        <p:nvPicPr>
          <p:cNvPr id="17" name="Graphic 16">
            <a:extLst>
              <a:ext uri="{FF2B5EF4-FFF2-40B4-BE49-F238E27FC236}">
                <a16:creationId xmlns:a16="http://schemas.microsoft.com/office/drawing/2014/main" id="{E59C38AB-5E98-0EBC-793E-D98828D634E3}"/>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10864926" y="136525"/>
            <a:ext cx="914400" cy="914400"/>
          </a:xfrm>
          <a:prstGeom prst="rect">
            <a:avLst/>
          </a:prstGeom>
        </p:spPr>
      </p:pic>
    </p:spTree>
    <p:extLst>
      <p:ext uri="{BB962C8B-B14F-4D97-AF65-F5344CB8AC3E}">
        <p14:creationId xmlns:p14="http://schemas.microsoft.com/office/powerpoint/2010/main" val="34811589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D45AA-81CC-0044-FE7F-D78E533C6C5F}"/>
              </a:ext>
            </a:extLst>
          </p:cNvPr>
          <p:cNvSpPr>
            <a:spLocks noGrp="1"/>
          </p:cNvSpPr>
          <p:nvPr>
            <p:ph type="title"/>
          </p:nvPr>
        </p:nvSpPr>
        <p:spPr>
          <a:xfrm>
            <a:off x="640080" y="4882896"/>
            <a:ext cx="3657603" cy="1453896"/>
          </a:xfrm>
        </p:spPr>
        <p:txBody>
          <a:bodyPr anchor="t">
            <a:normAutofit/>
          </a:bodyPr>
          <a:lstStyle/>
          <a:p>
            <a:r>
              <a:rPr lang="en-US" sz="2500" dirty="0"/>
              <a:t>Integration of ORCID, </a:t>
            </a:r>
            <a:r>
              <a:rPr lang="en-US" sz="2500" dirty="0" err="1"/>
              <a:t>SciENcv</a:t>
            </a:r>
            <a:r>
              <a:rPr lang="en-US" sz="2500" dirty="0"/>
              <a:t>, and </a:t>
            </a:r>
            <a:r>
              <a:rPr lang="en-US" sz="2500" dirty="0" err="1"/>
              <a:t>eRA</a:t>
            </a:r>
            <a:r>
              <a:rPr lang="en-US" sz="2500" dirty="0"/>
              <a:t> Commons </a:t>
            </a:r>
          </a:p>
        </p:txBody>
      </p:sp>
      <p:pic>
        <p:nvPicPr>
          <p:cNvPr id="10" name="Picture 9" descr="Close-up of machine gears">
            <a:extLst>
              <a:ext uri="{FF2B5EF4-FFF2-40B4-BE49-F238E27FC236}">
                <a16:creationId xmlns:a16="http://schemas.microsoft.com/office/drawing/2014/main" id="{306017ED-4F5A-790B-90CA-18ECF706DE41}"/>
              </a:ext>
            </a:extLst>
          </p:cNvPr>
          <p:cNvPicPr>
            <a:picLocks noChangeAspect="1"/>
          </p:cNvPicPr>
          <p:nvPr/>
        </p:nvPicPr>
        <p:blipFill>
          <a:blip r:embed="rId3">
            <a:extLst>
              <a:ext uri="{28A0092B-C50C-407E-A947-70E740481C1C}">
                <a14:useLocalDpi xmlns:a14="http://schemas.microsoft.com/office/drawing/2010/main" val="0"/>
              </a:ext>
            </a:extLst>
          </a:blip>
          <a:srcRect l="7361" r="34996" b="-2"/>
          <a:stretch>
            <a:fillRect/>
          </a:stretch>
        </p:blipFill>
        <p:spPr>
          <a:xfrm>
            <a:off x="731520" y="548642"/>
            <a:ext cx="3490175" cy="4041647"/>
          </a:xfrm>
          <a:custGeom>
            <a:avLst/>
            <a:gdLst>
              <a:gd name="connsiteX0" fmla="*/ 1745088 w 3490175"/>
              <a:gd name="connsiteY0" fmla="*/ 0 h 4041647"/>
              <a:gd name="connsiteX1" fmla="*/ 3490175 w 3490175"/>
              <a:gd name="connsiteY1" fmla="*/ 1745088 h 4041647"/>
              <a:gd name="connsiteX2" fmla="*/ 3490175 w 3490175"/>
              <a:gd name="connsiteY2" fmla="*/ 3141232 h 4041647"/>
              <a:gd name="connsiteX3" fmla="*/ 3490175 w 3490175"/>
              <a:gd name="connsiteY3" fmla="*/ 3490175 h 4041647"/>
              <a:gd name="connsiteX4" fmla="*/ 3490175 w 3490175"/>
              <a:gd name="connsiteY4" fmla="*/ 4041647 h 4041647"/>
              <a:gd name="connsiteX5" fmla="*/ 0 w 3490175"/>
              <a:gd name="connsiteY5" fmla="*/ 4041647 h 4041647"/>
              <a:gd name="connsiteX6" fmla="*/ 0 w 3490175"/>
              <a:gd name="connsiteY6" fmla="*/ 3490175 h 4041647"/>
              <a:gd name="connsiteX7" fmla="*/ 0 w 3490175"/>
              <a:gd name="connsiteY7" fmla="*/ 3141232 h 4041647"/>
              <a:gd name="connsiteX8" fmla="*/ 0 w 3490175"/>
              <a:gd name="connsiteY8" fmla="*/ 1745088 h 4041647"/>
              <a:gd name="connsiteX9" fmla="*/ 1745088 w 3490175"/>
              <a:gd name="connsiteY9" fmla="*/ 0 h 4041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90175" h="4041647">
                <a:moveTo>
                  <a:pt x="1745088" y="0"/>
                </a:moveTo>
                <a:cubicBezTo>
                  <a:pt x="2708873" y="0"/>
                  <a:pt x="3490175" y="781302"/>
                  <a:pt x="3490175" y="1745088"/>
                </a:cubicBezTo>
                <a:lnTo>
                  <a:pt x="3490175" y="3141232"/>
                </a:lnTo>
                <a:lnTo>
                  <a:pt x="3490175" y="3490175"/>
                </a:lnTo>
                <a:lnTo>
                  <a:pt x="3490175" y="4041647"/>
                </a:lnTo>
                <a:lnTo>
                  <a:pt x="0" y="4041647"/>
                </a:lnTo>
                <a:lnTo>
                  <a:pt x="0" y="3490175"/>
                </a:lnTo>
                <a:lnTo>
                  <a:pt x="0" y="3141232"/>
                </a:lnTo>
                <a:lnTo>
                  <a:pt x="0" y="1745088"/>
                </a:lnTo>
                <a:cubicBezTo>
                  <a:pt x="0" y="781302"/>
                  <a:pt x="781302" y="0"/>
                  <a:pt x="1745088" y="0"/>
                </a:cubicBezTo>
                <a:close/>
              </a:path>
            </a:pathLst>
          </a:custGeom>
          <a:noFill/>
          <a:ln w="6350">
            <a:solidFill>
              <a:schemeClr val="tx1"/>
            </a:solidFill>
          </a:ln>
        </p:spPr>
      </p:pic>
      <p:sp>
        <p:nvSpPr>
          <p:cNvPr id="4" name="Content Placeholder 3">
            <a:extLst>
              <a:ext uri="{FF2B5EF4-FFF2-40B4-BE49-F238E27FC236}">
                <a16:creationId xmlns:a16="http://schemas.microsoft.com/office/drawing/2014/main" id="{CE6559B8-7D07-085E-763A-3C74076E711A}"/>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937760" y="549275"/>
            <a:ext cx="6561138" cy="5759450"/>
          </a:xfrm>
        </p:spPr>
        <p:txBody>
          <a:bodyPr>
            <a:normAutofit/>
          </a:bodyPr>
          <a:lstStyle/>
          <a:p>
            <a:pPr marL="0" indent="0">
              <a:spcBef>
                <a:spcPts val="2500"/>
              </a:spcBef>
              <a:buFont typeface="Arial" panose="020B0604020202020204" pitchFamily="34" charset="0"/>
              <a:buNone/>
            </a:pPr>
            <a:r>
              <a:rPr lang="en-US" sz="1400" b="1" dirty="0"/>
              <a:t>Unified Researcher Identity</a:t>
            </a:r>
          </a:p>
          <a:p>
            <a:pPr marL="0" lvl="1" indent="0">
              <a:buFont typeface="Arial" panose="020B0604020202020204" pitchFamily="34" charset="0"/>
              <a:buNone/>
            </a:pPr>
            <a:r>
              <a:rPr lang="en-US" sz="1400" dirty="0"/>
              <a:t>Open Researcher and Contributor ID (ORCID) provides a persistent digital identifier ensuring clear researcher identity across grant application platforms and manuscript submission systems. It supplements or replaces the </a:t>
            </a:r>
            <a:r>
              <a:rPr lang="en-US" sz="1400" dirty="0" err="1"/>
              <a:t>MyNCBI</a:t>
            </a:r>
            <a:r>
              <a:rPr lang="en-US" sz="1400" dirty="0"/>
              <a:t> Bibliography link and allows reviewers to click through and see a researcher’s full, real-time professional footprint (affiliations, full publication lists, etc. ) that might not fit in the page limited Biographical Sketch and NIH Biographical Sketch supplement. </a:t>
            </a:r>
          </a:p>
          <a:p>
            <a:pPr marL="0" indent="0">
              <a:spcBef>
                <a:spcPts val="2500"/>
              </a:spcBef>
              <a:buFont typeface="Arial" panose="020B0604020202020204" pitchFamily="34" charset="0"/>
              <a:buNone/>
            </a:pPr>
            <a:r>
              <a:rPr lang="en-US" sz="1400" b="1" dirty="0"/>
              <a:t>Automated Data Retrieval</a:t>
            </a:r>
          </a:p>
          <a:p>
            <a:pPr marL="0" lvl="1" indent="0">
              <a:buFont typeface="Arial" panose="020B0604020202020204" pitchFamily="34" charset="0"/>
              <a:buNone/>
            </a:pPr>
            <a:r>
              <a:rPr lang="en-US" sz="1400" dirty="0"/>
              <a:t>Linking ORCID and </a:t>
            </a:r>
            <a:r>
              <a:rPr lang="en-US" sz="1400" dirty="0" err="1"/>
              <a:t>eRA</a:t>
            </a:r>
            <a:r>
              <a:rPr lang="en-US" sz="1400" dirty="0"/>
              <a:t> Commons enables </a:t>
            </a:r>
            <a:r>
              <a:rPr lang="en-US" sz="1400" dirty="0" err="1"/>
              <a:t>SciENcv</a:t>
            </a:r>
            <a:r>
              <a:rPr lang="en-US" sz="1400" dirty="0"/>
              <a:t> to auto-fill biographical and professional data.</a:t>
            </a:r>
          </a:p>
          <a:p>
            <a:pPr marL="0" indent="0">
              <a:spcBef>
                <a:spcPts val="2500"/>
              </a:spcBef>
              <a:buFont typeface="Arial" panose="020B0604020202020204" pitchFamily="34" charset="0"/>
              <a:buNone/>
            </a:pPr>
            <a:r>
              <a:rPr lang="en-US" sz="1400" b="1" dirty="0"/>
              <a:t>Standardized Documentation</a:t>
            </a:r>
          </a:p>
          <a:p>
            <a:pPr marL="0" lvl="1" indent="0">
              <a:buFont typeface="Arial" panose="020B0604020202020204" pitchFamily="34" charset="0"/>
              <a:buNone/>
            </a:pPr>
            <a:r>
              <a:rPr lang="en-US" sz="1400" dirty="0" err="1"/>
              <a:t>SciENcv</a:t>
            </a:r>
            <a:r>
              <a:rPr lang="en-US" sz="1400" dirty="0"/>
              <a:t> generates NIH-compliant </a:t>
            </a:r>
            <a:r>
              <a:rPr lang="en-US" sz="1400" dirty="0" err="1"/>
              <a:t>biosketch</a:t>
            </a:r>
            <a:r>
              <a:rPr lang="en-US" sz="1400" dirty="0"/>
              <a:t> and support forms reducing manual entry and errors.</a:t>
            </a:r>
          </a:p>
          <a:p>
            <a:pPr marL="0" indent="0">
              <a:spcBef>
                <a:spcPts val="2500"/>
              </a:spcBef>
              <a:buFont typeface="Arial" panose="020B0604020202020204" pitchFamily="34" charset="0"/>
              <a:buNone/>
            </a:pPr>
            <a:r>
              <a:rPr lang="en-US" sz="1400" b="1" dirty="0"/>
              <a:t>Improved Compliance and Tracking</a:t>
            </a:r>
          </a:p>
          <a:p>
            <a:pPr marL="0" lvl="1" indent="0">
              <a:buFont typeface="Arial" panose="020B0604020202020204" pitchFamily="34" charset="0"/>
              <a:buNone/>
            </a:pPr>
            <a:r>
              <a:rPr lang="en-US" sz="1400" dirty="0"/>
              <a:t>Integration enhances NIH's ability to track researchers and strengthens compliance with federal policies.</a:t>
            </a:r>
          </a:p>
          <a:p>
            <a:pPr marL="0" lvl="1" indent="0">
              <a:buFont typeface="Arial" panose="020B0604020202020204" pitchFamily="34" charset="0"/>
              <a:buNone/>
            </a:pPr>
            <a:endParaRPr lang="en-US" sz="1400" dirty="0"/>
          </a:p>
          <a:p>
            <a:pPr marL="0" lvl="1" indent="0">
              <a:buFont typeface="Arial" panose="020B0604020202020204" pitchFamily="34" charset="0"/>
              <a:buNone/>
            </a:pPr>
            <a:r>
              <a:rPr lang="en-US" sz="1400" dirty="0">
                <a:hlinkClick r:id="rId4"/>
              </a:rPr>
              <a:t>UMBPowerPoint</a:t>
            </a:r>
            <a:endParaRPr lang="en-US" sz="1400" dirty="0"/>
          </a:p>
        </p:txBody>
      </p:sp>
      <p:sp>
        <p:nvSpPr>
          <p:cNvPr id="7" name="TextBox 6">
            <a:extLst>
              <a:ext uri="{FF2B5EF4-FFF2-40B4-BE49-F238E27FC236}">
                <a16:creationId xmlns:a16="http://schemas.microsoft.com/office/drawing/2014/main" id="{D2CBD969-C1E3-E261-9785-2989DC53AEEF}"/>
              </a:ext>
            </a:extLst>
          </p:cNvPr>
          <p:cNvSpPr txBox="1"/>
          <p:nvPr/>
        </p:nvSpPr>
        <p:spPr>
          <a:xfrm>
            <a:off x="4875546" y="5511963"/>
            <a:ext cx="6623352" cy="646331"/>
          </a:xfrm>
          <a:prstGeom prst="rect">
            <a:avLst/>
          </a:prstGeom>
          <a:noFill/>
        </p:spPr>
        <p:txBody>
          <a:bodyPr wrap="none" rtlCol="0">
            <a:spAutoFit/>
          </a:bodyPr>
          <a:lstStyle/>
          <a:p>
            <a:r>
              <a:rPr lang="en-US" dirty="0"/>
              <a:t>Click on the link that says NIH </a:t>
            </a:r>
            <a:r>
              <a:rPr lang="en-US" dirty="0" err="1"/>
              <a:t>Biosketch</a:t>
            </a:r>
            <a:r>
              <a:rPr lang="en-US" dirty="0"/>
              <a:t> and Other Support Changes</a:t>
            </a:r>
          </a:p>
          <a:p>
            <a:r>
              <a:rPr lang="en-US" dirty="0"/>
              <a:t>to see a great PowerPoint presentation of the steps to get connected. </a:t>
            </a:r>
          </a:p>
        </p:txBody>
      </p:sp>
      <p:sp>
        <p:nvSpPr>
          <p:cNvPr id="3" name="Footer Placeholder 2">
            <a:extLst>
              <a:ext uri="{FF2B5EF4-FFF2-40B4-BE49-F238E27FC236}">
                <a16:creationId xmlns:a16="http://schemas.microsoft.com/office/drawing/2014/main" id="{F68A5E0F-D3D8-23C2-3380-47E20A2E7B78}"/>
              </a:ext>
              <a:ext uri="{C183D7F6-B498-43B3-948B-1728B52AA6E4}">
                <adec:decorative xmlns:adec="http://schemas.microsoft.com/office/drawing/2017/decorative" val="1"/>
              </a:ext>
            </a:extLst>
          </p:cNvPr>
          <p:cNvSpPr>
            <a:spLocks noGrp="1"/>
          </p:cNvSpPr>
          <p:nvPr>
            <p:ph type="ftr" sz="quarter" idx="11"/>
          </p:nvPr>
        </p:nvSpPr>
        <p:spPr>
          <a:xfrm rot="16200000">
            <a:off x="-1131161" y="1592957"/>
            <a:ext cx="2973522" cy="365125"/>
          </a:xfrm>
        </p:spPr>
        <p:txBody>
          <a:bodyPr anchor="ctr">
            <a:normAutofit/>
          </a:bodyPr>
          <a:lstStyle/>
          <a:p>
            <a:pPr>
              <a:spcAft>
                <a:spcPts val="600"/>
              </a:spcAft>
            </a:pPr>
            <a:r>
              <a:rPr lang="en-US" dirty="0"/>
              <a:t>UMB SPA Grants, Mar. 17, 2026</a:t>
            </a:r>
          </a:p>
        </p:txBody>
      </p:sp>
      <p:sp>
        <p:nvSpPr>
          <p:cNvPr id="5" name="Date Placeholder 4">
            <a:extLst>
              <a:ext uri="{FF2B5EF4-FFF2-40B4-BE49-F238E27FC236}">
                <a16:creationId xmlns:a16="http://schemas.microsoft.com/office/drawing/2014/main" id="{83CFCC62-55C5-5049-3C35-EE37E5B36B99}"/>
              </a:ext>
              <a:ext uri="{C183D7F6-B498-43B3-948B-1728B52AA6E4}">
                <adec:decorative xmlns:adec="http://schemas.microsoft.com/office/drawing/2017/decorative" val="1"/>
              </a:ext>
            </a:extLst>
          </p:cNvPr>
          <p:cNvSpPr>
            <a:spLocks noGrp="1"/>
          </p:cNvSpPr>
          <p:nvPr>
            <p:ph type="dt" sz="half" idx="10"/>
          </p:nvPr>
        </p:nvSpPr>
        <p:spPr>
          <a:xfrm rot="5400000">
            <a:off x="10425981" y="4687095"/>
            <a:ext cx="2706690" cy="365125"/>
          </a:xfrm>
        </p:spPr>
        <p:txBody>
          <a:bodyPr anchor="ctr">
            <a:normAutofit/>
          </a:bodyPr>
          <a:lstStyle/>
          <a:p>
            <a:pPr>
              <a:spcAft>
                <a:spcPts val="600"/>
              </a:spcAft>
            </a:pPr>
            <a:fld id="{EEE6A364-A39C-470E-B89A-9BD899585684}" type="datetime1">
              <a:rPr lang="en-US" smtClean="0"/>
              <a:pPr>
                <a:spcAft>
                  <a:spcPts val="600"/>
                </a:spcAft>
              </a:pPr>
              <a:t>3/17/26</a:t>
            </a:fld>
            <a:endParaRPr lang="en-US"/>
          </a:p>
        </p:txBody>
      </p:sp>
      <p:sp>
        <p:nvSpPr>
          <p:cNvPr id="6" name="Slide Number Placeholder 5">
            <a:extLst>
              <a:ext uri="{FF2B5EF4-FFF2-40B4-BE49-F238E27FC236}">
                <a16:creationId xmlns:a16="http://schemas.microsoft.com/office/drawing/2014/main" id="{CB6EF40C-0BEC-0205-9E92-694E8F0C5172}"/>
              </a:ext>
            </a:extLst>
          </p:cNvPr>
          <p:cNvSpPr>
            <a:spLocks noGrp="1"/>
          </p:cNvSpPr>
          <p:nvPr>
            <p:ph type="sldNum" sz="quarter" idx="12"/>
          </p:nvPr>
        </p:nvSpPr>
        <p:spPr>
          <a:xfrm>
            <a:off x="11512296" y="6356350"/>
            <a:ext cx="574620" cy="365125"/>
          </a:xfrm>
        </p:spPr>
        <p:txBody>
          <a:bodyPr anchor="ctr">
            <a:normAutofit/>
          </a:bodyPr>
          <a:lstStyle/>
          <a:p>
            <a:pPr>
              <a:spcAft>
                <a:spcPts val="600"/>
              </a:spcAft>
            </a:pPr>
            <a:fld id="{CC057153-B650-4DEB-B370-79DDCFDCE934}" type="slidenum">
              <a:rPr lang="en-US" smtClean="0"/>
              <a:pPr>
                <a:spcAft>
                  <a:spcPts val="600"/>
                </a:spcAft>
              </a:pPr>
              <a:t>2</a:t>
            </a:fld>
            <a:endParaRPr lang="en-US"/>
          </a:p>
        </p:txBody>
      </p:sp>
      <p:pic>
        <p:nvPicPr>
          <p:cNvPr id="13" name="Graphic 12">
            <a:extLst>
              <a:ext uri="{FF2B5EF4-FFF2-40B4-BE49-F238E27FC236}">
                <a16:creationId xmlns:a16="http://schemas.microsoft.com/office/drawing/2014/main" id="{BCC30F93-F157-59F0-A2EB-6A43A5556F7E}"/>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10546080" y="0"/>
            <a:ext cx="914400" cy="914400"/>
          </a:xfrm>
          <a:prstGeom prst="rect">
            <a:avLst/>
          </a:prstGeom>
        </p:spPr>
      </p:pic>
    </p:spTree>
    <p:extLst>
      <p:ext uri="{BB962C8B-B14F-4D97-AF65-F5344CB8AC3E}">
        <p14:creationId xmlns:p14="http://schemas.microsoft.com/office/powerpoint/2010/main" val="34987435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FFA99-448C-0033-18D7-E5D9687A26DA}"/>
              </a:ext>
            </a:extLst>
          </p:cNvPr>
          <p:cNvSpPr>
            <a:spLocks noGrp="1"/>
          </p:cNvSpPr>
          <p:nvPr>
            <p:ph type="title"/>
          </p:nvPr>
        </p:nvSpPr>
        <p:spPr>
          <a:xfrm>
            <a:off x="731520" y="320040"/>
            <a:ext cx="6858000" cy="932688"/>
          </a:xfrm>
        </p:spPr>
        <p:txBody>
          <a:bodyPr anchor="b">
            <a:normAutofit/>
          </a:bodyPr>
          <a:lstStyle/>
          <a:p>
            <a:r>
              <a:rPr lang="en-US" sz="2700" dirty="0"/>
              <a:t>When to Upload Other Support in RPPR Sections D.1 and G.1</a:t>
            </a:r>
          </a:p>
        </p:txBody>
      </p:sp>
      <p:sp>
        <p:nvSpPr>
          <p:cNvPr id="4" name="Content Placeholder 3">
            <a:extLst>
              <a:ext uri="{FF2B5EF4-FFF2-40B4-BE49-F238E27FC236}">
                <a16:creationId xmlns:a16="http://schemas.microsoft.com/office/drawing/2014/main" id="{8955963F-7F0D-7482-DDED-B9538DB0542F}"/>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805411" y="1700784"/>
            <a:ext cx="6858000" cy="4983480"/>
          </a:xfrm>
        </p:spPr>
        <p:txBody>
          <a:bodyPr>
            <a:normAutofit/>
          </a:bodyPr>
          <a:lstStyle/>
          <a:p>
            <a:pPr marL="0" indent="0">
              <a:spcBef>
                <a:spcPts val="2500"/>
              </a:spcBef>
              <a:buFont typeface="Arial" panose="020B0604020202020204" pitchFamily="34" charset="0"/>
              <a:buNone/>
            </a:pPr>
            <a:r>
              <a:rPr lang="en-US" sz="1400" b="1" dirty="0"/>
              <a:t>OS Updates in Section D.1</a:t>
            </a:r>
          </a:p>
          <a:p>
            <a:pPr marL="0" lvl="1" indent="0">
              <a:buFont typeface="Arial" panose="020B0604020202020204" pitchFamily="34" charset="0"/>
              <a:buNone/>
            </a:pPr>
            <a:r>
              <a:rPr lang="en-US" sz="1400" dirty="0"/>
              <a:t>Section D.1 Participants. Upload updated Other Support documentation whenever active support changes occur for existing personnel, when adding new personnel, or when personnel are being promoted to key personnel.  Supporting documentation of any foreign affiliations or contracts is uploaded separately. These documents SHOULD NOT be flattened in Section D.1.</a:t>
            </a:r>
          </a:p>
          <a:p>
            <a:pPr marL="0" indent="0">
              <a:spcBef>
                <a:spcPts val="2500"/>
              </a:spcBef>
              <a:buFont typeface="Arial" panose="020B0604020202020204" pitchFamily="34" charset="0"/>
              <a:buNone/>
            </a:pPr>
            <a:r>
              <a:rPr lang="en-US" sz="1400" b="1" dirty="0" err="1"/>
              <a:t>SciENcv</a:t>
            </a:r>
            <a:r>
              <a:rPr lang="en-US" sz="1400" b="1" dirty="0"/>
              <a:t> Form Submission</a:t>
            </a:r>
          </a:p>
          <a:p>
            <a:pPr marL="0" lvl="1" indent="0">
              <a:buFont typeface="Arial" panose="020B0604020202020204" pitchFamily="34" charset="0"/>
              <a:buNone/>
            </a:pPr>
            <a:r>
              <a:rPr lang="en-US" sz="1400" dirty="0"/>
              <a:t>From January 25, 2026, use </a:t>
            </a:r>
            <a:r>
              <a:rPr lang="en-US" sz="1400" dirty="0" err="1"/>
              <a:t>SciENcv</a:t>
            </a:r>
            <a:r>
              <a:rPr lang="en-US" sz="1400" dirty="0"/>
              <a:t>-generated Common Form for digital certification of Other Support submissions.</a:t>
            </a:r>
          </a:p>
          <a:p>
            <a:pPr marL="0" indent="0">
              <a:spcBef>
                <a:spcPts val="2500"/>
              </a:spcBef>
              <a:buFont typeface="Arial" panose="020B0604020202020204" pitchFamily="34" charset="0"/>
              <a:buNone/>
            </a:pPr>
            <a:r>
              <a:rPr lang="en-US" sz="1400" b="1" dirty="0"/>
              <a:t>MFTRP Certification in Section G.1</a:t>
            </a:r>
          </a:p>
          <a:p>
            <a:pPr marL="0" lvl="1" indent="0">
              <a:buFont typeface="Arial" panose="020B0604020202020204" pitchFamily="34" charset="0"/>
              <a:buNone/>
            </a:pPr>
            <a:r>
              <a:rPr lang="en-US" sz="1400" dirty="0"/>
              <a:t>Section G.1 Special Reporting Requirements requires personal certification of participation in malign foreign talent recruitment programs via </a:t>
            </a:r>
            <a:r>
              <a:rPr lang="en-US" sz="1400" dirty="0" err="1"/>
              <a:t>SciENcv</a:t>
            </a:r>
            <a:r>
              <a:rPr lang="en-US" sz="1400" dirty="0"/>
              <a:t>. This document SHOULD be flattened. </a:t>
            </a:r>
          </a:p>
        </p:txBody>
      </p:sp>
      <p:pic>
        <p:nvPicPr>
          <p:cNvPr id="8" name="Graphic 7" descr="Upload with solid fill">
            <a:extLst>
              <a:ext uri="{FF2B5EF4-FFF2-40B4-BE49-F238E27FC236}">
                <a16:creationId xmlns:a16="http://schemas.microsoft.com/office/drawing/2014/main" id="{72FC2F9D-78A0-346D-7846-973D8DE6FCB4}"/>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8091732" y="1378866"/>
            <a:ext cx="4100267" cy="4100267"/>
          </a:xfrm>
          <a:prstGeom prst="rect">
            <a:avLst/>
          </a:prstGeom>
        </p:spPr>
      </p:pic>
      <p:sp>
        <p:nvSpPr>
          <p:cNvPr id="5" name="Date Placeholder 4">
            <a:extLst>
              <a:ext uri="{FF2B5EF4-FFF2-40B4-BE49-F238E27FC236}">
                <a16:creationId xmlns:a16="http://schemas.microsoft.com/office/drawing/2014/main" id="{35FDD055-95D2-E37F-DA33-EF18C8D0C8BC}"/>
              </a:ext>
              <a:ext uri="{C183D7F6-B498-43B3-948B-1728B52AA6E4}">
                <adec:decorative xmlns:adec="http://schemas.microsoft.com/office/drawing/2017/decorative" val="1"/>
              </a:ext>
            </a:extLst>
          </p:cNvPr>
          <p:cNvSpPr>
            <a:spLocks noGrp="1"/>
          </p:cNvSpPr>
          <p:nvPr>
            <p:ph type="dt" sz="half" idx="15"/>
          </p:nvPr>
        </p:nvSpPr>
        <p:spPr>
          <a:xfrm rot="5400000">
            <a:off x="-997745" y="4687095"/>
            <a:ext cx="2706690" cy="365125"/>
          </a:xfrm>
        </p:spPr>
        <p:txBody>
          <a:bodyPr anchor="ctr">
            <a:normAutofit/>
          </a:bodyPr>
          <a:lstStyle/>
          <a:p>
            <a:pPr>
              <a:spcAft>
                <a:spcPts val="600"/>
              </a:spcAft>
            </a:pPr>
            <a:fld id="{EEE6A364-A39C-470E-B89A-9BD899585684}" type="datetime1">
              <a:rPr lang="en-US" smtClean="0"/>
              <a:pPr>
                <a:spcAft>
                  <a:spcPts val="600"/>
                </a:spcAft>
              </a:pPr>
              <a:t>3/17/26</a:t>
            </a:fld>
            <a:endParaRPr lang="en-US"/>
          </a:p>
        </p:txBody>
      </p:sp>
      <p:sp>
        <p:nvSpPr>
          <p:cNvPr id="3" name="Footer Placeholder 2">
            <a:extLst>
              <a:ext uri="{FF2B5EF4-FFF2-40B4-BE49-F238E27FC236}">
                <a16:creationId xmlns:a16="http://schemas.microsoft.com/office/drawing/2014/main" id="{7E4E4262-8652-E727-7A0F-507013466257}"/>
              </a:ext>
              <a:ext uri="{C183D7F6-B498-43B3-948B-1728B52AA6E4}">
                <adec:decorative xmlns:adec="http://schemas.microsoft.com/office/drawing/2017/decorative" val="1"/>
              </a:ext>
            </a:extLst>
          </p:cNvPr>
          <p:cNvSpPr>
            <a:spLocks noGrp="1"/>
          </p:cNvSpPr>
          <p:nvPr>
            <p:ph type="ftr" sz="quarter" idx="16"/>
          </p:nvPr>
        </p:nvSpPr>
        <p:spPr>
          <a:xfrm rot="16200000">
            <a:off x="-1131161" y="1592957"/>
            <a:ext cx="2973522" cy="365125"/>
          </a:xfrm>
        </p:spPr>
        <p:txBody>
          <a:bodyPr anchor="ctr">
            <a:normAutofit/>
          </a:bodyPr>
          <a:lstStyle/>
          <a:p>
            <a:pPr>
              <a:spcAft>
                <a:spcPts val="600"/>
              </a:spcAft>
            </a:pPr>
            <a:r>
              <a:rPr lang="en-US" dirty="0"/>
              <a:t>UMB SPA Grants, Mar. 17, 2026</a:t>
            </a:r>
          </a:p>
        </p:txBody>
      </p:sp>
      <p:sp>
        <p:nvSpPr>
          <p:cNvPr id="6" name="Slide Number Placeholder 5">
            <a:extLst>
              <a:ext uri="{FF2B5EF4-FFF2-40B4-BE49-F238E27FC236}">
                <a16:creationId xmlns:a16="http://schemas.microsoft.com/office/drawing/2014/main" id="{3ACE913E-5DE2-E87A-CFEC-823906E7021B}"/>
              </a:ext>
            </a:extLst>
          </p:cNvPr>
          <p:cNvSpPr>
            <a:spLocks noGrp="1"/>
          </p:cNvSpPr>
          <p:nvPr>
            <p:ph type="sldNum" sz="quarter" idx="17"/>
          </p:nvPr>
        </p:nvSpPr>
        <p:spPr>
          <a:xfrm>
            <a:off x="51117" y="6356350"/>
            <a:ext cx="574620" cy="365125"/>
          </a:xfrm>
        </p:spPr>
        <p:txBody>
          <a:bodyPr anchor="ctr">
            <a:normAutofit/>
          </a:bodyPr>
          <a:lstStyle/>
          <a:p>
            <a:pPr>
              <a:spcAft>
                <a:spcPts val="600"/>
              </a:spcAft>
            </a:pPr>
            <a:fld id="{CC057153-B650-4DEB-B370-79DDCFDCE934}" type="slidenum">
              <a:rPr lang="en-US" smtClean="0"/>
              <a:pPr>
                <a:spcAft>
                  <a:spcPts val="600"/>
                </a:spcAft>
              </a:pPr>
              <a:t>3</a:t>
            </a:fld>
            <a:endParaRPr lang="en-US"/>
          </a:p>
        </p:txBody>
      </p:sp>
      <p:pic>
        <p:nvPicPr>
          <p:cNvPr id="10" name="Graphic 9">
            <a:extLst>
              <a:ext uri="{FF2B5EF4-FFF2-40B4-BE49-F238E27FC236}">
                <a16:creationId xmlns:a16="http://schemas.microsoft.com/office/drawing/2014/main" id="{FC68D5EE-CDD2-B22B-DB86-B86D845F33C5}"/>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5795962" y="786384"/>
            <a:ext cx="914400" cy="914400"/>
          </a:xfrm>
          <a:prstGeom prst="rect">
            <a:avLst/>
          </a:prstGeom>
        </p:spPr>
      </p:pic>
    </p:spTree>
    <p:extLst>
      <p:ext uri="{BB962C8B-B14F-4D97-AF65-F5344CB8AC3E}">
        <p14:creationId xmlns:p14="http://schemas.microsoft.com/office/powerpoint/2010/main" val="41084165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208D0-644B-3113-039C-79417387E16E}"/>
              </a:ext>
            </a:extLst>
          </p:cNvPr>
          <p:cNvSpPr>
            <a:spLocks noGrp="1"/>
          </p:cNvSpPr>
          <p:nvPr>
            <p:ph type="title"/>
          </p:nvPr>
        </p:nvSpPr>
        <p:spPr>
          <a:xfrm>
            <a:off x="731520" y="841248"/>
            <a:ext cx="2999232" cy="5184648"/>
          </a:xfrm>
        </p:spPr>
        <p:txBody>
          <a:bodyPr anchor="t">
            <a:normAutofit/>
          </a:bodyPr>
          <a:lstStyle/>
          <a:p>
            <a:r>
              <a:rPr lang="en-US" dirty="0"/>
              <a:t>Strategies to Encourage PIs to Update Other Support</a:t>
            </a:r>
          </a:p>
        </p:txBody>
      </p:sp>
      <p:sp>
        <p:nvSpPr>
          <p:cNvPr id="3" name="Footer Placeholder 2">
            <a:extLst>
              <a:ext uri="{FF2B5EF4-FFF2-40B4-BE49-F238E27FC236}">
                <a16:creationId xmlns:a16="http://schemas.microsoft.com/office/drawing/2014/main" id="{A4596117-4DA2-2FC1-7388-C36736D5A550}"/>
              </a:ext>
              <a:ext uri="{C183D7F6-B498-43B3-948B-1728B52AA6E4}">
                <adec:decorative xmlns:adec="http://schemas.microsoft.com/office/drawing/2017/decorative" val="1"/>
              </a:ext>
            </a:extLst>
          </p:cNvPr>
          <p:cNvSpPr>
            <a:spLocks noGrp="1"/>
          </p:cNvSpPr>
          <p:nvPr>
            <p:ph type="ftr" sz="quarter" idx="11"/>
          </p:nvPr>
        </p:nvSpPr>
        <p:spPr>
          <a:xfrm rot="16200000">
            <a:off x="-986440" y="1606813"/>
            <a:ext cx="2973522" cy="365125"/>
          </a:xfrm>
        </p:spPr>
        <p:txBody>
          <a:bodyPr anchor="ctr">
            <a:normAutofit/>
          </a:bodyPr>
          <a:lstStyle/>
          <a:p>
            <a:pPr>
              <a:spcAft>
                <a:spcPts val="600"/>
              </a:spcAft>
            </a:pPr>
            <a:r>
              <a:rPr lang="en-US" dirty="0"/>
              <a:t>UMB SPA Grants, Mar. 17, 2026</a:t>
            </a:r>
          </a:p>
        </p:txBody>
      </p:sp>
      <p:sp>
        <p:nvSpPr>
          <p:cNvPr id="17" name="TextBox 16">
            <a:extLst>
              <a:ext uri="{FF2B5EF4-FFF2-40B4-BE49-F238E27FC236}">
                <a16:creationId xmlns:a16="http://schemas.microsoft.com/office/drawing/2014/main" id="{50B1957F-45E5-F356-59EF-DEFF48D4BF55}"/>
              </a:ext>
            </a:extLst>
          </p:cNvPr>
          <p:cNvSpPr txBox="1"/>
          <p:nvPr/>
        </p:nvSpPr>
        <p:spPr>
          <a:xfrm>
            <a:off x="4350328" y="385215"/>
            <a:ext cx="6794104" cy="646331"/>
          </a:xfrm>
          <a:prstGeom prst="rect">
            <a:avLst/>
          </a:prstGeom>
          <a:noFill/>
        </p:spPr>
        <p:txBody>
          <a:bodyPr wrap="none" rtlCol="0">
            <a:spAutoFit/>
          </a:bodyPr>
          <a:lstStyle/>
          <a:p>
            <a:r>
              <a:rPr lang="en-US" b="1" dirty="0"/>
              <a:t>Quick Share: </a:t>
            </a:r>
            <a:r>
              <a:rPr lang="en-US" dirty="0"/>
              <a:t>Whose responsibility is it to ensure that the Other Support</a:t>
            </a:r>
          </a:p>
          <a:p>
            <a:r>
              <a:rPr lang="en-US" dirty="0"/>
              <a:t> document is complete, accurate and up-to-date? </a:t>
            </a:r>
          </a:p>
        </p:txBody>
      </p:sp>
      <p:sp>
        <p:nvSpPr>
          <p:cNvPr id="4" name="Content Placeholder 3">
            <a:extLst>
              <a:ext uri="{FF2B5EF4-FFF2-40B4-BE49-F238E27FC236}">
                <a16:creationId xmlns:a16="http://schemas.microsoft.com/office/drawing/2014/main" id="{199396EB-C3FC-11CF-E1B8-322AB8EDD567}"/>
              </a:ext>
            </a:extLst>
          </p:cNvPr>
          <p:cNvSpPr>
            <a:spLocks noGrp="1"/>
          </p:cNvSpPr>
          <p:nvPr>
            <p:ph sz="quarter" idx="13"/>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648864" y="1354264"/>
            <a:ext cx="6260154" cy="5184648"/>
          </a:xfrm>
        </p:spPr>
        <p:txBody>
          <a:bodyPr>
            <a:normAutofit/>
          </a:bodyPr>
          <a:lstStyle/>
          <a:p>
            <a:pPr marL="0" indent="0">
              <a:spcBef>
                <a:spcPts val="2500"/>
              </a:spcBef>
              <a:buFont typeface="Arial" panose="020B0604020202020204" pitchFamily="34" charset="0"/>
              <a:buNone/>
            </a:pPr>
            <a:r>
              <a:rPr lang="en-US" sz="1400" b="1" dirty="0"/>
              <a:t>Quarterly Email Reminders</a:t>
            </a:r>
          </a:p>
          <a:p>
            <a:pPr marL="0" lvl="1" indent="0">
              <a:buFont typeface="Arial" panose="020B0604020202020204" pitchFamily="34" charset="0"/>
              <a:buNone/>
            </a:pPr>
            <a:r>
              <a:rPr lang="en-US" dirty="0"/>
              <a:t>Automated quarterly notifications help keep Other Support updates visible and prevent last-minute compliance issues.</a:t>
            </a:r>
          </a:p>
          <a:p>
            <a:pPr marL="0" indent="0">
              <a:spcBef>
                <a:spcPts val="2500"/>
              </a:spcBef>
              <a:buFont typeface="Arial" panose="020B0604020202020204" pitchFamily="34" charset="0"/>
              <a:buNone/>
            </a:pPr>
            <a:r>
              <a:rPr lang="en-US" sz="1400" b="1" dirty="0"/>
              <a:t>Integration into Existing PI Meetings or start doing RPPR Kickoff Meetings</a:t>
            </a:r>
          </a:p>
          <a:p>
            <a:pPr marL="0" lvl="1" indent="0">
              <a:buFont typeface="Arial" panose="020B0604020202020204" pitchFamily="34" charset="0"/>
              <a:buNone/>
            </a:pPr>
            <a:r>
              <a:rPr lang="en-US" dirty="0"/>
              <a:t>Embedding OS review into existing PI meetings ensures investigators update their records when there are changes. This also helps anticipate prior approvals. </a:t>
            </a:r>
            <a:r>
              <a:rPr lang="en-US" b="1" dirty="0">
                <a:solidFill>
                  <a:srgbClr val="00B050"/>
                </a:solidFill>
              </a:rPr>
              <a:t>***Enter in the chat how you integrate discussions on PI effort distribution into your workflow.</a:t>
            </a:r>
          </a:p>
          <a:p>
            <a:pPr marL="0" indent="0">
              <a:spcBef>
                <a:spcPts val="2500"/>
              </a:spcBef>
              <a:buFont typeface="Arial" panose="020B0604020202020204" pitchFamily="34" charset="0"/>
              <a:buNone/>
            </a:pPr>
            <a:r>
              <a:rPr lang="en-US" sz="1400" b="1" dirty="0">
                <a:hlinkClick r:id="rId3"/>
              </a:rPr>
              <a:t>RPPR Planning Timeline Tool</a:t>
            </a:r>
            <a:endParaRPr lang="en-US" sz="1400" b="1" dirty="0"/>
          </a:p>
          <a:p>
            <a:pPr marL="0" indent="0">
              <a:spcBef>
                <a:spcPts val="2500"/>
              </a:spcBef>
              <a:buFont typeface="Arial" panose="020B0604020202020204" pitchFamily="34" charset="0"/>
              <a:buNone/>
            </a:pPr>
            <a:r>
              <a:rPr lang="en-US" sz="1400" b="1" dirty="0"/>
              <a:t>Training and Support</a:t>
            </a:r>
          </a:p>
          <a:p>
            <a:pPr marL="0" lvl="1" indent="0">
              <a:buFont typeface="Arial" panose="020B0604020202020204" pitchFamily="34" charset="0"/>
              <a:buNone/>
            </a:pPr>
            <a:r>
              <a:rPr lang="en-US" dirty="0"/>
              <a:t>Providing user-friendly guides and training reduces confusion, increasing PI willingness to maintain current OS documentation. Share UMB, NIH, and </a:t>
            </a:r>
            <a:r>
              <a:rPr lang="en-US" dirty="0" err="1"/>
              <a:t>SciENcv</a:t>
            </a:r>
            <a:r>
              <a:rPr lang="en-US" dirty="0"/>
              <a:t> resources. </a:t>
            </a:r>
          </a:p>
          <a:p>
            <a:pPr marL="0" indent="0">
              <a:spcBef>
                <a:spcPts val="2500"/>
              </a:spcBef>
              <a:buFont typeface="Arial" panose="020B0604020202020204" pitchFamily="34" charset="0"/>
              <a:buNone/>
            </a:pPr>
            <a:r>
              <a:rPr lang="en-US" sz="1400" b="1" dirty="0"/>
              <a:t>Risk Awareness and Assistance</a:t>
            </a:r>
          </a:p>
          <a:p>
            <a:pPr marL="0" lvl="1" indent="0">
              <a:buNone/>
            </a:pPr>
            <a:r>
              <a:rPr lang="en-US" dirty="0"/>
              <a:t>Highlighting risks of noncompliance and collaboration with the PI reinforces the importance of accurate OS records. Maintaining accurate Other Support disclosures is critical to avoid errors, delays, and audit risks in research submissions.</a:t>
            </a:r>
          </a:p>
          <a:p>
            <a:pPr marL="0" lvl="1" indent="0">
              <a:buNone/>
            </a:pPr>
            <a:endParaRPr lang="en-US" dirty="0"/>
          </a:p>
        </p:txBody>
      </p:sp>
      <p:sp>
        <p:nvSpPr>
          <p:cNvPr id="5" name="Date Placeholder 4">
            <a:extLst>
              <a:ext uri="{FF2B5EF4-FFF2-40B4-BE49-F238E27FC236}">
                <a16:creationId xmlns:a16="http://schemas.microsoft.com/office/drawing/2014/main" id="{D7400961-C62A-9A15-3192-E97A0EBA28FD}"/>
              </a:ext>
              <a:ext uri="{C183D7F6-B498-43B3-948B-1728B52AA6E4}">
                <adec:decorative xmlns:adec="http://schemas.microsoft.com/office/drawing/2017/decorative" val="1"/>
              </a:ext>
            </a:extLst>
          </p:cNvPr>
          <p:cNvSpPr>
            <a:spLocks noGrp="1"/>
          </p:cNvSpPr>
          <p:nvPr>
            <p:ph type="dt" sz="half" idx="10"/>
          </p:nvPr>
        </p:nvSpPr>
        <p:spPr>
          <a:xfrm rot="5400000">
            <a:off x="10425981" y="4687095"/>
            <a:ext cx="2706690" cy="365125"/>
          </a:xfrm>
        </p:spPr>
        <p:txBody>
          <a:bodyPr anchor="ctr">
            <a:normAutofit/>
          </a:bodyPr>
          <a:lstStyle/>
          <a:p>
            <a:pPr>
              <a:spcAft>
                <a:spcPts val="600"/>
              </a:spcAft>
            </a:pPr>
            <a:fld id="{EEE6A364-A39C-470E-B89A-9BD899585684}" type="datetime1">
              <a:rPr lang="en-US" smtClean="0"/>
              <a:pPr>
                <a:spcAft>
                  <a:spcPts val="600"/>
                </a:spcAft>
              </a:pPr>
              <a:t>3/17/26</a:t>
            </a:fld>
            <a:endParaRPr lang="en-US"/>
          </a:p>
        </p:txBody>
      </p:sp>
      <p:pic>
        <p:nvPicPr>
          <p:cNvPr id="14" name="Picture 13" descr="Silver stopwatch">
            <a:extLst>
              <a:ext uri="{FF2B5EF4-FFF2-40B4-BE49-F238E27FC236}">
                <a16:creationId xmlns:a16="http://schemas.microsoft.com/office/drawing/2014/main" id="{F3DE681C-6DCE-4F35-00F3-8014BE0487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085" y="4000147"/>
            <a:ext cx="3625668" cy="2721328"/>
          </a:xfrm>
          <a:prstGeom prst="rect">
            <a:avLst/>
          </a:prstGeom>
        </p:spPr>
      </p:pic>
      <p:sp>
        <p:nvSpPr>
          <p:cNvPr id="6" name="Slide Number Placeholder 5">
            <a:extLst>
              <a:ext uri="{FF2B5EF4-FFF2-40B4-BE49-F238E27FC236}">
                <a16:creationId xmlns:a16="http://schemas.microsoft.com/office/drawing/2014/main" id="{66F9908E-70A6-72B8-2189-CFFCB1624E35}"/>
              </a:ext>
            </a:extLst>
          </p:cNvPr>
          <p:cNvSpPr>
            <a:spLocks noGrp="1"/>
          </p:cNvSpPr>
          <p:nvPr>
            <p:ph type="sldNum" sz="quarter" idx="12"/>
          </p:nvPr>
        </p:nvSpPr>
        <p:spPr>
          <a:xfrm>
            <a:off x="11512296" y="6356350"/>
            <a:ext cx="574620" cy="365125"/>
          </a:xfrm>
        </p:spPr>
        <p:txBody>
          <a:bodyPr anchor="ctr">
            <a:normAutofit/>
          </a:bodyPr>
          <a:lstStyle/>
          <a:p>
            <a:pPr>
              <a:spcAft>
                <a:spcPts val="600"/>
              </a:spcAft>
            </a:pPr>
            <a:fld id="{CC057153-B650-4DEB-B370-79DDCFDCE934}" type="slidenum">
              <a:rPr lang="en-US" smtClean="0"/>
              <a:pPr>
                <a:spcAft>
                  <a:spcPts val="600"/>
                </a:spcAft>
              </a:pPr>
              <a:t>4</a:t>
            </a:fld>
            <a:endParaRPr lang="en-US"/>
          </a:p>
        </p:txBody>
      </p:sp>
      <p:pic>
        <p:nvPicPr>
          <p:cNvPr id="16" name="Graphic 15">
            <a:extLst>
              <a:ext uri="{FF2B5EF4-FFF2-40B4-BE49-F238E27FC236}">
                <a16:creationId xmlns:a16="http://schemas.microsoft.com/office/drawing/2014/main" id="{432847C3-52E9-5306-4C20-7DBAC0C6A29C}"/>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11047489" y="251180"/>
            <a:ext cx="914400" cy="914400"/>
          </a:xfrm>
          <a:prstGeom prst="rect">
            <a:avLst/>
          </a:prstGeom>
        </p:spPr>
      </p:pic>
    </p:spTree>
    <p:extLst>
      <p:ext uri="{BB962C8B-B14F-4D97-AF65-F5344CB8AC3E}">
        <p14:creationId xmlns:p14="http://schemas.microsoft.com/office/powerpoint/2010/main" val="36719493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904F8-6BC0-23A4-7D98-A997726526F8}"/>
              </a:ext>
            </a:extLst>
          </p:cNvPr>
          <p:cNvSpPr>
            <a:spLocks noGrp="1"/>
          </p:cNvSpPr>
          <p:nvPr>
            <p:ph type="title"/>
          </p:nvPr>
        </p:nvSpPr>
        <p:spPr>
          <a:xfrm>
            <a:off x="731520" y="841248"/>
            <a:ext cx="2999232" cy="5184648"/>
          </a:xfrm>
        </p:spPr>
        <p:txBody>
          <a:bodyPr anchor="t">
            <a:normAutofit/>
          </a:bodyPr>
          <a:lstStyle/>
          <a:p>
            <a:r>
              <a:rPr lang="en-US" sz="2500" dirty="0"/>
              <a:t>What Administrators Should Review in Other Support</a:t>
            </a:r>
          </a:p>
        </p:txBody>
      </p:sp>
      <p:sp>
        <p:nvSpPr>
          <p:cNvPr id="3" name="Footer Placeholder 2">
            <a:extLst>
              <a:ext uri="{FF2B5EF4-FFF2-40B4-BE49-F238E27FC236}">
                <a16:creationId xmlns:a16="http://schemas.microsoft.com/office/drawing/2014/main" id="{3248E8BC-CCC7-3441-C76E-4E8B2A3C8F4C}"/>
              </a:ext>
              <a:ext uri="{C183D7F6-B498-43B3-948B-1728B52AA6E4}">
                <adec:decorative xmlns:adec="http://schemas.microsoft.com/office/drawing/2017/decorative" val="1"/>
              </a:ext>
            </a:extLst>
          </p:cNvPr>
          <p:cNvSpPr>
            <a:spLocks noGrp="1"/>
          </p:cNvSpPr>
          <p:nvPr>
            <p:ph type="ftr" sz="quarter" idx="11"/>
          </p:nvPr>
        </p:nvSpPr>
        <p:spPr>
          <a:xfrm rot="16200000">
            <a:off x="-1131161" y="1592957"/>
            <a:ext cx="2973522" cy="365125"/>
          </a:xfrm>
        </p:spPr>
        <p:txBody>
          <a:bodyPr anchor="ctr">
            <a:normAutofit/>
          </a:bodyPr>
          <a:lstStyle/>
          <a:p>
            <a:pPr>
              <a:spcAft>
                <a:spcPts val="600"/>
              </a:spcAft>
            </a:pPr>
            <a:r>
              <a:rPr lang="en-US" dirty="0"/>
              <a:t>UMB SPA Grants, Mar. 17, 2026</a:t>
            </a:r>
          </a:p>
        </p:txBody>
      </p:sp>
      <p:sp>
        <p:nvSpPr>
          <p:cNvPr id="4" name="Content Placeholder 3">
            <a:extLst>
              <a:ext uri="{FF2B5EF4-FFF2-40B4-BE49-F238E27FC236}">
                <a16:creationId xmlns:a16="http://schemas.microsoft.com/office/drawing/2014/main" id="{9570E01D-528C-5F59-4756-1278DADA4A50}"/>
              </a:ext>
            </a:extLst>
          </p:cNvPr>
          <p:cNvSpPr>
            <a:spLocks noGrp="1"/>
          </p:cNvSpPr>
          <p:nvPr>
            <p:ph sz="quarter" idx="13"/>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666926" y="841248"/>
            <a:ext cx="6260154" cy="5184648"/>
          </a:xfrm>
        </p:spPr>
        <p:txBody>
          <a:bodyPr>
            <a:normAutofit fontScale="77500" lnSpcReduction="20000"/>
          </a:bodyPr>
          <a:lstStyle/>
          <a:p>
            <a:pPr marL="0" indent="0">
              <a:spcBef>
                <a:spcPts val="2500"/>
              </a:spcBef>
              <a:buFont typeface="Arial" panose="020B0604020202020204" pitchFamily="34" charset="0"/>
              <a:buNone/>
            </a:pPr>
            <a:r>
              <a:rPr lang="en-US" sz="1400" b="1" dirty="0"/>
              <a:t>Accuracy in OS Submissions</a:t>
            </a:r>
          </a:p>
          <a:p>
            <a:pPr marL="0" lvl="1" indent="0">
              <a:buFont typeface="Arial" panose="020B0604020202020204" pitchFamily="34" charset="0"/>
              <a:buNone/>
            </a:pPr>
            <a:r>
              <a:rPr lang="en-US" dirty="0"/>
              <a:t>Administrators can help ensure all active and pending awards are accurately listed and effort commitments confirmed. Cross-check OS documents with the effort being charged or effort distribution in UMB internal systems and previously reported in annual RPPRs. </a:t>
            </a:r>
          </a:p>
          <a:p>
            <a:pPr marL="0" lvl="1" indent="0">
              <a:buFont typeface="Arial" panose="020B0604020202020204" pitchFamily="34" charset="0"/>
              <a:buNone/>
            </a:pPr>
            <a:endParaRPr lang="en-US" dirty="0"/>
          </a:p>
          <a:p>
            <a:pPr marL="0" lvl="1" indent="0">
              <a:buFont typeface="Arial" panose="020B0604020202020204" pitchFamily="34" charset="0"/>
              <a:buNone/>
            </a:pPr>
            <a:r>
              <a:rPr lang="en-US" b="1" i="0" dirty="0"/>
              <a:t>Effort Tables</a:t>
            </a:r>
          </a:p>
          <a:p>
            <a:pPr marL="0" lvl="1" indent="0">
              <a:buNone/>
            </a:pPr>
            <a:r>
              <a:rPr lang="en-US" dirty="0"/>
              <a:t>Ensure effort tables reflect the effort for the current budget period and future budget periods, not past. Delete previous years.  Effort is reported now in Person Months only. The distinction between academic and summer months is gone. </a:t>
            </a:r>
          </a:p>
          <a:p>
            <a:pPr marL="0" lvl="1" indent="0">
              <a:buFont typeface="Arial" panose="020B0604020202020204" pitchFamily="34" charset="0"/>
              <a:buNone/>
            </a:pPr>
            <a:endParaRPr lang="en-US" dirty="0"/>
          </a:p>
          <a:p>
            <a:pPr marL="0" lvl="1" indent="0">
              <a:buNone/>
            </a:pPr>
            <a:r>
              <a:rPr lang="en-US" b="1" i="0" dirty="0"/>
              <a:t>How do I report the project I’m reporting on?</a:t>
            </a:r>
          </a:p>
          <a:p>
            <a:pPr marL="0" lvl="1" indent="0">
              <a:buNone/>
            </a:pPr>
            <a:r>
              <a:rPr lang="en-US" dirty="0"/>
              <a:t>List the project for which the progress report is being submitted and include the effort that will be devoted in the next reporting period and future reporting periods.</a:t>
            </a:r>
          </a:p>
          <a:p>
            <a:pPr marL="0" indent="0">
              <a:spcBef>
                <a:spcPts val="2500"/>
              </a:spcBef>
              <a:buFont typeface="Arial" panose="020B0604020202020204" pitchFamily="34" charset="0"/>
              <a:buNone/>
            </a:pPr>
            <a:r>
              <a:rPr lang="en-US" sz="1400" b="1" dirty="0"/>
              <a:t>Review of In-Kind </a:t>
            </a:r>
          </a:p>
          <a:p>
            <a:pPr marL="0" lvl="1" indent="0">
              <a:buFont typeface="Arial" panose="020B0604020202020204" pitchFamily="34" charset="0"/>
              <a:buNone/>
            </a:pPr>
            <a:r>
              <a:rPr lang="en-US" dirty="0"/>
              <a:t>In Kind contributions over $5,000 that require a time commitment should be reported. </a:t>
            </a:r>
          </a:p>
          <a:p>
            <a:pPr>
              <a:spcBef>
                <a:spcPts val="2500"/>
              </a:spcBef>
            </a:pPr>
            <a:r>
              <a:rPr lang="en-US" sz="1400" b="1" dirty="0"/>
              <a:t>Foreign Support </a:t>
            </a:r>
          </a:p>
          <a:p>
            <a:pPr marL="0" lvl="1" indent="0">
              <a:buFont typeface="Arial" panose="020B0604020202020204" pitchFamily="34" charset="0"/>
              <a:buNone/>
            </a:pPr>
            <a:r>
              <a:rPr lang="en-US" dirty="0"/>
              <a:t>Regardless of compensation, supporting documentation must be provided for foreign collaborations, activities, or resources.  Example:  Copies of contracts specific to senior/key-personnel with foreign appointments and/or employment with a foreign institution. </a:t>
            </a:r>
          </a:p>
          <a:p>
            <a:pPr marL="0" lvl="1" indent="0">
              <a:buFont typeface="Arial" panose="020B0604020202020204" pitchFamily="34" charset="0"/>
              <a:buNone/>
            </a:pPr>
            <a:endParaRPr lang="en-US" dirty="0"/>
          </a:p>
          <a:p>
            <a:pPr marL="0" lvl="1" indent="0">
              <a:buFont typeface="Arial" panose="020B0604020202020204" pitchFamily="34" charset="0"/>
              <a:buNone/>
            </a:pPr>
            <a:r>
              <a:rPr lang="en-US" b="1" i="0" dirty="0">
                <a:hlinkClick r:id="rId3"/>
              </a:rPr>
              <a:t>Link to Common Form Other Support Tutorial</a:t>
            </a:r>
            <a:endParaRPr lang="en-US" b="1" i="0" dirty="0"/>
          </a:p>
          <a:p>
            <a:pPr marL="0" lvl="1" indent="0">
              <a:buFont typeface="Arial" panose="020B0604020202020204" pitchFamily="34" charset="0"/>
              <a:buNone/>
            </a:pPr>
            <a:r>
              <a:rPr lang="en-US" dirty="0">
                <a:hlinkClick r:id="rId4"/>
              </a:rPr>
              <a:t>NIH Disclosures Table Link</a:t>
            </a:r>
            <a:r>
              <a:rPr lang="en-US" dirty="0"/>
              <a:t> </a:t>
            </a:r>
            <a:r>
              <a:rPr lang="en-US" b="1" i="0" dirty="0"/>
              <a:t>***TIP:  Open and discuss this table with your PI</a:t>
            </a:r>
          </a:p>
          <a:p>
            <a:pPr marL="0" lvl="1" indent="0">
              <a:buFont typeface="Arial" panose="020B0604020202020204" pitchFamily="34" charset="0"/>
              <a:buNone/>
            </a:pPr>
            <a:r>
              <a:rPr lang="en-US" dirty="0">
                <a:hlinkClick r:id="rId5"/>
              </a:rPr>
              <a:t>OtherSupportInstructions_CommonForms</a:t>
            </a:r>
            <a:endParaRPr lang="en-US" dirty="0"/>
          </a:p>
          <a:p>
            <a:pPr marL="0" lvl="1" indent="0">
              <a:buFont typeface="Arial" panose="020B0604020202020204" pitchFamily="34" charset="0"/>
              <a:buNone/>
            </a:pPr>
            <a:r>
              <a:rPr lang="en-US" dirty="0">
                <a:hlinkClick r:id="rId6"/>
              </a:rPr>
              <a:t>Common Forms FAQs</a:t>
            </a:r>
            <a:endParaRPr lang="en-US" dirty="0"/>
          </a:p>
          <a:p>
            <a:pPr marL="0" lvl="1" indent="0">
              <a:buFont typeface="Arial" panose="020B0604020202020204" pitchFamily="34" charset="0"/>
              <a:buNone/>
            </a:pPr>
            <a:endParaRPr lang="en-US" dirty="0"/>
          </a:p>
          <a:p>
            <a:pPr marL="0" lvl="1" indent="0">
              <a:buNone/>
            </a:pPr>
            <a:endParaRPr lang="en-US" dirty="0"/>
          </a:p>
          <a:p>
            <a:pPr marL="0" lvl="1" indent="0">
              <a:buFont typeface="Arial" panose="020B0604020202020204" pitchFamily="34" charset="0"/>
              <a:buNone/>
            </a:pPr>
            <a:endParaRPr lang="en-US" dirty="0"/>
          </a:p>
          <a:p>
            <a:pPr marL="0" lvl="1" indent="0">
              <a:buFont typeface="Arial" panose="020B0604020202020204" pitchFamily="34" charset="0"/>
              <a:buNone/>
            </a:pPr>
            <a:endParaRPr lang="en-US" dirty="0"/>
          </a:p>
        </p:txBody>
      </p:sp>
      <p:sp>
        <p:nvSpPr>
          <p:cNvPr id="15" name="TextBox 14">
            <a:extLst>
              <a:ext uri="{FF2B5EF4-FFF2-40B4-BE49-F238E27FC236}">
                <a16:creationId xmlns:a16="http://schemas.microsoft.com/office/drawing/2014/main" id="{F026D1F1-CEE0-5816-D053-5CFE9334658E}"/>
              </a:ext>
            </a:extLst>
          </p:cNvPr>
          <p:cNvSpPr txBox="1"/>
          <p:nvPr/>
        </p:nvSpPr>
        <p:spPr>
          <a:xfrm>
            <a:off x="8728363" y="41434"/>
            <a:ext cx="3584507" cy="938719"/>
          </a:xfrm>
          <a:prstGeom prst="rect">
            <a:avLst/>
          </a:prstGeom>
          <a:noFill/>
        </p:spPr>
        <p:txBody>
          <a:bodyPr wrap="square" rtlCol="0">
            <a:spAutoFit/>
          </a:bodyPr>
          <a:lstStyle/>
          <a:p>
            <a:r>
              <a:rPr lang="en-US" sz="1100" b="1" i="1" dirty="0">
                <a:latin typeface="Arial" panose="020B0604020202020204" pitchFamily="34" charset="0"/>
                <a:cs typeface="Arial" panose="020B0604020202020204" pitchFamily="34" charset="0"/>
              </a:rPr>
              <a:t>Note:</a:t>
            </a:r>
            <a:r>
              <a:rPr lang="en-US" sz="1100" i="1" dirty="0">
                <a:latin typeface="Arial" panose="020B0604020202020204" pitchFamily="34" charset="0"/>
                <a:cs typeface="Arial" panose="020B0604020202020204" pitchFamily="34" charset="0"/>
              </a:rPr>
              <a:t>  While administrators can assist in the preparation of investigator(s) Current and Pending (Other) Support in </a:t>
            </a:r>
            <a:r>
              <a:rPr lang="en-US" sz="1100" i="1" dirty="0" err="1">
                <a:latin typeface="Arial" panose="020B0604020202020204" pitchFamily="34" charset="0"/>
                <a:cs typeface="Arial" panose="020B0604020202020204" pitchFamily="34" charset="0"/>
              </a:rPr>
              <a:t>SciENcv</a:t>
            </a:r>
            <a:r>
              <a:rPr lang="en-US" sz="1100" i="1" dirty="0">
                <a:latin typeface="Arial" panose="020B0604020202020204" pitchFamily="34" charset="0"/>
                <a:cs typeface="Arial" panose="020B0604020202020204" pitchFamily="34" charset="0"/>
              </a:rPr>
              <a:t> through delegate access, each investigator MUST download and certify their form themselves.</a:t>
            </a:r>
            <a:endParaRPr lang="en-US" sz="1100" dirty="0">
              <a:latin typeface="Arial" panose="020B0604020202020204" pitchFamily="34" charset="0"/>
              <a:cs typeface="Arial" panose="020B0604020202020204" pitchFamily="34" charset="0"/>
            </a:endParaRPr>
          </a:p>
        </p:txBody>
      </p:sp>
      <p:sp>
        <p:nvSpPr>
          <p:cNvPr id="5" name="Date Placeholder 4">
            <a:extLst>
              <a:ext uri="{FF2B5EF4-FFF2-40B4-BE49-F238E27FC236}">
                <a16:creationId xmlns:a16="http://schemas.microsoft.com/office/drawing/2014/main" id="{1D952D16-0BE0-A51E-2902-37BD69B5CFF2}"/>
              </a:ext>
              <a:ext uri="{C183D7F6-B498-43B3-948B-1728B52AA6E4}">
                <adec:decorative xmlns:adec="http://schemas.microsoft.com/office/drawing/2017/decorative" val="1"/>
              </a:ext>
            </a:extLst>
          </p:cNvPr>
          <p:cNvSpPr>
            <a:spLocks noGrp="1"/>
          </p:cNvSpPr>
          <p:nvPr>
            <p:ph type="dt" sz="half" idx="10"/>
          </p:nvPr>
        </p:nvSpPr>
        <p:spPr>
          <a:xfrm rot="5400000">
            <a:off x="10425981" y="4687095"/>
            <a:ext cx="2706690" cy="365125"/>
          </a:xfrm>
        </p:spPr>
        <p:txBody>
          <a:bodyPr anchor="ctr">
            <a:normAutofit/>
          </a:bodyPr>
          <a:lstStyle/>
          <a:p>
            <a:pPr>
              <a:spcAft>
                <a:spcPts val="600"/>
              </a:spcAft>
            </a:pPr>
            <a:fld id="{EEE6A364-A39C-470E-B89A-9BD899585684}" type="datetime1">
              <a:rPr lang="en-US" smtClean="0"/>
              <a:pPr>
                <a:spcAft>
                  <a:spcPts val="600"/>
                </a:spcAft>
              </a:pPr>
              <a:t>3/17/26</a:t>
            </a:fld>
            <a:endParaRPr lang="en-US"/>
          </a:p>
        </p:txBody>
      </p:sp>
      <p:sp>
        <p:nvSpPr>
          <p:cNvPr id="9" name="TextBox 8">
            <a:extLst>
              <a:ext uri="{FF2B5EF4-FFF2-40B4-BE49-F238E27FC236}">
                <a16:creationId xmlns:a16="http://schemas.microsoft.com/office/drawing/2014/main" id="{2205DE5D-36D2-1E3B-E3AE-3765DBC76710}"/>
              </a:ext>
            </a:extLst>
          </p:cNvPr>
          <p:cNvSpPr txBox="1"/>
          <p:nvPr/>
        </p:nvSpPr>
        <p:spPr>
          <a:xfrm>
            <a:off x="731520" y="3973789"/>
            <a:ext cx="2545184" cy="369332"/>
          </a:xfrm>
          <a:prstGeom prst="rect">
            <a:avLst/>
          </a:prstGeom>
          <a:noFill/>
        </p:spPr>
        <p:txBody>
          <a:bodyPr wrap="none" rtlCol="0">
            <a:spAutoFit/>
          </a:bodyPr>
          <a:lstStyle/>
          <a:p>
            <a:r>
              <a:rPr lang="en-US" dirty="0">
                <a:hlinkClick r:id="rId7"/>
              </a:rPr>
              <a:t>Link to SPA Office Hours</a:t>
            </a:r>
            <a:endParaRPr lang="en-US" dirty="0"/>
          </a:p>
        </p:txBody>
      </p:sp>
      <p:pic>
        <p:nvPicPr>
          <p:cNvPr id="11" name="Picture 10" descr="Close up of checklist">
            <a:extLst>
              <a:ext uri="{FF2B5EF4-FFF2-40B4-BE49-F238E27FC236}">
                <a16:creationId xmlns:a16="http://schemas.microsoft.com/office/drawing/2014/main" id="{F614168D-9171-56C9-7ECA-5FA4847B3E6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76470" y="5068094"/>
            <a:ext cx="2276475" cy="1517650"/>
          </a:xfrm>
          <a:prstGeom prst="rect">
            <a:avLst/>
          </a:prstGeom>
        </p:spPr>
      </p:pic>
      <p:sp>
        <p:nvSpPr>
          <p:cNvPr id="6" name="Slide Number Placeholder 5">
            <a:extLst>
              <a:ext uri="{FF2B5EF4-FFF2-40B4-BE49-F238E27FC236}">
                <a16:creationId xmlns:a16="http://schemas.microsoft.com/office/drawing/2014/main" id="{42E4FABD-3D29-8BD7-0EE0-D049213D5545}"/>
              </a:ext>
            </a:extLst>
          </p:cNvPr>
          <p:cNvSpPr>
            <a:spLocks noGrp="1"/>
          </p:cNvSpPr>
          <p:nvPr>
            <p:ph type="sldNum" sz="quarter" idx="12"/>
          </p:nvPr>
        </p:nvSpPr>
        <p:spPr>
          <a:xfrm>
            <a:off x="11512296" y="6356350"/>
            <a:ext cx="574620" cy="365125"/>
          </a:xfrm>
        </p:spPr>
        <p:txBody>
          <a:bodyPr anchor="ctr">
            <a:normAutofit/>
          </a:bodyPr>
          <a:lstStyle/>
          <a:p>
            <a:pPr>
              <a:spcAft>
                <a:spcPts val="600"/>
              </a:spcAft>
            </a:pPr>
            <a:fld id="{CC057153-B650-4DEB-B370-79DDCFDCE934}" type="slidenum">
              <a:rPr lang="en-US" smtClean="0"/>
              <a:pPr>
                <a:spcAft>
                  <a:spcPts val="600"/>
                </a:spcAft>
              </a:pPr>
              <a:t>5</a:t>
            </a:fld>
            <a:endParaRPr lang="en-US"/>
          </a:p>
        </p:txBody>
      </p:sp>
      <p:pic>
        <p:nvPicPr>
          <p:cNvPr id="13" name="Graphic 12">
            <a:extLst>
              <a:ext uri="{FF2B5EF4-FFF2-40B4-BE49-F238E27FC236}">
                <a16:creationId xmlns:a16="http://schemas.microsoft.com/office/drawing/2014/main" id="{58080125-5D4D-0502-8BF4-744032058110}"/>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1303487" y="4912519"/>
            <a:ext cx="914400" cy="914400"/>
          </a:xfrm>
          <a:prstGeom prst="rect">
            <a:avLst/>
          </a:prstGeom>
        </p:spPr>
      </p:pic>
    </p:spTree>
    <p:extLst>
      <p:ext uri="{BB962C8B-B14F-4D97-AF65-F5344CB8AC3E}">
        <p14:creationId xmlns:p14="http://schemas.microsoft.com/office/powerpoint/2010/main" val="7587894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Archway">
  <a:themeElements>
    <a:clrScheme name="Archway">
      <a:dk1>
        <a:sysClr val="windowText" lastClr="000000"/>
      </a:dk1>
      <a:lt1>
        <a:sysClr val="window" lastClr="FFFFFF"/>
      </a:lt1>
      <a:dk2>
        <a:srgbClr val="424C4E"/>
      </a:dk2>
      <a:lt2>
        <a:srgbClr val="EDE9E7"/>
      </a:lt2>
      <a:accent1>
        <a:srgbClr val="9FA597"/>
      </a:accent1>
      <a:accent2>
        <a:srgbClr val="AEA67E"/>
      </a:accent2>
      <a:accent3>
        <a:srgbClr val="957D71"/>
      </a:accent3>
      <a:accent4>
        <a:srgbClr val="C88769"/>
      </a:accent4>
      <a:accent5>
        <a:srgbClr val="97A4AA"/>
      </a:accent5>
      <a:accent6>
        <a:srgbClr val="9FA4A5"/>
      </a:accent6>
      <a:hlink>
        <a:srgbClr val="8C9484"/>
      </a:hlink>
      <a:folHlink>
        <a:srgbClr val="C17957"/>
      </a:folHlink>
    </a:clrScheme>
    <a:fontScheme name="Archway">
      <a:majorFont>
        <a:latin typeface="Felix Titling"/>
        <a:ea typeface=""/>
        <a:cs typeface=""/>
      </a:majorFont>
      <a:minorFont>
        <a:latin typeface="Goudy Old Styl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rchway design_win32_LW_V6" id="{76702E1B-643C-41F6-B804-84CD1831FE1D}" vid="{80EAE0FA-13D9-49AC-87DC-C29A48A8690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30" ma:contentTypeDescription="Create a new document." ma:contentTypeScope="" ma:versionID="cec0622158e8f13124e9e8fd4de31bd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b52f30ab005d15df08657af532e6e38"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hidden="true"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hidden="tru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hidden="true" ma:internalName="Background" ma:readOnly="false">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element name="MediaServiceBillingMetadata" ma:index="33" nillable="true" ma:displayName="MediaServiceBillingMetadata" ma:hidden="true" ma:internalName="MediaServiceBillingMetadata"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206D296-8D02-46EE-B1E6-63AA44612305}">
  <ds:schemaRefs>
    <ds:schemaRef ds:uri="http://schemas.microsoft.com/sharepoint/v3/contenttype/forms"/>
  </ds:schemaRefs>
</ds:datastoreItem>
</file>

<file path=customXml/itemProps2.xml><?xml version="1.0" encoding="utf-8"?>
<ds:datastoreItem xmlns:ds="http://schemas.openxmlformats.org/officeDocument/2006/customXml" ds:itemID="{56484576-6FED-48EC-8561-A69AF722D2D1}">
  <ds:schemaRefs>
    <ds:schemaRef ds:uri="http://purl.org/dc/elements/1.1/"/>
    <ds:schemaRef ds:uri="http://purl.org/dc/terms/"/>
    <ds:schemaRef ds:uri="230e9df3-be65-4c73-a93b-d1236ebd677e"/>
    <ds:schemaRef ds:uri="http://purl.org/dc/dcmitype/"/>
    <ds:schemaRef ds:uri="http://schemas.microsoft.com/office/infopath/2007/PartnerControls"/>
    <ds:schemaRef ds:uri="http://schemas.microsoft.com/office/2006/metadata/properties"/>
    <ds:schemaRef ds:uri="16c05727-aa75-4e4a-9b5f-8a80a1165891"/>
    <ds:schemaRef ds:uri="http://schemas.openxmlformats.org/package/2006/metadata/core-properties"/>
    <ds:schemaRef ds:uri="http://schemas.microsoft.com/office/2006/documentManagement/types"/>
    <ds:schemaRef ds:uri="71af3243-3dd4-4a8d-8c0d-dd76da1f02a5"/>
    <ds:schemaRef ds:uri="http://schemas.microsoft.com/sharepoint/v3"/>
    <ds:schemaRef ds:uri="http://www.w3.org/XML/1998/namespace"/>
  </ds:schemaRefs>
</ds:datastoreItem>
</file>

<file path=customXml/itemProps3.xml><?xml version="1.0" encoding="utf-8"?>
<ds:datastoreItem xmlns:ds="http://schemas.openxmlformats.org/officeDocument/2006/customXml" ds:itemID="{A17086CA-2203-47FE-BEEA-0085B9A26035}">
  <ds:schemaRefs>
    <ds:schemaRef ds:uri="16c05727-aa75-4e4a-9b5f-8a80a1165891"/>
    <ds:schemaRef ds:uri="230e9df3-be65-4c73-a93b-d1236ebd677e"/>
    <ds:schemaRef ds:uri="71af3243-3dd4-4a8d-8c0d-dd76da1f02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10057</TotalTime>
  <Words>952</Words>
  <Application>Microsoft Macintosh PowerPoint</Application>
  <PresentationFormat>Widescreen</PresentationFormat>
  <Paragraphs>91</Paragraphs>
  <Slides>5</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Felix Titling</vt:lpstr>
      <vt:lpstr>Goudy Old Style</vt:lpstr>
      <vt:lpstr>Archway</vt:lpstr>
      <vt:lpstr>When PIs Must Disclose: JIT, RPPR, and Prior Approval</vt:lpstr>
      <vt:lpstr>Integration of ORCID, SciENcv, and eRA Commons </vt:lpstr>
      <vt:lpstr>When to Upload Other Support in RPPR Sections D.1 and G.1</vt:lpstr>
      <vt:lpstr>Strategies to Encourage PIs to Update Other Support</vt:lpstr>
      <vt:lpstr>What Administrators Should Review in Other Support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p:lastModifiedBy>Simons, Janet</cp:lastModifiedBy>
  <cp:revision>7</cp:revision>
  <dcterms:created xsi:type="dcterms:W3CDTF">2025-02-27T07:13:53Z</dcterms:created>
  <dcterms:modified xsi:type="dcterms:W3CDTF">2026-03-17T16:04:07Z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