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1" r:id="rId2"/>
    <p:sldId id="2562" r:id="rId3"/>
    <p:sldId id="2581" r:id="rId4"/>
    <p:sldId id="2563" r:id="rId5"/>
    <p:sldId id="2564" r:id="rId6"/>
    <p:sldId id="2565" r:id="rId7"/>
    <p:sldId id="2566" r:id="rId8"/>
    <p:sldId id="2567" r:id="rId9"/>
    <p:sldId id="2582" r:id="rId10"/>
    <p:sldId id="2588" r:id="rId11"/>
    <p:sldId id="2589" r:id="rId12"/>
    <p:sldId id="2568" r:id="rId13"/>
    <p:sldId id="2585" r:id="rId14"/>
    <p:sldId id="2584" r:id="rId15"/>
    <p:sldId id="2586" r:id="rId16"/>
    <p:sldId id="2587" r:id="rId17"/>
    <p:sldId id="2569" r:id="rId18"/>
    <p:sldId id="2570" r:id="rId19"/>
    <p:sldId id="2571" r:id="rId20"/>
    <p:sldId id="2573" r:id="rId21"/>
    <p:sldId id="2574" r:id="rId22"/>
    <p:sldId id="2575" r:id="rId23"/>
    <p:sldId id="2576" r:id="rId24"/>
    <p:sldId id="2577" r:id="rId25"/>
    <p:sldId id="2579" r:id="rId26"/>
    <p:sldId id="25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y Accurate Sponsor, Prime Sponsor, and Activity Type Data Matter for HERD Reporting" id="{6FF8E8F6-92C7-4870-ABC5-7E6CCA233DB1}">
          <p14:sldIdLst>
            <p14:sldId id="2561"/>
          </p14:sldIdLst>
        </p14:section>
        <p14:section name="Context: Sponsored Programs Data and National Reporting" id="{CCDB85D4-D628-4A81-8013-F9903BA885CD}">
          <p14:sldIdLst>
            <p14:sldId id="2562"/>
            <p14:sldId id="2581"/>
            <p14:sldId id="2563"/>
            <p14:sldId id="2564"/>
            <p14:sldId id="2565"/>
          </p14:sldIdLst>
        </p14:section>
        <p14:section name="Critical Data Elements: Sponsor, Prime Sponsor, and Activity Type" id="{8E887BF6-4278-4BC4-AC20-122F9FF11693}">
          <p14:sldIdLst>
            <p14:sldId id="2566"/>
            <p14:sldId id="2567"/>
            <p14:sldId id="2582"/>
            <p14:sldId id="2588"/>
            <p14:sldId id="2589"/>
            <p14:sldId id="2568"/>
            <p14:sldId id="2585"/>
            <p14:sldId id="2584"/>
            <p14:sldId id="2586"/>
            <p14:sldId id="2587"/>
            <p14:sldId id="2569"/>
            <p14:sldId id="2570"/>
          </p14:sldIdLst>
        </p14:section>
        <p14:section name="Consequences of Inaccurate Data Entry" id="{42850D93-729A-4348-B5BF-8A69CE985BC3}">
          <p14:sldIdLst>
            <p14:sldId id="2571"/>
            <p14:sldId id="2573"/>
            <p14:sldId id="2574"/>
            <p14:sldId id="2575"/>
          </p14:sldIdLst>
        </p14:section>
        <p14:section name="Best Practices and Shared Responsibility" id="{F4D58FD4-DB88-4592-B716-8B7684478F8F}">
          <p14:sldIdLst>
            <p14:sldId id="2576"/>
            <p14:sldId id="2577"/>
            <p14:sldId id="2579"/>
            <p14:sldId id="25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6"/>
    <p:restoredTop sz="94658"/>
  </p:normalViewPr>
  <p:slideViewPr>
    <p:cSldViewPr snapToGrid="0">
      <p:cViewPr varScale="1">
        <p:scale>
          <a:sx n="105" d="100"/>
          <a:sy n="105" d="100"/>
        </p:scale>
        <p:origin x="216" y="512"/>
      </p:cViewPr>
      <p:guideLst/>
    </p:cSldViewPr>
  </p:slideViewPr>
  <p:outlineViewPr>
    <p:cViewPr>
      <p:scale>
        <a:sx n="33" d="100"/>
        <a:sy n="33" d="100"/>
      </p:scale>
      <p:origin x="0" y="-191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8CCE48-F91F-43AE-9DF7-3F309C25B2DA}" type="datetimeFigureOut">
              <a:t>6/3/26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178A2-F241-4499-ADEB-9DA87692E8A7}" type="slidenum">
              <a:t>‹#›</a:t>
            </a:fld>
            <a:endParaRPr lang="en-US"/>
          </a:p>
        </p:txBody>
      </p:sp>
    </p:spTree>
    <p:extLst>
      <p:ext uri="{BB962C8B-B14F-4D97-AF65-F5344CB8AC3E}">
        <p14:creationId xmlns:p14="http://schemas.microsoft.com/office/powerpoint/2010/main" val="1710267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a:t>
            </a:r>
          </a:p>
        </p:txBody>
      </p:sp>
      <p:sp>
        <p:nvSpPr>
          <p:cNvPr id="4" name="Slide Number Placeholder 3"/>
          <p:cNvSpPr>
            <a:spLocks noGrp="1"/>
          </p:cNvSpPr>
          <p:nvPr>
            <p:ph type="sldNum" sz="quarter" idx="5"/>
          </p:nvPr>
        </p:nvSpPr>
        <p:spPr/>
        <p:txBody>
          <a:bodyPr/>
          <a:lstStyle/>
          <a:p>
            <a:fld id="{D32B7BCA-A916-4E41-8F33-70509B8FD8CA}" type="slidenum">
              <a:t>1</a:t>
            </a:fld>
            <a:endParaRPr lang="en-US"/>
          </a:p>
        </p:txBody>
      </p:sp>
    </p:spTree>
    <p:extLst>
      <p:ext uri="{BB962C8B-B14F-4D97-AF65-F5344CB8AC3E}">
        <p14:creationId xmlns:p14="http://schemas.microsoft.com/office/powerpoint/2010/main" val="3108867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a:t>
            </a:fld>
            <a:endParaRPr lang="en-US"/>
          </a:p>
        </p:txBody>
      </p:sp>
    </p:spTree>
    <p:extLst>
      <p:ext uri="{BB962C8B-B14F-4D97-AF65-F5344CB8AC3E}">
        <p14:creationId xmlns:p14="http://schemas.microsoft.com/office/powerpoint/2010/main" val="54572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a:t>
            </a:r>
          </a:p>
        </p:txBody>
      </p:sp>
      <p:sp>
        <p:nvSpPr>
          <p:cNvPr id="4" name="Slide Number Placeholder 3"/>
          <p:cNvSpPr>
            <a:spLocks noGrp="1"/>
          </p:cNvSpPr>
          <p:nvPr>
            <p:ph type="sldNum" sz="quarter" idx="5"/>
          </p:nvPr>
        </p:nvSpPr>
        <p:spPr/>
        <p:txBody>
          <a:bodyPr/>
          <a:lstStyle/>
          <a:p>
            <a:fld id="{D32B7BCA-A916-4E41-8F33-70509B8FD8CA}" type="slidenum">
              <a:t>4</a:t>
            </a:fld>
            <a:endParaRPr lang="en-US"/>
          </a:p>
        </p:txBody>
      </p:sp>
    </p:spTree>
    <p:extLst>
      <p:ext uri="{BB962C8B-B14F-4D97-AF65-F5344CB8AC3E}">
        <p14:creationId xmlns:p14="http://schemas.microsoft.com/office/powerpoint/2010/main" val="591058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5</a:t>
            </a:fld>
            <a:endParaRPr lang="en-US"/>
          </a:p>
        </p:txBody>
      </p:sp>
    </p:spTree>
    <p:extLst>
      <p:ext uri="{BB962C8B-B14F-4D97-AF65-F5344CB8AC3E}">
        <p14:creationId xmlns:p14="http://schemas.microsoft.com/office/powerpoint/2010/main" val="1634605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D32B7BCA-A916-4E41-8F33-70509B8FD8CA}" type="slidenum">
              <a:t>6</a:t>
            </a:fld>
            <a:endParaRPr lang="en-US"/>
          </a:p>
        </p:txBody>
      </p:sp>
    </p:spTree>
    <p:extLst>
      <p:ext uri="{BB962C8B-B14F-4D97-AF65-F5344CB8AC3E}">
        <p14:creationId xmlns:p14="http://schemas.microsoft.com/office/powerpoint/2010/main" val="141450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7</a:t>
            </a:fld>
            <a:endParaRPr lang="en-US"/>
          </a:p>
        </p:txBody>
      </p:sp>
    </p:spTree>
    <p:extLst>
      <p:ext uri="{BB962C8B-B14F-4D97-AF65-F5344CB8AC3E}">
        <p14:creationId xmlns:p14="http://schemas.microsoft.com/office/powerpoint/2010/main" val="233431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D32B7BCA-A916-4E41-8F33-70509B8FD8CA}" type="slidenum">
              <a:t>8</a:t>
            </a:fld>
            <a:endParaRPr lang="en-US"/>
          </a:p>
        </p:txBody>
      </p:sp>
    </p:spTree>
    <p:extLst>
      <p:ext uri="{BB962C8B-B14F-4D97-AF65-F5344CB8AC3E}">
        <p14:creationId xmlns:p14="http://schemas.microsoft.com/office/powerpoint/2010/main" val="451349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D32B7BCA-A916-4E41-8F33-70509B8FD8CA}" type="slidenum">
              <a:t>12</a:t>
            </a:fld>
            <a:endParaRPr lang="en-US"/>
          </a:p>
        </p:txBody>
      </p:sp>
    </p:spTree>
    <p:extLst>
      <p:ext uri="{BB962C8B-B14F-4D97-AF65-F5344CB8AC3E}">
        <p14:creationId xmlns:p14="http://schemas.microsoft.com/office/powerpoint/2010/main" val="631233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8178A2-F241-4499-ADEB-9DA87692E8A7}" type="slidenum">
              <a:rPr lang="en-US" smtClean="0"/>
              <a:t>16</a:t>
            </a:fld>
            <a:endParaRPr lang="en-US"/>
          </a:p>
        </p:txBody>
      </p:sp>
    </p:spTree>
    <p:extLst>
      <p:ext uri="{BB962C8B-B14F-4D97-AF65-F5344CB8AC3E}">
        <p14:creationId xmlns:p14="http://schemas.microsoft.com/office/powerpoint/2010/main" val="4098289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17</a:t>
            </a:fld>
            <a:endParaRPr lang="en-US"/>
          </a:p>
        </p:txBody>
      </p:sp>
    </p:spTree>
    <p:extLst>
      <p:ext uri="{BB962C8B-B14F-4D97-AF65-F5344CB8AC3E}">
        <p14:creationId xmlns:p14="http://schemas.microsoft.com/office/powerpoint/2010/main" val="429114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18</a:t>
            </a:fld>
            <a:endParaRPr lang="en-US"/>
          </a:p>
        </p:txBody>
      </p:sp>
    </p:spTree>
    <p:extLst>
      <p:ext uri="{BB962C8B-B14F-4D97-AF65-F5344CB8AC3E}">
        <p14:creationId xmlns:p14="http://schemas.microsoft.com/office/powerpoint/2010/main" val="1430794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19</a:t>
            </a:fld>
            <a:endParaRPr lang="en-US"/>
          </a:p>
        </p:txBody>
      </p:sp>
    </p:spTree>
    <p:extLst>
      <p:ext uri="{BB962C8B-B14F-4D97-AF65-F5344CB8AC3E}">
        <p14:creationId xmlns:p14="http://schemas.microsoft.com/office/powerpoint/2010/main" val="1310321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20</a:t>
            </a:fld>
            <a:endParaRPr lang="en-US"/>
          </a:p>
        </p:txBody>
      </p:sp>
    </p:spTree>
    <p:extLst>
      <p:ext uri="{BB962C8B-B14F-4D97-AF65-F5344CB8AC3E}">
        <p14:creationId xmlns:p14="http://schemas.microsoft.com/office/powerpoint/2010/main" val="1771707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21</a:t>
            </a:fld>
            <a:endParaRPr lang="en-US"/>
          </a:p>
        </p:txBody>
      </p:sp>
    </p:spTree>
    <p:extLst>
      <p:ext uri="{BB962C8B-B14F-4D97-AF65-F5344CB8AC3E}">
        <p14:creationId xmlns:p14="http://schemas.microsoft.com/office/powerpoint/2010/main" val="1109784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22</a:t>
            </a:fld>
            <a:endParaRPr lang="en-US"/>
          </a:p>
        </p:txBody>
      </p:sp>
    </p:spTree>
    <p:extLst>
      <p:ext uri="{BB962C8B-B14F-4D97-AF65-F5344CB8AC3E}">
        <p14:creationId xmlns:p14="http://schemas.microsoft.com/office/powerpoint/2010/main" val="2685177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23</a:t>
            </a:fld>
            <a:endParaRPr lang="en-US"/>
          </a:p>
        </p:txBody>
      </p:sp>
    </p:spTree>
    <p:extLst>
      <p:ext uri="{BB962C8B-B14F-4D97-AF65-F5344CB8AC3E}">
        <p14:creationId xmlns:p14="http://schemas.microsoft.com/office/powerpoint/2010/main" val="298617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24</a:t>
            </a:fld>
            <a:endParaRPr lang="en-US"/>
          </a:p>
        </p:txBody>
      </p:sp>
    </p:spTree>
    <p:extLst>
      <p:ext uri="{BB962C8B-B14F-4D97-AF65-F5344CB8AC3E}">
        <p14:creationId xmlns:p14="http://schemas.microsoft.com/office/powerpoint/2010/main" val="847183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25</a:t>
            </a:fld>
            <a:endParaRPr lang="en-US"/>
          </a:p>
        </p:txBody>
      </p:sp>
    </p:spTree>
    <p:extLst>
      <p:ext uri="{BB962C8B-B14F-4D97-AF65-F5344CB8AC3E}">
        <p14:creationId xmlns:p14="http://schemas.microsoft.com/office/powerpoint/2010/main" val="3425753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2B7BCA-A916-4E41-8F33-70509B8FD8CA}" type="slidenum">
              <a:t>26</a:t>
            </a:fld>
            <a:endParaRPr lang="en-US"/>
          </a:p>
        </p:txBody>
      </p:sp>
    </p:spTree>
    <p:extLst>
      <p:ext uri="{BB962C8B-B14F-4D97-AF65-F5344CB8AC3E}">
        <p14:creationId xmlns:p14="http://schemas.microsoft.com/office/powerpoint/2010/main" val="199084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userDrawn="1"/>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850859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442999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userDrawn="1"/>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nvGrpSpPr>
          <p:cNvPr id="23" name="Group 22">
            <a:extLst>
              <a:ext uri="{FF2B5EF4-FFF2-40B4-BE49-F238E27FC236}">
                <a16:creationId xmlns:a16="http://schemas.microsoft.com/office/drawing/2014/main" id="{D0960A7C-5D3D-5C8C-4D64-F208A0A59500}"/>
              </a:ext>
            </a:extLst>
          </p:cNvPr>
          <p:cNvGrpSpPr/>
          <p:nvPr/>
        </p:nvGrpSpPr>
        <p:grpSpPr>
          <a:xfrm>
            <a:off x="6206976" y="3638746"/>
            <a:ext cx="5941643" cy="3261287"/>
            <a:chOff x="6523263" y="3858921"/>
            <a:chExt cx="5540513" cy="3041112"/>
          </a:xfrm>
        </p:grpSpPr>
        <p:sp>
          <p:nvSpPr>
            <p:cNvPr id="8" name="Oval 28">
              <a:extLst>
                <a:ext uri="{FF2B5EF4-FFF2-40B4-BE49-F238E27FC236}">
                  <a16:creationId xmlns:a16="http://schemas.microsoft.com/office/drawing/2014/main" id="{24476EB7-B3A7-C376-7E19-17DDD59E27A2}"/>
                </a:ext>
              </a:extLst>
            </p:cNvPr>
            <p:cNvSpPr/>
            <p:nvPr/>
          </p:nvSpPr>
          <p:spPr>
            <a:xfrm rot="2913124">
              <a:off x="10331814" y="5168071"/>
              <a:ext cx="1743712" cy="172021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2">
              <a:extLst>
                <a:ext uri="{FF2B5EF4-FFF2-40B4-BE49-F238E27FC236}">
                  <a16:creationId xmlns:a16="http://schemas.microsoft.com/office/drawing/2014/main" id="{9F4BFFA1-967A-A45A-A691-64C3E3574330}"/>
                </a:ext>
              </a:extLst>
            </p:cNvPr>
            <p:cNvSpPr/>
            <p:nvPr/>
          </p:nvSpPr>
          <p:spPr>
            <a:xfrm rot="5400000">
              <a:off x="8635428" y="5107500"/>
              <a:ext cx="1767880" cy="1740899"/>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18" h="1153680">
                  <a:moveTo>
                    <a:pt x="0" y="1149404"/>
                  </a:moveTo>
                  <a:cubicBezTo>
                    <a:pt x="57713" y="932071"/>
                    <a:pt x="332491" y="312169"/>
                    <a:pt x="474495" y="51611"/>
                  </a:cubicBezTo>
                  <a:cubicBezTo>
                    <a:pt x="506474" y="26838"/>
                    <a:pt x="491140" y="-61980"/>
                    <a:pt x="581205" y="73013"/>
                  </a:cubicBezTo>
                  <a:cubicBezTo>
                    <a:pt x="765377" y="374593"/>
                    <a:pt x="939760" y="715364"/>
                    <a:pt x="1123932" y="1016944"/>
                  </a:cubicBezTo>
                  <a:cubicBezTo>
                    <a:pt x="1136724" y="1060629"/>
                    <a:pt x="1185346" y="1131007"/>
                    <a:pt x="1162309" y="1147998"/>
                  </a:cubicBezTo>
                  <a:cubicBezTo>
                    <a:pt x="1126633" y="1161956"/>
                    <a:pt x="394907" y="1145283"/>
                    <a:pt x="0" y="114940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2A6C704-74AA-A268-EC09-E9AF422BAA4A}"/>
                </a:ext>
              </a:extLst>
            </p:cNvPr>
            <p:cNvSpPr/>
            <p:nvPr/>
          </p:nvSpPr>
          <p:spPr>
            <a:xfrm rot="10281995">
              <a:off x="9401726" y="3858921"/>
              <a:ext cx="1542396" cy="143878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74E8DC1A-AC70-F364-18AC-8B1808873F3A}"/>
                </a:ext>
              </a:extLst>
            </p:cNvPr>
            <p:cNvSpPr/>
            <p:nvPr/>
          </p:nvSpPr>
          <p:spPr>
            <a:xfrm rot="380068">
              <a:off x="6523263" y="5847961"/>
              <a:ext cx="2074852" cy="98763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Star: 7 Points 2">
              <a:extLst>
                <a:ext uri="{FF2B5EF4-FFF2-40B4-BE49-F238E27FC236}">
                  <a16:creationId xmlns:a16="http://schemas.microsoft.com/office/drawing/2014/main" id="{A06EF12B-6606-5106-0816-D183243EDA91}"/>
                </a:ext>
              </a:extLst>
            </p:cNvPr>
            <p:cNvSpPr/>
            <p:nvPr/>
          </p:nvSpPr>
          <p:spPr>
            <a:xfrm rot="21208862">
              <a:off x="6584033" y="3879526"/>
              <a:ext cx="2132596" cy="202369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8837580B-FC1A-5972-AF52-8C880799FC6A}"/>
                </a:ext>
              </a:extLst>
            </p:cNvPr>
            <p:cNvGrpSpPr/>
            <p:nvPr/>
          </p:nvGrpSpPr>
          <p:grpSpPr>
            <a:xfrm flipH="1">
              <a:off x="10919406" y="5908182"/>
              <a:ext cx="604535" cy="324056"/>
              <a:chOff x="5447388" y="3100610"/>
              <a:chExt cx="1500891" cy="804540"/>
            </a:xfrm>
          </p:grpSpPr>
          <p:sp>
            <p:nvSpPr>
              <p:cNvPr id="14" name="Oval 13">
                <a:extLst>
                  <a:ext uri="{FF2B5EF4-FFF2-40B4-BE49-F238E27FC236}">
                    <a16:creationId xmlns:a16="http://schemas.microsoft.com/office/drawing/2014/main" id="{6F0DE113-2459-DCEF-8DFE-52CD9480794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631A13C-79E5-BE04-8ED7-F3072147513A}"/>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Oval 15">
                <a:extLst>
                  <a:ext uri="{FF2B5EF4-FFF2-40B4-BE49-F238E27FC236}">
                    <a16:creationId xmlns:a16="http://schemas.microsoft.com/office/drawing/2014/main" id="{50EBF68B-15B7-1639-849A-82250DFFE394}"/>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FE3985F-A3B9-55BE-04C8-7715A0A633E1}"/>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BE18D86-2ACA-9CC0-C76C-3F75D3765E0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4598AD4-0B65-BE9C-01FA-37C04C813984}"/>
                </a:ext>
              </a:extLst>
            </p:cNvPr>
            <p:cNvGrpSpPr/>
            <p:nvPr/>
          </p:nvGrpSpPr>
          <p:grpSpPr>
            <a:xfrm rot="10991591" flipH="1">
              <a:off x="7446963" y="4767894"/>
              <a:ext cx="550250" cy="268884"/>
              <a:chOff x="9017281" y="2376893"/>
              <a:chExt cx="631994" cy="308829"/>
            </a:xfrm>
          </p:grpSpPr>
          <p:sp>
            <p:nvSpPr>
              <p:cNvPr id="20" name="Oval 19">
                <a:extLst>
                  <a:ext uri="{FF2B5EF4-FFF2-40B4-BE49-F238E27FC236}">
                    <a16:creationId xmlns:a16="http://schemas.microsoft.com/office/drawing/2014/main" id="{0A278416-F64F-2340-D38F-8A9ABE73CC5B}"/>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21" name="Freeform: Shape 20">
                <a:extLst>
                  <a:ext uri="{FF2B5EF4-FFF2-40B4-BE49-F238E27FC236}">
                    <a16:creationId xmlns:a16="http://schemas.microsoft.com/office/drawing/2014/main" id="{D2089871-B2BF-1152-C7E8-85A5798A2F23}"/>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lumMod val="10000"/>
                    </a:schemeClr>
                  </a:solidFill>
                </a:endParaRPr>
              </a:p>
            </p:txBody>
          </p:sp>
          <p:sp>
            <p:nvSpPr>
              <p:cNvPr id="22" name="Oval 21">
                <a:extLst>
                  <a:ext uri="{FF2B5EF4-FFF2-40B4-BE49-F238E27FC236}">
                    <a16:creationId xmlns:a16="http://schemas.microsoft.com/office/drawing/2014/main" id="{89DE40A6-A2CF-65A2-D591-9A6E237A0F3C}"/>
                  </a:ext>
                </a:extLst>
              </p:cNvPr>
              <p:cNvSpPr/>
              <p:nvPr/>
            </p:nvSpPr>
            <p:spPr>
              <a:xfrm rot="10707317" flipH="1" flipV="1">
                <a:off x="9398861" y="237860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24" name="Freeform: Shape 23">
                <a:extLst>
                  <a:ext uri="{FF2B5EF4-FFF2-40B4-BE49-F238E27FC236}">
                    <a16:creationId xmlns:a16="http://schemas.microsoft.com/office/drawing/2014/main" id="{D338248F-C8BB-437F-9491-3B2EF87B95B4}"/>
                  </a:ext>
                </a:extLst>
              </p:cNvPr>
              <p:cNvSpPr/>
              <p:nvPr/>
            </p:nvSpPr>
            <p:spPr>
              <a:xfrm rot="10707317" flipH="1" flipV="1">
                <a:off x="9489282" y="237689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lumMod val="10000"/>
                    </a:schemeClr>
                  </a:solidFill>
                </a:endParaRPr>
              </a:p>
            </p:txBody>
          </p:sp>
        </p:grpSp>
        <p:grpSp>
          <p:nvGrpSpPr>
            <p:cNvPr id="25" name="Group 24">
              <a:extLst>
                <a:ext uri="{FF2B5EF4-FFF2-40B4-BE49-F238E27FC236}">
                  <a16:creationId xmlns:a16="http://schemas.microsoft.com/office/drawing/2014/main" id="{BF128D92-9A83-8732-7800-F57B3A732AB4}"/>
                </a:ext>
              </a:extLst>
            </p:cNvPr>
            <p:cNvGrpSpPr/>
            <p:nvPr/>
          </p:nvGrpSpPr>
          <p:grpSpPr>
            <a:xfrm>
              <a:off x="7388285" y="6212319"/>
              <a:ext cx="535056" cy="343488"/>
              <a:chOff x="8663598" y="4719110"/>
              <a:chExt cx="614543" cy="394516"/>
            </a:xfrm>
          </p:grpSpPr>
          <p:sp>
            <p:nvSpPr>
              <p:cNvPr id="26" name="Freeform: Shape 25">
                <a:extLst>
                  <a:ext uri="{FF2B5EF4-FFF2-40B4-BE49-F238E27FC236}">
                    <a16:creationId xmlns:a16="http://schemas.microsoft.com/office/drawing/2014/main" id="{51299000-6F06-41E3-29A8-94B668C6081F}"/>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077D5DB-6093-C72C-E6A0-B0935723000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E2292BF1-1D19-2BDF-0F97-CE3A79127684}"/>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56B1D549-ABD4-A983-4694-7749A27AB3A9}"/>
                </a:ext>
              </a:extLst>
            </p:cNvPr>
            <p:cNvGrpSpPr/>
            <p:nvPr/>
          </p:nvGrpSpPr>
          <p:grpSpPr>
            <a:xfrm rot="624441">
              <a:off x="9987214" y="4407215"/>
              <a:ext cx="409734" cy="334036"/>
              <a:chOff x="7443521" y="1453584"/>
              <a:chExt cx="575806" cy="469427"/>
            </a:xfrm>
          </p:grpSpPr>
          <p:grpSp>
            <p:nvGrpSpPr>
              <p:cNvPr id="30" name="Group 29">
                <a:extLst>
                  <a:ext uri="{FF2B5EF4-FFF2-40B4-BE49-F238E27FC236}">
                    <a16:creationId xmlns:a16="http://schemas.microsoft.com/office/drawing/2014/main" id="{17F266A8-A24E-B97B-02EB-57EA5FE9C2F2}"/>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5A648199-0EE4-CB7E-6ED6-4362CB88A3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195A0B3-94D4-2238-D0B9-3C172F4AA6F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Shape 30">
                <a:extLst>
                  <a:ext uri="{FF2B5EF4-FFF2-40B4-BE49-F238E27FC236}">
                    <a16:creationId xmlns:a16="http://schemas.microsoft.com/office/drawing/2014/main" id="{40686821-2342-9983-0B7F-1F4D2E89D5F4}"/>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Title 34">
            <a:extLst>
              <a:ext uri="{FF2B5EF4-FFF2-40B4-BE49-F238E27FC236}">
                <a16:creationId xmlns:a16="http://schemas.microsoft.com/office/drawing/2014/main" id="{047E66E2-309B-4271-311B-E4DFD1F2876A}"/>
              </a:ext>
            </a:extLst>
          </p:cNvPr>
          <p:cNvSpPr>
            <a:spLocks noGrp="1"/>
          </p:cNvSpPr>
          <p:nvPr>
            <p:ph type="title"/>
          </p:nvPr>
        </p:nvSpPr>
        <p:spPr>
          <a:xfrm>
            <a:off x="699660" y="1083226"/>
            <a:ext cx="5396340" cy="2877465"/>
          </a:xfrm>
        </p:spPr>
        <p:txBody>
          <a:bodyPr anchor="t"/>
          <a:lstStyle>
            <a:lvl1pPr>
              <a:defRPr sz="7200"/>
            </a:lvl1pPr>
          </a:lstStyle>
          <a:p>
            <a:r>
              <a:rPr lang="en-US"/>
              <a:t>Click to edit Master title style</a:t>
            </a:r>
          </a:p>
        </p:txBody>
      </p:sp>
      <p:sp>
        <p:nvSpPr>
          <p:cNvPr id="37" name="Subtitle 2">
            <a:extLst>
              <a:ext uri="{FF2B5EF4-FFF2-40B4-BE49-F238E27FC236}">
                <a16:creationId xmlns:a16="http://schemas.microsoft.com/office/drawing/2014/main" id="{7451E102-60B4-6C20-7EE0-642FB2B2B1E1}"/>
              </a:ext>
            </a:extLst>
          </p:cNvPr>
          <p:cNvSpPr>
            <a:spLocks noGrp="1"/>
          </p:cNvSpPr>
          <p:nvPr>
            <p:ph type="subTitle" idx="1"/>
          </p:nvPr>
        </p:nvSpPr>
        <p:spPr>
          <a:xfrm>
            <a:off x="699659" y="4721088"/>
            <a:ext cx="429972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5661337" y="6356350"/>
            <a:ext cx="547255"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9718878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4" name="Freeform: Shape 33">
            <a:extLst>
              <a:ext uri="{FF2B5EF4-FFF2-40B4-BE49-F238E27FC236}">
                <a16:creationId xmlns:a16="http://schemas.microsoft.com/office/drawing/2014/main" id="{06181740-C15F-36A2-C76A-E150F1A4BCC9}"/>
              </a:ext>
            </a:extLst>
          </p:cNvPr>
          <p:cNvSpPr/>
          <p:nvPr/>
        </p:nvSpPr>
        <p:spPr>
          <a:xfrm rot="975782" flipV="1">
            <a:off x="7803140" y="4302438"/>
            <a:ext cx="2632658" cy="208562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81940 w 4594182"/>
              <a:gd name="connsiteY0" fmla="*/ 0 h 3609677"/>
              <a:gd name="connsiteX1" fmla="*/ 4594182 w 4594182"/>
              <a:gd name="connsiteY1" fmla="*/ 278024 h 3609677"/>
              <a:gd name="connsiteX2" fmla="*/ 4068080 w 4594182"/>
              <a:gd name="connsiteY2" fmla="*/ 2303347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09677"/>
              <a:gd name="connsiteX1" fmla="*/ 4594182 w 4594182"/>
              <a:gd name="connsiteY1" fmla="*/ 278024 h 3609677"/>
              <a:gd name="connsiteX2" fmla="*/ 4167559 w 4594182"/>
              <a:gd name="connsiteY2" fmla="*/ 2547571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11621"/>
              <a:gd name="connsiteX1" fmla="*/ 4594182 w 4594182"/>
              <a:gd name="connsiteY1" fmla="*/ 278024 h 3611621"/>
              <a:gd name="connsiteX2" fmla="*/ 4167559 w 4594182"/>
              <a:gd name="connsiteY2" fmla="*/ 2547571 h 3611621"/>
              <a:gd name="connsiteX3" fmla="*/ 3176527 w 4594182"/>
              <a:gd name="connsiteY3" fmla="*/ 3474260 h 3611621"/>
              <a:gd name="connsiteX4" fmla="*/ 1908870 w 4594182"/>
              <a:gd name="connsiteY4" fmla="*/ 3556118 h 3611621"/>
              <a:gd name="connsiteX5" fmla="*/ 490012 w 4594182"/>
              <a:gd name="connsiteY5" fmla="*/ 3184180 h 3611621"/>
              <a:gd name="connsiteX6" fmla="*/ 15197 w 4594182"/>
              <a:gd name="connsiteY6" fmla="*/ 1426435 h 3611621"/>
              <a:gd name="connsiteX7" fmla="*/ 181940 w 4594182"/>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24879 w 4752808"/>
              <a:gd name="connsiteY0" fmla="*/ 0 h 3626141"/>
              <a:gd name="connsiteX1" fmla="*/ 4752808 w 4752808"/>
              <a:gd name="connsiteY1" fmla="*/ 280569 h 3626141"/>
              <a:gd name="connsiteX2" fmla="*/ 4199213 w 4752808"/>
              <a:gd name="connsiteY2" fmla="*/ 2562091 h 3626141"/>
              <a:gd name="connsiteX3" fmla="*/ 3208181 w 4752808"/>
              <a:gd name="connsiteY3" fmla="*/ 3488780 h 3626141"/>
              <a:gd name="connsiteX4" fmla="*/ 1940524 w 4752808"/>
              <a:gd name="connsiteY4" fmla="*/ 3570638 h 3626141"/>
              <a:gd name="connsiteX5" fmla="*/ 521666 w 4752808"/>
              <a:gd name="connsiteY5" fmla="*/ 3198700 h 3626141"/>
              <a:gd name="connsiteX6" fmla="*/ 46851 w 4752808"/>
              <a:gd name="connsiteY6" fmla="*/ 1440955 h 3626141"/>
              <a:gd name="connsiteX7" fmla="*/ 124879 w 4752808"/>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86824 w 4714753"/>
              <a:gd name="connsiteY0" fmla="*/ 0 h 3626141"/>
              <a:gd name="connsiteX1" fmla="*/ 4714753 w 4714753"/>
              <a:gd name="connsiteY1" fmla="*/ 280569 h 3626141"/>
              <a:gd name="connsiteX2" fmla="*/ 4161158 w 4714753"/>
              <a:gd name="connsiteY2" fmla="*/ 2562091 h 3626141"/>
              <a:gd name="connsiteX3" fmla="*/ 3170126 w 4714753"/>
              <a:gd name="connsiteY3" fmla="*/ 3488780 h 3626141"/>
              <a:gd name="connsiteX4" fmla="*/ 1902469 w 4714753"/>
              <a:gd name="connsiteY4" fmla="*/ 3570638 h 3626141"/>
              <a:gd name="connsiteX5" fmla="*/ 483611 w 4714753"/>
              <a:gd name="connsiteY5" fmla="*/ 3198700 h 3626141"/>
              <a:gd name="connsiteX6" fmla="*/ 8796 w 4714753"/>
              <a:gd name="connsiteY6" fmla="*/ 1440955 h 3626141"/>
              <a:gd name="connsiteX7" fmla="*/ 86824 w 4714753"/>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662 h 3626803"/>
              <a:gd name="connsiteX1" fmla="*/ 4705957 w 4705957"/>
              <a:gd name="connsiteY1" fmla="*/ 281231 h 3626803"/>
              <a:gd name="connsiteX2" fmla="*/ 4152362 w 4705957"/>
              <a:gd name="connsiteY2" fmla="*/ 2562753 h 3626803"/>
              <a:gd name="connsiteX3" fmla="*/ 3161330 w 4705957"/>
              <a:gd name="connsiteY3" fmla="*/ 3489442 h 3626803"/>
              <a:gd name="connsiteX4" fmla="*/ 1893673 w 4705957"/>
              <a:gd name="connsiteY4" fmla="*/ 3571300 h 3626803"/>
              <a:gd name="connsiteX5" fmla="*/ 474815 w 4705957"/>
              <a:gd name="connsiteY5" fmla="*/ 3199362 h 3626803"/>
              <a:gd name="connsiteX6" fmla="*/ 0 w 4705957"/>
              <a:gd name="connsiteY6" fmla="*/ 1441617 h 3626803"/>
              <a:gd name="connsiteX7" fmla="*/ 78028 w 4705957"/>
              <a:gd name="connsiteY7" fmla="*/ 662 h 3626803"/>
              <a:gd name="connsiteX0" fmla="*/ 55573 w 4705957"/>
              <a:gd name="connsiteY0" fmla="*/ 668 h 3625981"/>
              <a:gd name="connsiteX1" fmla="*/ 4705957 w 4705957"/>
              <a:gd name="connsiteY1" fmla="*/ 280409 h 3625981"/>
              <a:gd name="connsiteX2" fmla="*/ 4152362 w 4705957"/>
              <a:gd name="connsiteY2" fmla="*/ 2561931 h 3625981"/>
              <a:gd name="connsiteX3" fmla="*/ 3161330 w 4705957"/>
              <a:gd name="connsiteY3" fmla="*/ 3488620 h 3625981"/>
              <a:gd name="connsiteX4" fmla="*/ 1893673 w 4705957"/>
              <a:gd name="connsiteY4" fmla="*/ 3570478 h 3625981"/>
              <a:gd name="connsiteX5" fmla="*/ 474815 w 4705957"/>
              <a:gd name="connsiteY5" fmla="*/ 3198540 h 3625981"/>
              <a:gd name="connsiteX6" fmla="*/ 0 w 4705957"/>
              <a:gd name="connsiteY6" fmla="*/ 1440795 h 3625981"/>
              <a:gd name="connsiteX7" fmla="*/ 55573 w 4705957"/>
              <a:gd name="connsiteY7" fmla="*/ 668 h 3625981"/>
              <a:gd name="connsiteX0" fmla="*/ 55573 w 4705957"/>
              <a:gd name="connsiteY0" fmla="*/ 666 h 3625979"/>
              <a:gd name="connsiteX1" fmla="*/ 4705957 w 4705957"/>
              <a:gd name="connsiteY1" fmla="*/ 280407 h 3625979"/>
              <a:gd name="connsiteX2" fmla="*/ 4152362 w 4705957"/>
              <a:gd name="connsiteY2" fmla="*/ 2561929 h 3625979"/>
              <a:gd name="connsiteX3" fmla="*/ 3161330 w 4705957"/>
              <a:gd name="connsiteY3" fmla="*/ 3488618 h 3625979"/>
              <a:gd name="connsiteX4" fmla="*/ 1893673 w 4705957"/>
              <a:gd name="connsiteY4" fmla="*/ 3570476 h 3625979"/>
              <a:gd name="connsiteX5" fmla="*/ 474815 w 4705957"/>
              <a:gd name="connsiteY5" fmla="*/ 3198538 h 3625979"/>
              <a:gd name="connsiteX6" fmla="*/ 0 w 4705957"/>
              <a:gd name="connsiteY6" fmla="*/ 1440793 h 3625979"/>
              <a:gd name="connsiteX7" fmla="*/ 55573 w 4705957"/>
              <a:gd name="connsiteY7" fmla="*/ 666 h 362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957" h="3625979">
                <a:moveTo>
                  <a:pt x="55573" y="666"/>
                </a:moveTo>
                <a:cubicBezTo>
                  <a:pt x="297573" y="-12043"/>
                  <a:pt x="3397265" y="159662"/>
                  <a:pt x="4705957" y="280407"/>
                </a:cubicBezTo>
                <a:cubicBezTo>
                  <a:pt x="4551076" y="1109015"/>
                  <a:pt x="4347668" y="2061574"/>
                  <a:pt x="4152362" y="2561929"/>
                </a:cubicBezTo>
                <a:cubicBezTo>
                  <a:pt x="3861286" y="3099087"/>
                  <a:pt x="3521198" y="3279823"/>
                  <a:pt x="3161330" y="3488618"/>
                </a:cubicBezTo>
                <a:cubicBezTo>
                  <a:pt x="2801462" y="3697413"/>
                  <a:pt x="2341425" y="3618823"/>
                  <a:pt x="1893673" y="3570476"/>
                </a:cubicBezTo>
                <a:cubicBezTo>
                  <a:pt x="1445921" y="3522129"/>
                  <a:pt x="713451" y="3269843"/>
                  <a:pt x="474815" y="3198538"/>
                </a:cubicBezTo>
                <a:cubicBezTo>
                  <a:pt x="41150" y="2458902"/>
                  <a:pt x="37182" y="1927332"/>
                  <a:pt x="0" y="1440793"/>
                </a:cubicBezTo>
                <a:cubicBezTo>
                  <a:pt x="20825" y="886399"/>
                  <a:pt x="4940" y="8837"/>
                  <a:pt x="55573" y="666"/>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Isosceles Triangle 2">
            <a:extLst>
              <a:ext uri="{FF2B5EF4-FFF2-40B4-BE49-F238E27FC236}">
                <a16:creationId xmlns:a16="http://schemas.microsoft.com/office/drawing/2014/main" id="{9F4BFFA1-967A-A45A-A691-64C3E3574330}"/>
              </a:ext>
            </a:extLst>
          </p:cNvPr>
          <p:cNvSpPr/>
          <p:nvPr/>
        </p:nvSpPr>
        <p:spPr>
          <a:xfrm rot="6805257">
            <a:off x="5405552" y="4933006"/>
            <a:ext cx="2491987" cy="248977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76356"/>
              <a:gd name="connsiteY0" fmla="*/ 1149404 h 1150420"/>
              <a:gd name="connsiteX1" fmla="*/ 474495 w 1176356"/>
              <a:gd name="connsiteY1" fmla="*/ 51611 h 1150420"/>
              <a:gd name="connsiteX2" fmla="*/ 581205 w 1176356"/>
              <a:gd name="connsiteY2" fmla="*/ 73013 h 1150420"/>
              <a:gd name="connsiteX3" fmla="*/ 1123932 w 1176356"/>
              <a:gd name="connsiteY3" fmla="*/ 1016944 h 1150420"/>
              <a:gd name="connsiteX4" fmla="*/ 1170951 w 1176356"/>
              <a:gd name="connsiteY4" fmla="*/ 1143496 h 1150420"/>
              <a:gd name="connsiteX5" fmla="*/ 0 w 1176356"/>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70456 h 1171472"/>
              <a:gd name="connsiteX1" fmla="*/ 474495 w 1179217"/>
              <a:gd name="connsiteY1" fmla="*/ 72663 h 1171472"/>
              <a:gd name="connsiteX2" fmla="*/ 565172 w 1179217"/>
              <a:gd name="connsiteY2" fmla="*/ 63114 h 1171472"/>
              <a:gd name="connsiteX3" fmla="*/ 1123932 w 1179217"/>
              <a:gd name="connsiteY3" fmla="*/ 1037996 h 1171472"/>
              <a:gd name="connsiteX4" fmla="*/ 1170951 w 1179217"/>
              <a:gd name="connsiteY4" fmla="*/ 1164548 h 1171472"/>
              <a:gd name="connsiteX5" fmla="*/ 0 w 1179217"/>
              <a:gd name="connsiteY5" fmla="*/ 1170456 h 1171472"/>
              <a:gd name="connsiteX0" fmla="*/ 0 w 1179217"/>
              <a:gd name="connsiteY0" fmla="*/ 1174575 h 1175591"/>
              <a:gd name="connsiteX1" fmla="*/ 474495 w 1179217"/>
              <a:gd name="connsiteY1" fmla="*/ 76782 h 1175591"/>
              <a:gd name="connsiteX2" fmla="*/ 565172 w 1179217"/>
              <a:gd name="connsiteY2" fmla="*/ 67233 h 1175591"/>
              <a:gd name="connsiteX3" fmla="*/ 1123932 w 1179217"/>
              <a:gd name="connsiteY3" fmla="*/ 1042115 h 1175591"/>
              <a:gd name="connsiteX4" fmla="*/ 1170951 w 1179217"/>
              <a:gd name="connsiteY4" fmla="*/ 1168667 h 1175591"/>
              <a:gd name="connsiteX5" fmla="*/ 0 w 1179217"/>
              <a:gd name="connsiteY5" fmla="*/ 1174575 h 1175591"/>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5 w 1179222"/>
              <a:gd name="connsiteY0" fmla="*/ 1152940 h 1161152"/>
              <a:gd name="connsiteX1" fmla="*/ 474500 w 1179222"/>
              <a:gd name="connsiteY1" fmla="*/ 55147 h 1161152"/>
              <a:gd name="connsiteX2" fmla="*/ 565177 w 1179222"/>
              <a:gd name="connsiteY2" fmla="*/ 45598 h 1161152"/>
              <a:gd name="connsiteX3" fmla="*/ 1123937 w 1179222"/>
              <a:gd name="connsiteY3" fmla="*/ 1020480 h 1161152"/>
              <a:gd name="connsiteX4" fmla="*/ 1170956 w 1179222"/>
              <a:gd name="connsiteY4" fmla="*/ 1147032 h 1161152"/>
              <a:gd name="connsiteX5" fmla="*/ 5 w 1179222"/>
              <a:gd name="connsiteY5" fmla="*/ 1152940 h 1161152"/>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46061 h 1154273"/>
              <a:gd name="connsiteX1" fmla="*/ 474500 w 1179222"/>
              <a:gd name="connsiteY1" fmla="*/ 48268 h 1154273"/>
              <a:gd name="connsiteX2" fmla="*/ 512345 w 1179222"/>
              <a:gd name="connsiteY2" fmla="*/ 81 h 1154273"/>
              <a:gd name="connsiteX3" fmla="*/ 565177 w 1179222"/>
              <a:gd name="connsiteY3" fmla="*/ 38719 h 1154273"/>
              <a:gd name="connsiteX4" fmla="*/ 1123937 w 1179222"/>
              <a:gd name="connsiteY4" fmla="*/ 1013601 h 1154273"/>
              <a:gd name="connsiteX5" fmla="*/ 1170956 w 1179222"/>
              <a:gd name="connsiteY5" fmla="*/ 1140153 h 1154273"/>
              <a:gd name="connsiteX6" fmla="*/ 5 w 1179222"/>
              <a:gd name="connsiteY6" fmla="*/ 1146061 h 1154273"/>
              <a:gd name="connsiteX0" fmla="*/ 5 w 1179222"/>
              <a:gd name="connsiteY0" fmla="*/ 1202985 h 1211197"/>
              <a:gd name="connsiteX1" fmla="*/ 474500 w 1179222"/>
              <a:gd name="connsiteY1" fmla="*/ 105192 h 1211197"/>
              <a:gd name="connsiteX2" fmla="*/ 512147 w 1179222"/>
              <a:gd name="connsiteY2" fmla="*/ 37561 h 1211197"/>
              <a:gd name="connsiteX3" fmla="*/ 565177 w 1179222"/>
              <a:gd name="connsiteY3" fmla="*/ 95643 h 1211197"/>
              <a:gd name="connsiteX4" fmla="*/ 1123937 w 1179222"/>
              <a:gd name="connsiteY4" fmla="*/ 1070525 h 1211197"/>
              <a:gd name="connsiteX5" fmla="*/ 1170956 w 1179222"/>
              <a:gd name="connsiteY5" fmla="*/ 1197077 h 1211197"/>
              <a:gd name="connsiteX6" fmla="*/ 5 w 1179222"/>
              <a:gd name="connsiteY6" fmla="*/ 1202985 h 1211197"/>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17 w 1179234"/>
              <a:gd name="connsiteY0" fmla="*/ 1165967 h 1181355"/>
              <a:gd name="connsiteX1" fmla="*/ 474512 w 1179234"/>
              <a:gd name="connsiteY1" fmla="*/ 68174 h 1181355"/>
              <a:gd name="connsiteX2" fmla="*/ 512159 w 1179234"/>
              <a:gd name="connsiteY2" fmla="*/ 543 h 1181355"/>
              <a:gd name="connsiteX3" fmla="*/ 565189 w 1179234"/>
              <a:gd name="connsiteY3" fmla="*/ 58625 h 1181355"/>
              <a:gd name="connsiteX4" fmla="*/ 1123949 w 1179234"/>
              <a:gd name="connsiteY4" fmla="*/ 1033507 h 1181355"/>
              <a:gd name="connsiteX5" fmla="*/ 1170968 w 1179234"/>
              <a:gd name="connsiteY5" fmla="*/ 1160059 h 1181355"/>
              <a:gd name="connsiteX6" fmla="*/ 17 w 1179234"/>
              <a:gd name="connsiteY6" fmla="*/ 1165967 h 118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234" h="1181355">
                <a:moveTo>
                  <a:pt x="17" y="1165967"/>
                </a:moveTo>
                <a:cubicBezTo>
                  <a:pt x="31711" y="1023663"/>
                  <a:pt x="332508" y="328732"/>
                  <a:pt x="474512" y="68174"/>
                </a:cubicBezTo>
                <a:cubicBezTo>
                  <a:pt x="496334" y="21109"/>
                  <a:pt x="497046" y="2135"/>
                  <a:pt x="512159" y="543"/>
                </a:cubicBezTo>
                <a:cubicBezTo>
                  <a:pt x="527272" y="-1048"/>
                  <a:pt x="526273" y="-3185"/>
                  <a:pt x="565189" y="58625"/>
                </a:cubicBezTo>
                <a:cubicBezTo>
                  <a:pt x="671797" y="227950"/>
                  <a:pt x="989819" y="789183"/>
                  <a:pt x="1123949" y="1033507"/>
                </a:cubicBezTo>
                <a:cubicBezTo>
                  <a:pt x="1165859" y="1109188"/>
                  <a:pt x="1194005" y="1143068"/>
                  <a:pt x="1170968" y="1160059"/>
                </a:cubicBezTo>
                <a:cubicBezTo>
                  <a:pt x="1135292" y="1174017"/>
                  <a:pt x="-5131" y="1196842"/>
                  <a:pt x="17" y="1165967"/>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BDCCD7B-1AA1-9926-7327-DF59B2CF66E3}"/>
              </a:ext>
            </a:extLst>
          </p:cNvPr>
          <p:cNvSpPr/>
          <p:nvPr/>
        </p:nvSpPr>
        <p:spPr>
          <a:xfrm rot="13174781">
            <a:off x="9960866" y="3904502"/>
            <a:ext cx="2607437" cy="2846432"/>
          </a:xfrm>
          <a:custGeom>
            <a:avLst/>
            <a:gdLst>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228517 w 2607437"/>
              <a:gd name="connsiteY13" fmla="*/ 142418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7437" h="2846432">
                <a:moveTo>
                  <a:pt x="2469871" y="2360682"/>
                </a:moveTo>
                <a:cubicBezTo>
                  <a:pt x="2462856" y="2375900"/>
                  <a:pt x="2395566" y="2351575"/>
                  <a:pt x="2286960" y="2313770"/>
                </a:cubicBezTo>
                <a:cubicBezTo>
                  <a:pt x="2142151" y="2263362"/>
                  <a:pt x="1766511" y="2094856"/>
                  <a:pt x="1577519" y="2042069"/>
                </a:cubicBezTo>
                <a:cubicBezTo>
                  <a:pt x="1550277" y="2227284"/>
                  <a:pt x="1528026" y="2675980"/>
                  <a:pt x="1480545" y="2845625"/>
                </a:cubicBezTo>
                <a:cubicBezTo>
                  <a:pt x="1400483" y="2874097"/>
                  <a:pt x="1056419" y="2140505"/>
                  <a:pt x="1038789" y="2144803"/>
                </a:cubicBezTo>
                <a:cubicBezTo>
                  <a:pt x="1015336" y="2150520"/>
                  <a:pt x="931527" y="2206516"/>
                  <a:pt x="826811" y="2278135"/>
                </a:cubicBezTo>
                <a:lnTo>
                  <a:pt x="814279" y="2286725"/>
                </a:lnTo>
                <a:lnTo>
                  <a:pt x="553572" y="1971358"/>
                </a:lnTo>
                <a:lnTo>
                  <a:pt x="584268" y="1903177"/>
                </a:lnTo>
                <a:cubicBezTo>
                  <a:pt x="600257" y="1864533"/>
                  <a:pt x="613534" y="1828370"/>
                  <a:pt x="622926" y="1796063"/>
                </a:cubicBezTo>
                <a:cubicBezTo>
                  <a:pt x="610005" y="1785588"/>
                  <a:pt x="542156" y="1778684"/>
                  <a:pt x="447174" y="1772966"/>
                </a:cubicBezTo>
                <a:lnTo>
                  <a:pt x="386871" y="1769705"/>
                </a:lnTo>
                <a:lnTo>
                  <a:pt x="129765" y="1458692"/>
                </a:lnTo>
                <a:cubicBezTo>
                  <a:pt x="162682" y="1447189"/>
                  <a:pt x="304933" y="1393399"/>
                  <a:pt x="407783" y="1358440"/>
                </a:cubicBezTo>
                <a:cubicBezTo>
                  <a:pt x="541078" y="1312111"/>
                  <a:pt x="575062" y="1302776"/>
                  <a:pt x="574480" y="1274767"/>
                </a:cubicBezTo>
                <a:cubicBezTo>
                  <a:pt x="441593" y="1068238"/>
                  <a:pt x="42137" y="649315"/>
                  <a:pt x="0" y="504513"/>
                </a:cubicBezTo>
                <a:cubicBezTo>
                  <a:pt x="65462" y="479621"/>
                  <a:pt x="877205" y="847056"/>
                  <a:pt x="933950" y="858136"/>
                </a:cubicBezTo>
                <a:cubicBezTo>
                  <a:pt x="988324" y="732068"/>
                  <a:pt x="1176411" y="-47146"/>
                  <a:pt x="1235817" y="2249"/>
                </a:cubicBezTo>
                <a:cubicBezTo>
                  <a:pt x="1349514" y="342754"/>
                  <a:pt x="1450804" y="970443"/>
                  <a:pt x="1478622" y="949981"/>
                </a:cubicBezTo>
                <a:cubicBezTo>
                  <a:pt x="1835779" y="759206"/>
                  <a:pt x="2261201" y="400227"/>
                  <a:pt x="2369772" y="420031"/>
                </a:cubicBezTo>
                <a:cubicBezTo>
                  <a:pt x="2394684" y="429439"/>
                  <a:pt x="2298793" y="584227"/>
                  <a:pt x="2242481" y="665651"/>
                </a:cubicBezTo>
                <a:cubicBezTo>
                  <a:pt x="2173931" y="769818"/>
                  <a:pt x="1883005" y="1184074"/>
                  <a:pt x="1891172" y="1206497"/>
                </a:cubicBezTo>
                <a:cubicBezTo>
                  <a:pt x="1936929" y="1247637"/>
                  <a:pt x="2530138" y="1315803"/>
                  <a:pt x="2607391" y="1376435"/>
                </a:cubicBezTo>
                <a:cubicBezTo>
                  <a:pt x="2612872" y="1459987"/>
                  <a:pt x="2137411" y="1554478"/>
                  <a:pt x="1846557" y="1676109"/>
                </a:cubicBezTo>
                <a:cubicBezTo>
                  <a:pt x="1967447" y="1793352"/>
                  <a:pt x="2297748" y="2122904"/>
                  <a:pt x="2456093" y="2331319"/>
                </a:cubicBezTo>
                <a:cubicBezTo>
                  <a:pt x="2467851" y="2346144"/>
                  <a:pt x="2472209" y="2355610"/>
                  <a:pt x="2469871" y="236068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1">
            <a:extLst>
              <a:ext uri="{FF2B5EF4-FFF2-40B4-BE49-F238E27FC236}">
                <a16:creationId xmlns:a16="http://schemas.microsoft.com/office/drawing/2014/main" id="{5F89FA1D-9919-9AF3-06C3-17B8A5D5A6ED}"/>
              </a:ext>
            </a:extLst>
          </p:cNvPr>
          <p:cNvSpPr>
            <a:spLocks noGrp="1"/>
          </p:cNvSpPr>
          <p:nvPr>
            <p:ph type="title"/>
          </p:nvPr>
        </p:nvSpPr>
        <p:spPr>
          <a:xfrm>
            <a:off x="699660" y="1083226"/>
            <a:ext cx="5185661" cy="2877465"/>
          </a:xfrm>
        </p:spPr>
        <p:txBody>
          <a:bodyPr anchor="t"/>
          <a:lstStyle>
            <a:lvl1pPr>
              <a:defRPr sz="7200"/>
            </a:lvl1pPr>
          </a:lstStyle>
          <a:p>
            <a:r>
              <a:rPr lang="en-US"/>
              <a:t>Click to edit Master title style</a:t>
            </a:r>
          </a:p>
        </p:txBody>
      </p:sp>
      <p:sp>
        <p:nvSpPr>
          <p:cNvPr id="15" name="Subtitle 2">
            <a:extLst>
              <a:ext uri="{FF2B5EF4-FFF2-40B4-BE49-F238E27FC236}">
                <a16:creationId xmlns:a16="http://schemas.microsoft.com/office/drawing/2014/main" id="{50B96C61-0A57-826F-BD29-338308CE78A8}"/>
              </a:ext>
            </a:extLst>
          </p:cNvPr>
          <p:cNvSpPr>
            <a:spLocks noGrp="1"/>
          </p:cNvSpPr>
          <p:nvPr>
            <p:ph type="subTitle" idx="1"/>
          </p:nvPr>
        </p:nvSpPr>
        <p:spPr>
          <a:xfrm>
            <a:off x="699659" y="4721088"/>
            <a:ext cx="431430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36" name="Group 35">
            <a:extLst>
              <a:ext uri="{FF2B5EF4-FFF2-40B4-BE49-F238E27FC236}">
                <a16:creationId xmlns:a16="http://schemas.microsoft.com/office/drawing/2014/main" id="{5EAF9E45-4937-3C64-DBBE-4343228C40AA}"/>
              </a:ext>
            </a:extLst>
          </p:cNvPr>
          <p:cNvGrpSpPr/>
          <p:nvPr/>
        </p:nvGrpSpPr>
        <p:grpSpPr>
          <a:xfrm flipH="1">
            <a:off x="8237290" y="4982118"/>
            <a:ext cx="898791" cy="481789"/>
            <a:chOff x="5447388" y="3100610"/>
            <a:chExt cx="1500891" cy="804540"/>
          </a:xfrm>
        </p:grpSpPr>
        <p:sp>
          <p:nvSpPr>
            <p:cNvPr id="37" name="Oval 36">
              <a:extLst>
                <a:ext uri="{FF2B5EF4-FFF2-40B4-BE49-F238E27FC236}">
                  <a16:creationId xmlns:a16="http://schemas.microsoft.com/office/drawing/2014/main" id="{89375AB3-D78B-1E03-2194-C1CCB6812104}"/>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C011D900-F22B-B59C-8F2E-F8D3950513E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657CA362-37FA-3401-2397-DD7709603566}"/>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528FEA7D-ED9C-3C07-353D-8B2DDED0806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F011A244-56FB-95A0-A98D-F66AF6E0C29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E9284E40-6452-7E81-AB2A-60EE0453740F}"/>
              </a:ext>
            </a:extLst>
          </p:cNvPr>
          <p:cNvGrpSpPr/>
          <p:nvPr/>
        </p:nvGrpSpPr>
        <p:grpSpPr>
          <a:xfrm rot="20796810" flipH="1">
            <a:off x="5944178" y="5787705"/>
            <a:ext cx="704635" cy="488753"/>
            <a:chOff x="9839339" y="677159"/>
            <a:chExt cx="751991" cy="521600"/>
          </a:xfrm>
        </p:grpSpPr>
        <p:sp>
          <p:nvSpPr>
            <p:cNvPr id="11" name="Freeform: Shape 10">
              <a:extLst>
                <a:ext uri="{FF2B5EF4-FFF2-40B4-BE49-F238E27FC236}">
                  <a16:creationId xmlns:a16="http://schemas.microsoft.com/office/drawing/2014/main" id="{3E7E4D24-DFBF-1C47-5A17-6139849EF7A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C992155-AC7D-B636-A4E3-1DC3E728D2ED}"/>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CEE8E29-1CAB-5570-A715-39109B68A94D}"/>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072396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p:bg>
      <p:bgPr>
        <a:solidFill>
          <a:schemeClr val="accent3"/>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04AA646-88AD-4803-5E2E-52C8BD993F36}"/>
              </a:ext>
            </a:extLst>
          </p:cNvPr>
          <p:cNvSpPr>
            <a:spLocks noGrp="1"/>
          </p:cNvSpPr>
          <p:nvPr>
            <p:ph type="title"/>
          </p:nvPr>
        </p:nvSpPr>
        <p:spPr>
          <a:xfrm>
            <a:off x="699660" y="1790060"/>
            <a:ext cx="6308041" cy="3277880"/>
          </a:xfrm>
        </p:spPr>
        <p:txBody>
          <a:bodyPr/>
          <a:lstStyle>
            <a:lvl1pPr>
              <a:defRPr sz="7200"/>
            </a:lvl1pPr>
          </a:lstStyle>
          <a:p>
            <a:r>
              <a:rPr lang="en-US"/>
              <a:t>Click to edit Master title style</a:t>
            </a:r>
          </a:p>
        </p:txBody>
      </p:sp>
      <p:sp>
        <p:nvSpPr>
          <p:cNvPr id="16" name="Subtitle 2">
            <a:extLst>
              <a:ext uri="{FF2B5EF4-FFF2-40B4-BE49-F238E27FC236}">
                <a16:creationId xmlns:a16="http://schemas.microsoft.com/office/drawing/2014/main" id="{D2AEC607-3DA9-BC59-D414-70860644FC47}"/>
              </a:ext>
            </a:extLst>
          </p:cNvPr>
          <p:cNvSpPr>
            <a:spLocks noGrp="1"/>
          </p:cNvSpPr>
          <p:nvPr>
            <p:ph type="subTitle" idx="1"/>
          </p:nvPr>
        </p:nvSpPr>
        <p:spPr>
          <a:xfrm>
            <a:off x="699659" y="5067940"/>
            <a:ext cx="4483511" cy="1078027"/>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699660" y="256032"/>
            <a:ext cx="3172685" cy="365125"/>
          </a:xfrm>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56350"/>
            <a:ext cx="2880610" cy="365125"/>
          </a:xfrm>
        </p:spPr>
        <p:txBody>
          <a:bodyPr/>
          <a:lstStyle>
            <a:lvl1pPr algn="l">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11454245" y="6356350"/>
            <a:ext cx="547255" cy="365125"/>
          </a:xfrm>
        </p:spPr>
        <p:txBody>
          <a:bodyPr/>
          <a:lstStyle>
            <a:lvl1pPr>
              <a:defRPr>
                <a:solidFill>
                  <a:schemeClr val="tx2"/>
                </a:solidFill>
              </a:defRPr>
            </a:lvl1pPr>
          </a:lstStyle>
          <a:p>
            <a:fld id="{7CF79DB2-B0CF-4CB1-AE78-9ED1037C015C}" type="slidenum">
              <a:rPr lang="en-US" smtClean="0"/>
              <a:pPr/>
              <a:t>‹#›</a:t>
            </a:fld>
            <a:endParaRPr lang="en-US"/>
          </a:p>
        </p:txBody>
      </p:sp>
      <p:sp>
        <p:nvSpPr>
          <p:cNvPr id="7" name="Oval 28">
            <a:extLst>
              <a:ext uri="{FF2B5EF4-FFF2-40B4-BE49-F238E27FC236}">
                <a16:creationId xmlns:a16="http://schemas.microsoft.com/office/drawing/2014/main" id="{868B7AF0-A7AA-0BBE-D6E3-CE03625582C5}"/>
              </a:ext>
            </a:extLst>
          </p:cNvPr>
          <p:cNvSpPr/>
          <p:nvPr/>
        </p:nvSpPr>
        <p:spPr>
          <a:xfrm rot="2599426">
            <a:off x="9363569" y="1876067"/>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88900B3-1E3B-1B62-AA05-25A3376866ED}"/>
              </a:ext>
            </a:extLst>
          </p:cNvPr>
          <p:cNvGrpSpPr/>
          <p:nvPr/>
        </p:nvGrpSpPr>
        <p:grpSpPr>
          <a:xfrm rot="11355259">
            <a:off x="8850308" y="358242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78B9A385-74F6-5989-FC8A-DAEF31B5AA3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D9D6DF9-30B8-31BE-1C77-B0BE9EBB5A03}"/>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Freeform: Shape 10">
            <a:extLst>
              <a:ext uri="{FF2B5EF4-FFF2-40B4-BE49-F238E27FC236}">
                <a16:creationId xmlns:a16="http://schemas.microsoft.com/office/drawing/2014/main" id="{34B99ACD-54A2-3D47-95FE-F1AA348784AB}"/>
              </a:ext>
            </a:extLst>
          </p:cNvPr>
          <p:cNvSpPr/>
          <p:nvPr/>
        </p:nvSpPr>
        <p:spPr>
          <a:xfrm rot="10580307">
            <a:off x="8703723" y="5657235"/>
            <a:ext cx="2324888" cy="116370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74718"/>
              <a:gd name="connsiteX1" fmla="*/ 116789 w 2876897"/>
              <a:gd name="connsiteY1" fmla="*/ 590029 h 1574718"/>
              <a:gd name="connsiteX2" fmla="*/ 0 w 2876897"/>
              <a:gd name="connsiteY2" fmla="*/ 83689 h 1574718"/>
              <a:gd name="connsiteX3" fmla="*/ 574390 w 2876897"/>
              <a:gd name="connsiteY3" fmla="*/ 0 h 1574718"/>
              <a:gd name="connsiteX4" fmla="*/ 592822 w 2876897"/>
              <a:gd name="connsiteY4" fmla="*/ 142333 h 1574718"/>
              <a:gd name="connsiteX5" fmla="*/ 1077920 w 2876897"/>
              <a:gd name="connsiteY5" fmla="*/ 764841 h 1574718"/>
              <a:gd name="connsiteX6" fmla="*/ 1791731 w 2876897"/>
              <a:gd name="connsiteY6" fmla="*/ 767945 h 1574718"/>
              <a:gd name="connsiteX7" fmla="*/ 2126592 w 2876897"/>
              <a:gd name="connsiteY7" fmla="*/ 478752 h 1574718"/>
              <a:gd name="connsiteX8" fmla="*/ 2208519 w 2876897"/>
              <a:gd name="connsiteY8" fmla="*/ 9545 h 1574718"/>
              <a:gd name="connsiteX9" fmla="*/ 2876897 w 2876897"/>
              <a:gd name="connsiteY9" fmla="*/ 39276 h 1574718"/>
              <a:gd name="connsiteX10" fmla="*/ 2084403 w 2876897"/>
              <a:gd name="connsiteY10" fmla="*/ 1412939 h 1574718"/>
              <a:gd name="connsiteX11" fmla="*/ 698505 w 2876897"/>
              <a:gd name="connsiteY11" fmla="*/ 1390335 h 1574718"/>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70872">
                <a:moveTo>
                  <a:pt x="698505" y="1390335"/>
                </a:moveTo>
                <a:cubicBezTo>
                  <a:pt x="382179" y="1190875"/>
                  <a:pt x="214444" y="852303"/>
                  <a:pt x="116789" y="590029"/>
                </a:cubicBezTo>
                <a:cubicBezTo>
                  <a:pt x="19134" y="3277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198593" y="208259"/>
                  <a:pt x="2208519" y="9545"/>
                </a:cubicBezTo>
                <a:cubicBezTo>
                  <a:pt x="2430514" y="14701"/>
                  <a:pt x="2654902" y="34120"/>
                  <a:pt x="2876897" y="39276"/>
                </a:cubicBezTo>
                <a:cubicBezTo>
                  <a:pt x="2854819" y="291776"/>
                  <a:pt x="2709634" y="1124828"/>
                  <a:pt x="2084403" y="1412939"/>
                </a:cubicBezTo>
                <a:cubicBezTo>
                  <a:pt x="1554216" y="1666223"/>
                  <a:pt x="1052550" y="1582069"/>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6CAD07E7-1971-8A2D-AD23-08B6173C27EB}"/>
              </a:ext>
            </a:extLst>
          </p:cNvPr>
          <p:cNvGrpSpPr/>
          <p:nvPr/>
        </p:nvGrpSpPr>
        <p:grpSpPr>
          <a:xfrm flipH="1">
            <a:off x="9544338" y="4891989"/>
            <a:ext cx="682710" cy="365961"/>
            <a:chOff x="5447388" y="3100610"/>
            <a:chExt cx="1500891" cy="804540"/>
          </a:xfrm>
        </p:grpSpPr>
        <p:sp>
          <p:nvSpPr>
            <p:cNvPr id="25" name="Oval 24">
              <a:extLst>
                <a:ext uri="{FF2B5EF4-FFF2-40B4-BE49-F238E27FC236}">
                  <a16:creationId xmlns:a16="http://schemas.microsoft.com/office/drawing/2014/main" id="{C0234326-0CED-CB5C-11CA-B9F9ABD025C4}"/>
                </a:ext>
              </a:extLst>
            </p:cNvPr>
            <p:cNvSpPr/>
            <p:nvPr/>
          </p:nvSpPr>
          <p:spPr>
            <a:xfrm>
              <a:off x="5447388" y="3266522"/>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EEBEA76-4964-F79F-3F50-ADF0CE441925}"/>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F7B865F8-CBDB-79B7-B613-23BCD096BA98}"/>
                </a:ext>
              </a:extLst>
            </p:cNvPr>
            <p:cNvSpPr/>
            <p:nvPr/>
          </p:nvSpPr>
          <p:spPr>
            <a:xfrm>
              <a:off x="6406985" y="3100610"/>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584B0084-33EF-03D3-8957-19C35428744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8A0B993-D4A1-D95D-A1C5-61183FB6B71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6571168F-C677-7D4B-6653-C4B6834D502F}"/>
              </a:ext>
            </a:extLst>
          </p:cNvPr>
          <p:cNvGrpSpPr/>
          <p:nvPr/>
        </p:nvGrpSpPr>
        <p:grpSpPr>
          <a:xfrm flipH="1">
            <a:off x="9928075" y="2692230"/>
            <a:ext cx="689925" cy="505840"/>
            <a:chOff x="-1705172" y="5397119"/>
            <a:chExt cx="689925" cy="505840"/>
          </a:xfrm>
        </p:grpSpPr>
        <p:grpSp>
          <p:nvGrpSpPr>
            <p:cNvPr id="41" name="Group 40">
              <a:extLst>
                <a:ext uri="{FF2B5EF4-FFF2-40B4-BE49-F238E27FC236}">
                  <a16:creationId xmlns:a16="http://schemas.microsoft.com/office/drawing/2014/main" id="{0EEB260C-C108-58BC-1768-95F4FDAA3C2C}"/>
                </a:ext>
              </a:extLst>
            </p:cNvPr>
            <p:cNvGrpSpPr/>
            <p:nvPr/>
          </p:nvGrpSpPr>
          <p:grpSpPr>
            <a:xfrm>
              <a:off x="-1705172" y="5397119"/>
              <a:ext cx="689925" cy="312906"/>
              <a:chOff x="1162566" y="1754387"/>
              <a:chExt cx="689925" cy="312906"/>
            </a:xfrm>
          </p:grpSpPr>
          <p:sp>
            <p:nvSpPr>
              <p:cNvPr id="42" name="Oval 41">
                <a:extLst>
                  <a:ext uri="{FF2B5EF4-FFF2-40B4-BE49-F238E27FC236}">
                    <a16:creationId xmlns:a16="http://schemas.microsoft.com/office/drawing/2014/main" id="{82E7184E-F39A-24C0-6783-005B085C97CD}"/>
                  </a:ext>
                </a:extLst>
              </p:cNvPr>
              <p:cNvSpPr/>
              <p:nvPr/>
            </p:nvSpPr>
            <p:spPr>
              <a:xfrm rot="21262796" flipV="1">
                <a:off x="1162566" y="1771850"/>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D3A277D9-10C5-41EC-734C-F14268332A3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Oval 43">
                <a:extLst>
                  <a:ext uri="{FF2B5EF4-FFF2-40B4-BE49-F238E27FC236}">
                    <a16:creationId xmlns:a16="http://schemas.microsoft.com/office/drawing/2014/main" id="{E2BC01F3-1549-0246-F04A-8E210346DBC1}"/>
                  </a:ext>
                </a:extLst>
              </p:cNvPr>
              <p:cNvSpPr/>
              <p:nvPr/>
            </p:nvSpPr>
            <p:spPr>
              <a:xfrm rot="21262796" flipV="1">
                <a:off x="1575997" y="1754387"/>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D73C6389-EB2E-3EA3-76E5-5E11313C18A5}"/>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6" name="Oval 45">
              <a:extLst>
                <a:ext uri="{FF2B5EF4-FFF2-40B4-BE49-F238E27FC236}">
                  <a16:creationId xmlns:a16="http://schemas.microsoft.com/office/drawing/2014/main" id="{FA675028-D4AF-D8AF-D473-2CB1F967EE0F}"/>
                </a:ext>
              </a:extLst>
            </p:cNvPr>
            <p:cNvSpPr/>
            <p:nvPr/>
          </p:nvSpPr>
          <p:spPr>
            <a:xfrm rot="5784107">
              <a:off x="-1424104" y="5771915"/>
              <a:ext cx="124751" cy="137337"/>
            </a:xfrm>
            <a:prstGeom prst="ellipse">
              <a:avLst/>
            </a:prstGeom>
            <a:noFill/>
            <a:ln w="539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362409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n-US"/>
              <a:t>Click to edit Master title style</a:t>
            </a:r>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9" name="Freeform: Shape 8">
            <a:extLst>
              <a:ext uri="{FF2B5EF4-FFF2-40B4-BE49-F238E27FC236}">
                <a16:creationId xmlns:a16="http://schemas.microsoft.com/office/drawing/2014/main" id="{F90C4FB2-5AD5-51CC-1A4F-72EF27566590}"/>
              </a:ext>
            </a:extLst>
          </p:cNvPr>
          <p:cNvSpPr/>
          <p:nvPr userDrawn="1"/>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2266955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a:solidFill>
                <a:schemeClr val="bg1"/>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4943788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44C0DB9-3084-BE71-B330-4AFEA2260BDE}"/>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8" name="Picture Placeholder 17">
            <a:extLst>
              <a:ext uri="{FF2B5EF4-FFF2-40B4-BE49-F238E27FC236}">
                <a16:creationId xmlns:a16="http://schemas.microsoft.com/office/drawing/2014/main" id="{B84535D2-B6BE-C1F1-4440-026034224D64}"/>
              </a:ext>
            </a:extLst>
          </p:cNvPr>
          <p:cNvSpPr>
            <a:spLocks noGrp="1"/>
          </p:cNvSpPr>
          <p:nvPr>
            <p:ph type="pic" sz="quarter" idx="13" hasCustomPrompt="1"/>
          </p:nvPr>
        </p:nvSpPr>
        <p:spPr>
          <a:xfrm>
            <a:off x="0" y="0"/>
            <a:ext cx="12192000" cy="6858000"/>
          </a:xfrm>
          <a:custGeom>
            <a:avLst/>
            <a:gdLst>
              <a:gd name="connsiteX0" fmla="*/ 2090788 w 12192000"/>
              <a:gd name="connsiteY0" fmla="*/ 1375087 h 6858000"/>
              <a:gd name="connsiteX1" fmla="*/ 1032421 w 12192000"/>
              <a:gd name="connsiteY1" fmla="*/ 1392798 h 6858000"/>
              <a:gd name="connsiteX2" fmla="*/ 1153071 w 12192000"/>
              <a:gd name="connsiteY2" fmla="*/ 5642006 h 6858000"/>
              <a:gd name="connsiteX3" fmla="*/ 2502329 w 12192000"/>
              <a:gd name="connsiteY3" fmla="*/ 5648815 h 6858000"/>
              <a:gd name="connsiteX4" fmla="*/ 2758048 w 12192000"/>
              <a:gd name="connsiteY4" fmla="*/ 5646168 h 6858000"/>
              <a:gd name="connsiteX5" fmla="*/ 2778972 w 12192000"/>
              <a:gd name="connsiteY5" fmla="*/ 5665367 h 6858000"/>
              <a:gd name="connsiteX6" fmla="*/ 2577337 w 12192000"/>
              <a:gd name="connsiteY6" fmla="*/ 5769530 h 6858000"/>
              <a:gd name="connsiteX7" fmla="*/ 2784291 w 12192000"/>
              <a:gd name="connsiteY7" fmla="*/ 5802360 h 6858000"/>
              <a:gd name="connsiteX8" fmla="*/ 2734972 w 12192000"/>
              <a:gd name="connsiteY8" fmla="*/ 5899590 h 6858000"/>
              <a:gd name="connsiteX9" fmla="*/ 2677469 w 12192000"/>
              <a:gd name="connsiteY9" fmla="*/ 6038710 h 6858000"/>
              <a:gd name="connsiteX10" fmla="*/ 2918179 w 12192000"/>
              <a:gd name="connsiteY10" fmla="*/ 5856059 h 6858000"/>
              <a:gd name="connsiteX11" fmla="*/ 3019529 w 12192000"/>
              <a:gd name="connsiteY11" fmla="*/ 6122558 h 6858000"/>
              <a:gd name="connsiteX12" fmla="*/ 3078916 w 12192000"/>
              <a:gd name="connsiteY12" fmla="*/ 5864819 h 6858000"/>
              <a:gd name="connsiteX13" fmla="*/ 3389748 w 12192000"/>
              <a:gd name="connsiteY13" fmla="*/ 5919826 h 6858000"/>
              <a:gd name="connsiteX14" fmla="*/ 3174920 w 12192000"/>
              <a:gd name="connsiteY14" fmla="*/ 5737749 h 6858000"/>
              <a:gd name="connsiteX15" fmla="*/ 3306588 w 12192000"/>
              <a:gd name="connsiteY15" fmla="*/ 5664030 h 6858000"/>
              <a:gd name="connsiteX16" fmla="*/ 3350491 w 12192000"/>
              <a:gd name="connsiteY16" fmla="*/ 5638309 h 6858000"/>
              <a:gd name="connsiteX17" fmla="*/ 3774234 w 12192000"/>
              <a:gd name="connsiteY17" fmla="*/ 5632184 h 6858000"/>
              <a:gd name="connsiteX18" fmla="*/ 4628309 w 12192000"/>
              <a:gd name="connsiteY18" fmla="*/ 5622956 h 6858000"/>
              <a:gd name="connsiteX19" fmla="*/ 4628309 w 12192000"/>
              <a:gd name="connsiteY19" fmla="*/ 1440423 h 6858000"/>
              <a:gd name="connsiteX20" fmla="*/ 2090788 w 12192000"/>
              <a:gd name="connsiteY20" fmla="*/ 1375087 h 6858000"/>
              <a:gd name="connsiteX21" fmla="*/ 0 w 12192000"/>
              <a:gd name="connsiteY21" fmla="*/ 0 h 6858000"/>
              <a:gd name="connsiteX22" fmla="*/ 12192000 w 12192000"/>
              <a:gd name="connsiteY22" fmla="*/ 0 h 6858000"/>
              <a:gd name="connsiteX23" fmla="*/ 12192000 w 12192000"/>
              <a:gd name="connsiteY23" fmla="*/ 6858000 h 6858000"/>
              <a:gd name="connsiteX24" fmla="*/ 0 w 12192000"/>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6858000">
                <a:moveTo>
                  <a:pt x="2090788" y="1375087"/>
                </a:moveTo>
                <a:cubicBezTo>
                  <a:pt x="1727581" y="1375865"/>
                  <a:pt x="1365416" y="1381156"/>
                  <a:pt x="1032421" y="1392798"/>
                </a:cubicBezTo>
                <a:cubicBezTo>
                  <a:pt x="1044063" y="2888576"/>
                  <a:pt x="1083357" y="4815539"/>
                  <a:pt x="1153071" y="5642006"/>
                </a:cubicBezTo>
                <a:cubicBezTo>
                  <a:pt x="1626767" y="5651531"/>
                  <a:pt x="2070994" y="5652127"/>
                  <a:pt x="2502329" y="5648815"/>
                </a:cubicBezTo>
                <a:lnTo>
                  <a:pt x="2758048" y="5646168"/>
                </a:lnTo>
                <a:lnTo>
                  <a:pt x="2778972" y="5665367"/>
                </a:lnTo>
                <a:cubicBezTo>
                  <a:pt x="2691891" y="5717203"/>
                  <a:pt x="2573013" y="5745514"/>
                  <a:pt x="2577337" y="5769530"/>
                </a:cubicBezTo>
                <a:cubicBezTo>
                  <a:pt x="2601694" y="5784559"/>
                  <a:pt x="2758019" y="5780683"/>
                  <a:pt x="2784291" y="5802360"/>
                </a:cubicBezTo>
                <a:lnTo>
                  <a:pt x="2734972" y="5899590"/>
                </a:lnTo>
                <a:cubicBezTo>
                  <a:pt x="2721332" y="5925013"/>
                  <a:pt x="2678074" y="6003183"/>
                  <a:pt x="2677469" y="6038710"/>
                </a:cubicBezTo>
                <a:cubicBezTo>
                  <a:pt x="2709559" y="6040889"/>
                  <a:pt x="2814134" y="5925672"/>
                  <a:pt x="2918179" y="5856059"/>
                </a:cubicBezTo>
                <a:cubicBezTo>
                  <a:pt x="2941318" y="5915884"/>
                  <a:pt x="2975453" y="6027676"/>
                  <a:pt x="3019529" y="6122558"/>
                </a:cubicBezTo>
                <a:cubicBezTo>
                  <a:pt x="3047396" y="6055617"/>
                  <a:pt x="3054544" y="5905664"/>
                  <a:pt x="3078916" y="5864819"/>
                </a:cubicBezTo>
                <a:cubicBezTo>
                  <a:pt x="3095712" y="5866169"/>
                  <a:pt x="3299774" y="5914761"/>
                  <a:pt x="3389748" y="5919826"/>
                </a:cubicBezTo>
                <a:cubicBezTo>
                  <a:pt x="3375298" y="5888538"/>
                  <a:pt x="3203182" y="5787110"/>
                  <a:pt x="3174920" y="5737749"/>
                </a:cubicBezTo>
                <a:cubicBezTo>
                  <a:pt x="3210137" y="5715627"/>
                  <a:pt x="3258629" y="5690617"/>
                  <a:pt x="3306588" y="5664030"/>
                </a:cubicBezTo>
                <a:lnTo>
                  <a:pt x="3350491" y="5638309"/>
                </a:lnTo>
                <a:lnTo>
                  <a:pt x="3774234" y="5632184"/>
                </a:lnTo>
                <a:cubicBezTo>
                  <a:pt x="4055651" y="5628116"/>
                  <a:pt x="4338706" y="5624544"/>
                  <a:pt x="4628309" y="5622956"/>
                </a:cubicBezTo>
                <a:cubicBezTo>
                  <a:pt x="4669584" y="5044753"/>
                  <a:pt x="4672759" y="2844126"/>
                  <a:pt x="4628309" y="1440423"/>
                </a:cubicBezTo>
                <a:cubicBezTo>
                  <a:pt x="4279406" y="1411055"/>
                  <a:pt x="3180409" y="1372756"/>
                  <a:pt x="2090788" y="1375087"/>
                </a:cubicBezTo>
                <a:close/>
                <a:moveTo>
                  <a:pt x="0" y="0"/>
                </a:moveTo>
                <a:lnTo>
                  <a:pt x="12192000" y="0"/>
                </a:lnTo>
                <a:lnTo>
                  <a:pt x="12192000"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1356852" y="1828800"/>
            <a:ext cx="2967246" cy="2280895"/>
          </a:xfrm>
        </p:spPr>
        <p:txBody>
          <a:bodyPr anchor="ctr">
            <a:normAutofit/>
          </a:bodyPr>
          <a:lstStyle>
            <a:lvl1pPr algn="ctr">
              <a:defRPr sz="5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1632156" y="4278943"/>
            <a:ext cx="2477728" cy="855625"/>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tx1"/>
                </a:solidFill>
                <a:effectLst>
                  <a:outerShdw blurRad="38100" dist="38100" dir="2700000" algn="tl">
                    <a:srgbClr val="000000">
                      <a:alpha val="43137"/>
                    </a:srgbClr>
                  </a:outerShdw>
                </a:effectLst>
              </a:defRPr>
            </a:lvl1pPr>
          </a:lstStyle>
          <a:p>
            <a:endParaRPr lang="en-US">
              <a:solidFill>
                <a:schemeClr val="tx1"/>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tx1"/>
                </a:solidFill>
                <a:effectLst>
                  <a:outerShdw blurRad="38100" dist="38100" dir="2700000" algn="tl">
                    <a:srgbClr val="000000">
                      <a:alpha val="43137"/>
                    </a:srgbClr>
                  </a:outerShdw>
                </a:effectLst>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tx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a:p>
        </p:txBody>
      </p:sp>
      <p:sp>
        <p:nvSpPr>
          <p:cNvPr id="14" name="Star: 7 Points 2">
            <a:extLst>
              <a:ext uri="{FF2B5EF4-FFF2-40B4-BE49-F238E27FC236}">
                <a16:creationId xmlns:a16="http://schemas.microsoft.com/office/drawing/2014/main" id="{1E1E1D87-57A3-95D9-A38B-F767CF68A551}"/>
              </a:ext>
            </a:extLst>
          </p:cNvPr>
          <p:cNvSpPr/>
          <p:nvPr/>
        </p:nvSpPr>
        <p:spPr>
          <a:xfrm rot="10412872">
            <a:off x="2569942" y="5267763"/>
            <a:ext cx="873506" cy="85640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5004025"/>
              <a:gd name="connsiteX1" fmla="*/ 1612941 w 5102525"/>
              <a:gd name="connsiteY1" fmla="*/ 2131595 h 5004025"/>
              <a:gd name="connsiteX2" fmla="*/ 485506 w 5102525"/>
              <a:gd name="connsiteY2" fmla="*/ 933726 h 5004025"/>
              <a:gd name="connsiteX3" fmla="*/ 2253600 w 5102525"/>
              <a:gd name="connsiteY3" fmla="*/ 1457047 h 5004025"/>
              <a:gd name="connsiteX4" fmla="*/ 2767493 w 5102525"/>
              <a:gd name="connsiteY4" fmla="*/ 0 h 5004025"/>
              <a:gd name="connsiteX5" fmla="*/ 3180840 w 5102525"/>
              <a:gd name="connsiteY5" fmla="*/ 1613401 h 5004025"/>
              <a:gd name="connsiteX6" fmla="*/ 4697917 w 5102525"/>
              <a:gd name="connsiteY6" fmla="*/ 711224 h 5004025"/>
              <a:gd name="connsiteX7" fmla="*/ 4272825 w 5102525"/>
              <a:gd name="connsiteY7" fmla="*/ 1480991 h 5004025"/>
              <a:gd name="connsiteX8" fmla="*/ 3922732 w 5102525"/>
              <a:gd name="connsiteY8" fmla="*/ 2012985 h 5004025"/>
              <a:gd name="connsiteX9" fmla="*/ 5102434 w 5102525"/>
              <a:gd name="connsiteY9" fmla="*/ 2339389 h 5004025"/>
              <a:gd name="connsiteX10" fmla="*/ 3863684 w 5102525"/>
              <a:gd name="connsiteY10" fmla="*/ 2811641 h 5004025"/>
              <a:gd name="connsiteX11" fmla="*/ 4828313 w 5102525"/>
              <a:gd name="connsiteY11" fmla="*/ 3987432 h 5004025"/>
              <a:gd name="connsiteX12" fmla="*/ 3349200 w 5102525"/>
              <a:gd name="connsiteY12" fmla="*/ 3472552 h 5004025"/>
              <a:gd name="connsiteX13" fmla="*/ 3195237 w 5102525"/>
              <a:gd name="connsiteY13" fmla="*/ 5002640 h 5004025"/>
              <a:gd name="connsiteX14" fmla="*/ 2421951 w 5102525"/>
              <a:gd name="connsiteY14" fmla="*/ 3718173 h 5004025"/>
              <a:gd name="connsiteX15" fmla="*/ 1092964 w 5102525"/>
              <a:gd name="connsiteY15" fmla="*/ 4437056 h 5004025"/>
              <a:gd name="connsiteX16" fmla="*/ 1577326 w 5102525"/>
              <a:gd name="connsiteY16" fmla="*/ 2981795 h 5004025"/>
              <a:gd name="connsiteX17" fmla="*/ -1 w 5102525"/>
              <a:gd name="connsiteY17" fmla="*/ 2871567 h 5004025"/>
              <a:gd name="connsiteX0" fmla="*/ 1 w 5102527"/>
              <a:gd name="connsiteY0" fmla="*/ 2871567 h 5003927"/>
              <a:gd name="connsiteX1" fmla="*/ 1612943 w 5102527"/>
              <a:gd name="connsiteY1" fmla="*/ 2131595 h 5003927"/>
              <a:gd name="connsiteX2" fmla="*/ 485508 w 5102527"/>
              <a:gd name="connsiteY2" fmla="*/ 933726 h 5003927"/>
              <a:gd name="connsiteX3" fmla="*/ 2253602 w 5102527"/>
              <a:gd name="connsiteY3" fmla="*/ 1457047 h 5003927"/>
              <a:gd name="connsiteX4" fmla="*/ 2767495 w 5102527"/>
              <a:gd name="connsiteY4" fmla="*/ 0 h 5003927"/>
              <a:gd name="connsiteX5" fmla="*/ 3180842 w 5102527"/>
              <a:gd name="connsiteY5" fmla="*/ 1613401 h 5003927"/>
              <a:gd name="connsiteX6" fmla="*/ 4697919 w 5102527"/>
              <a:gd name="connsiteY6" fmla="*/ 711224 h 5003927"/>
              <a:gd name="connsiteX7" fmla="*/ 4272827 w 5102527"/>
              <a:gd name="connsiteY7" fmla="*/ 1480991 h 5003927"/>
              <a:gd name="connsiteX8" fmla="*/ 3922734 w 5102527"/>
              <a:gd name="connsiteY8" fmla="*/ 2012985 h 5003927"/>
              <a:gd name="connsiteX9" fmla="*/ 5102436 w 5102527"/>
              <a:gd name="connsiteY9" fmla="*/ 2339389 h 5003927"/>
              <a:gd name="connsiteX10" fmla="*/ 3863686 w 5102527"/>
              <a:gd name="connsiteY10" fmla="*/ 2811641 h 5003927"/>
              <a:gd name="connsiteX11" fmla="*/ 4828315 w 5102527"/>
              <a:gd name="connsiteY11" fmla="*/ 3987432 h 5003927"/>
              <a:gd name="connsiteX12" fmla="*/ 3349202 w 5102527"/>
              <a:gd name="connsiteY12" fmla="*/ 3472552 h 5003927"/>
              <a:gd name="connsiteX13" fmla="*/ 3195239 w 5102527"/>
              <a:gd name="connsiteY13" fmla="*/ 5002640 h 5003927"/>
              <a:gd name="connsiteX14" fmla="*/ 2421953 w 5102527"/>
              <a:gd name="connsiteY14" fmla="*/ 3718173 h 5003927"/>
              <a:gd name="connsiteX15" fmla="*/ 1092966 w 5102527"/>
              <a:gd name="connsiteY15" fmla="*/ 4437056 h 5003927"/>
              <a:gd name="connsiteX16" fmla="*/ 1577328 w 5102527"/>
              <a:gd name="connsiteY16" fmla="*/ 2981795 h 5003927"/>
              <a:gd name="connsiteX17" fmla="*/ 1 w 5102527"/>
              <a:gd name="connsiteY17" fmla="*/ 2871567 h 5003927"/>
              <a:gd name="connsiteX0" fmla="*/ -1 w 5102525"/>
              <a:gd name="connsiteY0" fmla="*/ 2871567 h 5004126"/>
              <a:gd name="connsiteX1" fmla="*/ 1612941 w 5102525"/>
              <a:gd name="connsiteY1" fmla="*/ 2131595 h 5004126"/>
              <a:gd name="connsiteX2" fmla="*/ 485506 w 5102525"/>
              <a:gd name="connsiteY2" fmla="*/ 933726 h 5004126"/>
              <a:gd name="connsiteX3" fmla="*/ 2253600 w 5102525"/>
              <a:gd name="connsiteY3" fmla="*/ 1457047 h 5004126"/>
              <a:gd name="connsiteX4" fmla="*/ 2767493 w 5102525"/>
              <a:gd name="connsiteY4" fmla="*/ 0 h 5004126"/>
              <a:gd name="connsiteX5" fmla="*/ 3180840 w 5102525"/>
              <a:gd name="connsiteY5" fmla="*/ 1613401 h 5004126"/>
              <a:gd name="connsiteX6" fmla="*/ 4697917 w 5102525"/>
              <a:gd name="connsiteY6" fmla="*/ 711224 h 5004126"/>
              <a:gd name="connsiteX7" fmla="*/ 4272825 w 5102525"/>
              <a:gd name="connsiteY7" fmla="*/ 1480991 h 5004126"/>
              <a:gd name="connsiteX8" fmla="*/ 3922732 w 5102525"/>
              <a:gd name="connsiteY8" fmla="*/ 2012985 h 5004126"/>
              <a:gd name="connsiteX9" fmla="*/ 5102434 w 5102525"/>
              <a:gd name="connsiteY9" fmla="*/ 2339389 h 5004126"/>
              <a:gd name="connsiteX10" fmla="*/ 3863684 w 5102525"/>
              <a:gd name="connsiteY10" fmla="*/ 2811641 h 5004126"/>
              <a:gd name="connsiteX11" fmla="*/ 4828313 w 5102525"/>
              <a:gd name="connsiteY11" fmla="*/ 3987432 h 5004126"/>
              <a:gd name="connsiteX12" fmla="*/ 3349200 w 5102525"/>
              <a:gd name="connsiteY12" fmla="*/ 3472552 h 5004126"/>
              <a:gd name="connsiteX13" fmla="*/ 3195237 w 5102525"/>
              <a:gd name="connsiteY13" fmla="*/ 5002640 h 5004126"/>
              <a:gd name="connsiteX14" fmla="*/ 2421951 w 5102525"/>
              <a:gd name="connsiteY14" fmla="*/ 3718173 h 5004126"/>
              <a:gd name="connsiteX15" fmla="*/ 1964565 w 5102525"/>
              <a:gd name="connsiteY15" fmla="*/ 3913413 h 5004126"/>
              <a:gd name="connsiteX16" fmla="*/ 1092964 w 5102525"/>
              <a:gd name="connsiteY16" fmla="*/ 4437056 h 5004126"/>
              <a:gd name="connsiteX17" fmla="*/ 1577326 w 5102525"/>
              <a:gd name="connsiteY17" fmla="*/ 2981795 h 5004126"/>
              <a:gd name="connsiteX18" fmla="*/ -1 w 5102525"/>
              <a:gd name="connsiteY18" fmla="*/ 2871567 h 5004126"/>
              <a:gd name="connsiteX0" fmla="*/ 1 w 5102527"/>
              <a:gd name="connsiteY0" fmla="*/ 2871567 h 5004065"/>
              <a:gd name="connsiteX1" fmla="*/ 1612943 w 5102527"/>
              <a:gd name="connsiteY1" fmla="*/ 2131595 h 5004065"/>
              <a:gd name="connsiteX2" fmla="*/ 485508 w 5102527"/>
              <a:gd name="connsiteY2" fmla="*/ 933726 h 5004065"/>
              <a:gd name="connsiteX3" fmla="*/ 2253602 w 5102527"/>
              <a:gd name="connsiteY3" fmla="*/ 1457047 h 5004065"/>
              <a:gd name="connsiteX4" fmla="*/ 2767495 w 5102527"/>
              <a:gd name="connsiteY4" fmla="*/ 0 h 5004065"/>
              <a:gd name="connsiteX5" fmla="*/ 3180842 w 5102527"/>
              <a:gd name="connsiteY5" fmla="*/ 1613401 h 5004065"/>
              <a:gd name="connsiteX6" fmla="*/ 4697919 w 5102527"/>
              <a:gd name="connsiteY6" fmla="*/ 711224 h 5004065"/>
              <a:gd name="connsiteX7" fmla="*/ 4272827 w 5102527"/>
              <a:gd name="connsiteY7" fmla="*/ 1480991 h 5004065"/>
              <a:gd name="connsiteX8" fmla="*/ 3922734 w 5102527"/>
              <a:gd name="connsiteY8" fmla="*/ 2012985 h 5004065"/>
              <a:gd name="connsiteX9" fmla="*/ 5102436 w 5102527"/>
              <a:gd name="connsiteY9" fmla="*/ 2339389 h 5004065"/>
              <a:gd name="connsiteX10" fmla="*/ 3863686 w 5102527"/>
              <a:gd name="connsiteY10" fmla="*/ 2811641 h 5004065"/>
              <a:gd name="connsiteX11" fmla="*/ 4828315 w 5102527"/>
              <a:gd name="connsiteY11" fmla="*/ 3987432 h 5004065"/>
              <a:gd name="connsiteX12" fmla="*/ 3349202 w 5102527"/>
              <a:gd name="connsiteY12" fmla="*/ 3472552 h 5004065"/>
              <a:gd name="connsiteX13" fmla="*/ 3195239 w 5102527"/>
              <a:gd name="connsiteY13" fmla="*/ 5002640 h 5004065"/>
              <a:gd name="connsiteX14" fmla="*/ 2421953 w 5102527"/>
              <a:gd name="connsiteY14" fmla="*/ 3718173 h 5004065"/>
              <a:gd name="connsiteX15" fmla="*/ 1964567 w 5102527"/>
              <a:gd name="connsiteY15" fmla="*/ 3913413 h 5004065"/>
              <a:gd name="connsiteX16" fmla="*/ 1092966 w 5102527"/>
              <a:gd name="connsiteY16" fmla="*/ 4437056 h 5004065"/>
              <a:gd name="connsiteX17" fmla="*/ 1577328 w 5102527"/>
              <a:gd name="connsiteY17" fmla="*/ 2981795 h 5004065"/>
              <a:gd name="connsiteX18" fmla="*/ 1 w 5102527"/>
              <a:gd name="connsiteY18" fmla="*/ 2871567 h 5004065"/>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3982"/>
              <a:gd name="connsiteX1" fmla="*/ 1612943 w 5102527"/>
              <a:gd name="connsiteY1" fmla="*/ 2131595 h 5003982"/>
              <a:gd name="connsiteX2" fmla="*/ 485508 w 5102527"/>
              <a:gd name="connsiteY2" fmla="*/ 933726 h 5003982"/>
              <a:gd name="connsiteX3" fmla="*/ 2253602 w 5102527"/>
              <a:gd name="connsiteY3" fmla="*/ 1457047 h 5003982"/>
              <a:gd name="connsiteX4" fmla="*/ 2767495 w 5102527"/>
              <a:gd name="connsiteY4" fmla="*/ 0 h 5003982"/>
              <a:gd name="connsiteX5" fmla="*/ 3180842 w 5102527"/>
              <a:gd name="connsiteY5" fmla="*/ 1613401 h 5003982"/>
              <a:gd name="connsiteX6" fmla="*/ 4697919 w 5102527"/>
              <a:gd name="connsiteY6" fmla="*/ 711224 h 5003982"/>
              <a:gd name="connsiteX7" fmla="*/ 4272827 w 5102527"/>
              <a:gd name="connsiteY7" fmla="*/ 1480991 h 5003982"/>
              <a:gd name="connsiteX8" fmla="*/ 3922734 w 5102527"/>
              <a:gd name="connsiteY8" fmla="*/ 2012985 h 5003982"/>
              <a:gd name="connsiteX9" fmla="*/ 5102436 w 5102527"/>
              <a:gd name="connsiteY9" fmla="*/ 2339389 h 5003982"/>
              <a:gd name="connsiteX10" fmla="*/ 3863686 w 5102527"/>
              <a:gd name="connsiteY10" fmla="*/ 2811641 h 5003982"/>
              <a:gd name="connsiteX11" fmla="*/ 4828315 w 5102527"/>
              <a:gd name="connsiteY11" fmla="*/ 3987432 h 5003982"/>
              <a:gd name="connsiteX12" fmla="*/ 3349202 w 5102527"/>
              <a:gd name="connsiteY12" fmla="*/ 3472552 h 5003982"/>
              <a:gd name="connsiteX13" fmla="*/ 3195239 w 5102527"/>
              <a:gd name="connsiteY13" fmla="*/ 5002640 h 5003982"/>
              <a:gd name="connsiteX14" fmla="*/ 2421953 w 5102527"/>
              <a:gd name="connsiteY14" fmla="*/ 3718173 h 5003982"/>
              <a:gd name="connsiteX15" fmla="*/ 1964567 w 5102527"/>
              <a:gd name="connsiteY15" fmla="*/ 3913413 h 5003982"/>
              <a:gd name="connsiteX16" fmla="*/ 1092966 w 5102527"/>
              <a:gd name="connsiteY16" fmla="*/ 4437056 h 5003982"/>
              <a:gd name="connsiteX17" fmla="*/ 1577328 w 5102527"/>
              <a:gd name="connsiteY17" fmla="*/ 2981795 h 5003982"/>
              <a:gd name="connsiteX18" fmla="*/ 1 w 5102527"/>
              <a:gd name="connsiteY18" fmla="*/ 2871567 h 5003982"/>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4076"/>
              <a:gd name="connsiteX1" fmla="*/ 1612943 w 5102527"/>
              <a:gd name="connsiteY1" fmla="*/ 2131595 h 5004076"/>
              <a:gd name="connsiteX2" fmla="*/ 485508 w 5102527"/>
              <a:gd name="connsiteY2" fmla="*/ 933726 h 5004076"/>
              <a:gd name="connsiteX3" fmla="*/ 2253602 w 5102527"/>
              <a:gd name="connsiteY3" fmla="*/ 1457047 h 5004076"/>
              <a:gd name="connsiteX4" fmla="*/ 2767495 w 5102527"/>
              <a:gd name="connsiteY4" fmla="*/ 0 h 5004076"/>
              <a:gd name="connsiteX5" fmla="*/ 3180842 w 5102527"/>
              <a:gd name="connsiteY5" fmla="*/ 1613401 h 5004076"/>
              <a:gd name="connsiteX6" fmla="*/ 4697919 w 5102527"/>
              <a:gd name="connsiteY6" fmla="*/ 711224 h 5004076"/>
              <a:gd name="connsiteX7" fmla="*/ 4272827 w 5102527"/>
              <a:gd name="connsiteY7" fmla="*/ 1480991 h 5004076"/>
              <a:gd name="connsiteX8" fmla="*/ 3922734 w 5102527"/>
              <a:gd name="connsiteY8" fmla="*/ 2012985 h 5004076"/>
              <a:gd name="connsiteX9" fmla="*/ 5102436 w 5102527"/>
              <a:gd name="connsiteY9" fmla="*/ 2339389 h 5004076"/>
              <a:gd name="connsiteX10" fmla="*/ 3863686 w 5102527"/>
              <a:gd name="connsiteY10" fmla="*/ 2811641 h 5004076"/>
              <a:gd name="connsiteX11" fmla="*/ 4828315 w 5102527"/>
              <a:gd name="connsiteY11" fmla="*/ 3987432 h 5004076"/>
              <a:gd name="connsiteX12" fmla="*/ 3349202 w 5102527"/>
              <a:gd name="connsiteY12" fmla="*/ 3472552 h 5004076"/>
              <a:gd name="connsiteX13" fmla="*/ 3195239 w 5102527"/>
              <a:gd name="connsiteY13" fmla="*/ 5002640 h 5004076"/>
              <a:gd name="connsiteX14" fmla="*/ 2421953 w 5102527"/>
              <a:gd name="connsiteY14" fmla="*/ 3718173 h 5004076"/>
              <a:gd name="connsiteX15" fmla="*/ 1649194 w 5102527"/>
              <a:gd name="connsiteY15" fmla="*/ 4160578 h 5004076"/>
              <a:gd name="connsiteX16" fmla="*/ 1092966 w 5102527"/>
              <a:gd name="connsiteY16" fmla="*/ 4437056 h 5004076"/>
              <a:gd name="connsiteX17" fmla="*/ 1577328 w 5102527"/>
              <a:gd name="connsiteY17" fmla="*/ 2981795 h 5004076"/>
              <a:gd name="connsiteX18" fmla="*/ 1 w 5102527"/>
              <a:gd name="connsiteY18" fmla="*/ 2871567 h 5004076"/>
              <a:gd name="connsiteX0" fmla="*/ -1 w 5102525"/>
              <a:gd name="connsiteY0" fmla="*/ 2871567 h 5004029"/>
              <a:gd name="connsiteX1" fmla="*/ 1612941 w 5102525"/>
              <a:gd name="connsiteY1" fmla="*/ 2131595 h 5004029"/>
              <a:gd name="connsiteX2" fmla="*/ 485506 w 5102525"/>
              <a:gd name="connsiteY2" fmla="*/ 933726 h 5004029"/>
              <a:gd name="connsiteX3" fmla="*/ 2253600 w 5102525"/>
              <a:gd name="connsiteY3" fmla="*/ 1457047 h 5004029"/>
              <a:gd name="connsiteX4" fmla="*/ 2767493 w 5102525"/>
              <a:gd name="connsiteY4" fmla="*/ 0 h 5004029"/>
              <a:gd name="connsiteX5" fmla="*/ 3180840 w 5102525"/>
              <a:gd name="connsiteY5" fmla="*/ 1613401 h 5004029"/>
              <a:gd name="connsiteX6" fmla="*/ 4697917 w 5102525"/>
              <a:gd name="connsiteY6" fmla="*/ 711224 h 5004029"/>
              <a:gd name="connsiteX7" fmla="*/ 4272825 w 5102525"/>
              <a:gd name="connsiteY7" fmla="*/ 1480991 h 5004029"/>
              <a:gd name="connsiteX8" fmla="*/ 3922732 w 5102525"/>
              <a:gd name="connsiteY8" fmla="*/ 2012985 h 5004029"/>
              <a:gd name="connsiteX9" fmla="*/ 5102434 w 5102525"/>
              <a:gd name="connsiteY9" fmla="*/ 2339389 h 5004029"/>
              <a:gd name="connsiteX10" fmla="*/ 3863684 w 5102525"/>
              <a:gd name="connsiteY10" fmla="*/ 2811641 h 5004029"/>
              <a:gd name="connsiteX11" fmla="*/ 4828313 w 5102525"/>
              <a:gd name="connsiteY11" fmla="*/ 3987432 h 5004029"/>
              <a:gd name="connsiteX12" fmla="*/ 3349200 w 5102525"/>
              <a:gd name="connsiteY12" fmla="*/ 3472552 h 5004029"/>
              <a:gd name="connsiteX13" fmla="*/ 3195237 w 5102525"/>
              <a:gd name="connsiteY13" fmla="*/ 5002640 h 5004029"/>
              <a:gd name="connsiteX14" fmla="*/ 2421951 w 5102525"/>
              <a:gd name="connsiteY14" fmla="*/ 3718173 h 5004029"/>
              <a:gd name="connsiteX15" fmla="*/ 1649192 w 5102525"/>
              <a:gd name="connsiteY15" fmla="*/ 4160578 h 5004029"/>
              <a:gd name="connsiteX16" fmla="*/ 1092964 w 5102525"/>
              <a:gd name="connsiteY16" fmla="*/ 4437056 h 5004029"/>
              <a:gd name="connsiteX17" fmla="*/ 1577326 w 5102525"/>
              <a:gd name="connsiteY17" fmla="*/ 2981795 h 5004029"/>
              <a:gd name="connsiteX18" fmla="*/ -1 w 5102525"/>
              <a:gd name="connsiteY18" fmla="*/ 2871567 h 50040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2640"/>
              <a:gd name="connsiteX1" fmla="*/ 1612943 w 5102527"/>
              <a:gd name="connsiteY1" fmla="*/ 2131595 h 5002640"/>
              <a:gd name="connsiteX2" fmla="*/ 485508 w 5102527"/>
              <a:gd name="connsiteY2" fmla="*/ 933726 h 5002640"/>
              <a:gd name="connsiteX3" fmla="*/ 2253602 w 5102527"/>
              <a:gd name="connsiteY3" fmla="*/ 1457047 h 5002640"/>
              <a:gd name="connsiteX4" fmla="*/ 2767495 w 5102527"/>
              <a:gd name="connsiteY4" fmla="*/ 0 h 5002640"/>
              <a:gd name="connsiteX5" fmla="*/ 3180842 w 5102527"/>
              <a:gd name="connsiteY5" fmla="*/ 1613401 h 5002640"/>
              <a:gd name="connsiteX6" fmla="*/ 4697919 w 5102527"/>
              <a:gd name="connsiteY6" fmla="*/ 711224 h 5002640"/>
              <a:gd name="connsiteX7" fmla="*/ 4272827 w 5102527"/>
              <a:gd name="connsiteY7" fmla="*/ 1480991 h 5002640"/>
              <a:gd name="connsiteX8" fmla="*/ 3922734 w 5102527"/>
              <a:gd name="connsiteY8" fmla="*/ 2012985 h 5002640"/>
              <a:gd name="connsiteX9" fmla="*/ 5102436 w 5102527"/>
              <a:gd name="connsiteY9" fmla="*/ 2339389 h 5002640"/>
              <a:gd name="connsiteX10" fmla="*/ 3863686 w 5102527"/>
              <a:gd name="connsiteY10" fmla="*/ 2811641 h 5002640"/>
              <a:gd name="connsiteX11" fmla="*/ 4828315 w 5102527"/>
              <a:gd name="connsiteY11" fmla="*/ 3987432 h 5002640"/>
              <a:gd name="connsiteX12" fmla="*/ 3349202 w 5102527"/>
              <a:gd name="connsiteY12" fmla="*/ 3472552 h 5002640"/>
              <a:gd name="connsiteX13" fmla="*/ 3195239 w 5102527"/>
              <a:gd name="connsiteY13" fmla="*/ 5002640 h 5002640"/>
              <a:gd name="connsiteX14" fmla="*/ 2421953 w 5102527"/>
              <a:gd name="connsiteY14" fmla="*/ 3718173 h 5002640"/>
              <a:gd name="connsiteX15" fmla="*/ 1649194 w 5102527"/>
              <a:gd name="connsiteY15" fmla="*/ 4160578 h 5002640"/>
              <a:gd name="connsiteX16" fmla="*/ 1092966 w 5102527"/>
              <a:gd name="connsiteY16" fmla="*/ 4437056 h 5002640"/>
              <a:gd name="connsiteX17" fmla="*/ 1577328 w 5102527"/>
              <a:gd name="connsiteY17" fmla="*/ 2981795 h 5002640"/>
              <a:gd name="connsiteX18" fmla="*/ 1 w 5102527"/>
              <a:gd name="connsiteY18" fmla="*/ 2871567 h 50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02527" h="500264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76070" y="4713838"/>
                  <a:pt x="3195239" y="5002640"/>
                </a:cubicBezTo>
                <a:cubicBezTo>
                  <a:pt x="3063596" y="4932904"/>
                  <a:pt x="2475086" y="3717242"/>
                  <a:pt x="2421953" y="3718173"/>
                </a:cubicBezTo>
                <a:cubicBezTo>
                  <a:pt x="2368820" y="3719104"/>
                  <a:pt x="1841184" y="4041449"/>
                  <a:pt x="1649194" y="4160578"/>
                </a:cubicBezTo>
                <a:cubicBezTo>
                  <a:pt x="1224201" y="4417952"/>
                  <a:pt x="1125897" y="4502022"/>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4743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4">
    <p:bg>
      <p:bgPr>
        <a:solidFill>
          <a:schemeClr val="tx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2"/>
                </a:solidFill>
              </a:defRPr>
            </a:lvl1pPr>
          </a:lstStyle>
          <a:p>
            <a:fld id="{7CF79DB2-B0CF-4CB1-AE78-9ED1037C015C}" type="slidenum">
              <a:rPr lang="en-US" smtClean="0"/>
              <a:t>‹#›</a:t>
            </a:fld>
            <a:endParaRPr lang="en-US"/>
          </a:p>
        </p:txBody>
      </p:sp>
      <p:sp>
        <p:nvSpPr>
          <p:cNvPr id="8" name="Rectangle 7">
            <a:extLst>
              <a:ext uri="{FF2B5EF4-FFF2-40B4-BE49-F238E27FC236}">
                <a16:creationId xmlns:a16="http://schemas.microsoft.com/office/drawing/2014/main" id="{AB0CF712-2483-16C1-8DC0-E7D9B041FAEF}"/>
              </a:ext>
            </a:extLst>
          </p:cNvPr>
          <p:cNvSpPr/>
          <p:nvPr/>
        </p:nvSpPr>
        <p:spPr>
          <a:xfrm>
            <a:off x="7102709" y="0"/>
            <a:ext cx="5089289"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3CA6902-F480-DB08-0124-BFA20F65C4DA}"/>
              </a:ext>
            </a:extLst>
          </p:cNvPr>
          <p:cNvSpPr/>
          <p:nvPr/>
        </p:nvSpPr>
        <p:spPr>
          <a:xfrm rot="577455">
            <a:off x="6843119" y="-120146"/>
            <a:ext cx="5219126" cy="6593697"/>
          </a:xfrm>
          <a:custGeom>
            <a:avLst/>
            <a:gdLst>
              <a:gd name="connsiteX0" fmla="*/ 3682305 w 5219126"/>
              <a:gd name="connsiteY0" fmla="*/ 0 h 6593697"/>
              <a:gd name="connsiteX1" fmla="*/ 3868502 w 5219126"/>
              <a:gd name="connsiteY1" fmla="*/ 720549 h 6593697"/>
              <a:gd name="connsiteX2" fmla="*/ 3605592 w 5219126"/>
              <a:gd name="connsiteY2" fmla="*/ 2169332 h 6593697"/>
              <a:gd name="connsiteX3" fmla="*/ 1988586 w 5219126"/>
              <a:gd name="connsiteY3" fmla="*/ 3262961 h 6593697"/>
              <a:gd name="connsiteX4" fmla="*/ 1751534 w 5219126"/>
              <a:gd name="connsiteY4" fmla="*/ 3331563 h 6593697"/>
              <a:gd name="connsiteX5" fmla="*/ 5195021 w 5219126"/>
              <a:gd name="connsiteY5" fmla="*/ 3338208 h 6593697"/>
              <a:gd name="connsiteX6" fmla="*/ 5218151 w 5219126"/>
              <a:gd name="connsiteY6" fmla="*/ 6517642 h 6593697"/>
              <a:gd name="connsiteX7" fmla="*/ 5211635 w 5219126"/>
              <a:gd name="connsiteY7" fmla="*/ 6593697 h 6593697"/>
              <a:gd name="connsiteX8" fmla="*/ 1645871 w 5219126"/>
              <a:gd name="connsiteY8" fmla="*/ 6593697 h 6593697"/>
              <a:gd name="connsiteX9" fmla="*/ 1606732 w 5219126"/>
              <a:gd name="connsiteY9" fmla="*/ 3353431 h 6593697"/>
              <a:gd name="connsiteX10" fmla="*/ 1495081 w 5219126"/>
              <a:gd name="connsiteY10" fmla="*/ 3359976 h 6593697"/>
              <a:gd name="connsiteX11" fmla="*/ 144734 w 5219126"/>
              <a:gd name="connsiteY11" fmla="*/ 2780278 h 6593697"/>
              <a:gd name="connsiteX12" fmla="*/ 137001 w 5219126"/>
              <a:gd name="connsiteY12" fmla="*/ 2773159 h 6593697"/>
              <a:gd name="connsiteX13" fmla="*/ 0 w 5219126"/>
              <a:gd name="connsiteY13" fmla="*/ 1965238 h 6593697"/>
              <a:gd name="connsiteX14" fmla="*/ 538764 w 5219126"/>
              <a:gd name="connsiteY14" fmla="*/ 1650905 h 6593697"/>
              <a:gd name="connsiteX15" fmla="*/ 971604 w 5219126"/>
              <a:gd name="connsiteY15" fmla="*/ 2150627 h 6593697"/>
              <a:gd name="connsiteX16" fmla="*/ 1641386 w 5219126"/>
              <a:gd name="connsiteY16" fmla="*/ 2248793 h 6593697"/>
              <a:gd name="connsiteX17" fmla="*/ 2640791 w 5219126"/>
              <a:gd name="connsiteY17" fmla="*/ 1687894 h 6593697"/>
              <a:gd name="connsiteX18" fmla="*/ 2891057 w 5219126"/>
              <a:gd name="connsiteY18" fmla="*/ 535522 h 6593697"/>
              <a:gd name="connsiteX19" fmla="*/ 2818517 w 5219126"/>
              <a:gd name="connsiteY19" fmla="*/ 344210 h 65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9126" h="6593697">
                <a:moveTo>
                  <a:pt x="3682305" y="0"/>
                </a:moveTo>
                <a:cubicBezTo>
                  <a:pt x="3763208" y="185456"/>
                  <a:pt x="3881287" y="358995"/>
                  <a:pt x="3868502" y="720549"/>
                </a:cubicBezTo>
                <a:cubicBezTo>
                  <a:pt x="3855717" y="1082104"/>
                  <a:pt x="3911532" y="1674539"/>
                  <a:pt x="3605592" y="2169332"/>
                </a:cubicBezTo>
                <a:cubicBezTo>
                  <a:pt x="3299858" y="2564572"/>
                  <a:pt x="2671124" y="3028830"/>
                  <a:pt x="1988586" y="3262961"/>
                </a:cubicBezTo>
                <a:lnTo>
                  <a:pt x="1751534" y="3331563"/>
                </a:lnTo>
                <a:lnTo>
                  <a:pt x="5195021" y="3338208"/>
                </a:lnTo>
                <a:cubicBezTo>
                  <a:pt x="5200605" y="4061832"/>
                  <a:pt x="5224168" y="5975060"/>
                  <a:pt x="5218151" y="6517642"/>
                </a:cubicBezTo>
                <a:lnTo>
                  <a:pt x="5211635" y="6593697"/>
                </a:lnTo>
                <a:lnTo>
                  <a:pt x="1645871" y="6593697"/>
                </a:lnTo>
                <a:lnTo>
                  <a:pt x="1606732" y="3353431"/>
                </a:lnTo>
                <a:lnTo>
                  <a:pt x="1495081" y="3359976"/>
                </a:lnTo>
                <a:cubicBezTo>
                  <a:pt x="946512" y="3358234"/>
                  <a:pt x="481189" y="3076211"/>
                  <a:pt x="144734" y="2780278"/>
                </a:cubicBezTo>
                <a:lnTo>
                  <a:pt x="137001" y="2773159"/>
                </a:lnTo>
                <a:lnTo>
                  <a:pt x="0" y="1965238"/>
                </a:lnTo>
                <a:lnTo>
                  <a:pt x="538764" y="1650905"/>
                </a:lnTo>
                <a:cubicBezTo>
                  <a:pt x="613403" y="1838271"/>
                  <a:pt x="786458" y="2015703"/>
                  <a:pt x="971604" y="2150627"/>
                </a:cubicBezTo>
                <a:cubicBezTo>
                  <a:pt x="1152220" y="2242553"/>
                  <a:pt x="1409207" y="2220202"/>
                  <a:pt x="1641386" y="2248793"/>
                </a:cubicBezTo>
                <a:cubicBezTo>
                  <a:pt x="1990713" y="2180028"/>
                  <a:pt x="2432513" y="1973439"/>
                  <a:pt x="2640791" y="1687894"/>
                </a:cubicBezTo>
                <a:cubicBezTo>
                  <a:pt x="2849070" y="1402348"/>
                  <a:pt x="3031813" y="945326"/>
                  <a:pt x="2891057" y="535522"/>
                </a:cubicBezTo>
                <a:lnTo>
                  <a:pt x="2818517" y="344210"/>
                </a:lnTo>
                <a:close/>
              </a:path>
            </a:pathLst>
          </a:custGeom>
          <a:solidFill>
            <a:schemeClr val="accent3">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7779886" y="1562793"/>
            <a:ext cx="3734935" cy="3158294"/>
          </a:xfrm>
        </p:spPr>
        <p:txBody>
          <a:bodyPr anchor="ctr">
            <a:normAutofit/>
          </a:bodyPr>
          <a:lstStyle>
            <a:lvl1pPr algn="ctr">
              <a:defRPr sz="60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8043906" y="4721086"/>
            <a:ext cx="3206894" cy="1152939"/>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Picture Placeholder 11">
            <a:extLst>
              <a:ext uri="{FF2B5EF4-FFF2-40B4-BE49-F238E27FC236}">
                <a16:creationId xmlns:a16="http://schemas.microsoft.com/office/drawing/2014/main" id="{026BCF74-6279-CB37-6D23-399FA7706983}"/>
              </a:ext>
            </a:extLst>
          </p:cNvPr>
          <p:cNvSpPr>
            <a:spLocks noGrp="1"/>
          </p:cNvSpPr>
          <p:nvPr>
            <p:ph type="pic" sz="quarter" idx="13" hasCustomPrompt="1"/>
          </p:nvPr>
        </p:nvSpPr>
        <p:spPr>
          <a:xfrm>
            <a:off x="0" y="0"/>
            <a:ext cx="7102475" cy="6858000"/>
          </a:xfrm>
          <a:prstGeom prst="rect">
            <a:avLst/>
          </a:prstGeom>
          <a:blipFill>
            <a:blip r:embed="rId2">
              <a:alphaModFix amt="60000"/>
            </a:blip>
            <a:stretch>
              <a:fillRect/>
            </a:stretch>
          </a:blipFill>
        </p:spPr>
        <p:txBody>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8019047" y="256032"/>
            <a:ext cx="3256613" cy="365125"/>
          </a:xfrm>
        </p:spPr>
        <p:txBody>
          <a:bodyPr/>
          <a:lstStyle>
            <a:lvl1pPr algn="ct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8207048" y="6356350"/>
            <a:ext cx="2880610" cy="365125"/>
          </a:xfrm>
        </p:spPr>
        <p:txBody>
          <a:bodyPr/>
          <a:lstStyle>
            <a:lvl1pPr algn="ctr">
              <a:defRPr>
                <a:solidFill>
                  <a:schemeClr val="tx2"/>
                </a:solidFill>
              </a:defRPr>
            </a:lvl1pPr>
          </a:lstStyle>
          <a:p>
            <a:fld id="{4BEBB76A-5642-4655-AA5F-D2E8581DD95F}" type="datetimeFigureOut">
              <a:rPr lang="en-US" smtClean="0"/>
              <a:pPr/>
              <a:t>6/3/26</a:t>
            </a:fld>
            <a:endParaRPr lang="en-US"/>
          </a:p>
        </p:txBody>
      </p:sp>
    </p:spTree>
    <p:extLst>
      <p:ext uri="{BB962C8B-B14F-4D97-AF65-F5344CB8AC3E}">
        <p14:creationId xmlns:p14="http://schemas.microsoft.com/office/powerpoint/2010/main" val="17366033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US">
              <a:solidFill>
                <a:schemeClr val="bg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582194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accent1"/>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9567B5E-86DF-77F6-0BDA-80B8F69FCEE7}"/>
              </a:ext>
            </a:extLst>
          </p:cNvPr>
          <p:cNvSpPr>
            <a:spLocks noGrp="1"/>
          </p:cNvSpPr>
          <p:nvPr>
            <p:ph type="title"/>
          </p:nvPr>
        </p:nvSpPr>
        <p:spPr>
          <a:xfrm>
            <a:off x="6348932" y="726616"/>
            <a:ext cx="4386019" cy="1835739"/>
          </a:xfrm>
        </p:spPr>
        <p:txBody>
          <a:bodyPr>
            <a:noAutofit/>
          </a:bodyPr>
          <a:lstStyle>
            <a:lvl1pPr>
              <a:defRPr sz="72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US">
              <a:solidFill>
                <a:schemeClr val="tx2"/>
              </a:solidFill>
            </a:endParaRP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62355"/>
            <a:ext cx="4386019"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7" name="Freeform: Shape 8">
            <a:extLst>
              <a:ext uri="{FF2B5EF4-FFF2-40B4-BE49-F238E27FC236}">
                <a16:creationId xmlns:a16="http://schemas.microsoft.com/office/drawing/2014/main" id="{D0231637-6387-3E40-FCC3-365FC9F5DA58}"/>
              </a:ext>
            </a:extLst>
          </p:cNvPr>
          <p:cNvSpPr/>
          <p:nvPr/>
        </p:nvSpPr>
        <p:spPr>
          <a:xfrm rot="10503176" flipH="1" flipV="1">
            <a:off x="1567549" y="5051293"/>
            <a:ext cx="2065109" cy="18066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90084 w 4687167"/>
              <a:gd name="connsiteY0" fmla="*/ 1 h 3571042"/>
              <a:gd name="connsiteX1" fmla="*/ 4687167 w 4687167"/>
              <a:gd name="connsiteY1" fmla="*/ 292036 h 3571042"/>
              <a:gd name="connsiteX2" fmla="*/ 4161065 w 4687167"/>
              <a:gd name="connsiteY2" fmla="*/ 2317359 h 3571042"/>
              <a:gd name="connsiteX3" fmla="*/ 3515331 w 4687167"/>
              <a:gd name="connsiteY3" fmla="*/ 3294164 h 3571042"/>
              <a:gd name="connsiteX4" fmla="*/ 2940712 w 4687167"/>
              <a:gd name="connsiteY4" fmla="*/ 3514982 h 3571042"/>
              <a:gd name="connsiteX5" fmla="*/ 2001855 w 4687167"/>
              <a:gd name="connsiteY5" fmla="*/ 3570130 h 3571042"/>
              <a:gd name="connsiteX6" fmla="*/ 582997 w 4687167"/>
              <a:gd name="connsiteY6" fmla="*/ 3198192 h 3571042"/>
              <a:gd name="connsiteX7" fmla="*/ 108182 w 4687167"/>
              <a:gd name="connsiteY7" fmla="*/ 1440447 h 3571042"/>
              <a:gd name="connsiteX8" fmla="*/ 90084 w 4687167"/>
              <a:gd name="connsiteY8" fmla="*/ 1 h 3571042"/>
              <a:gd name="connsiteX0" fmla="*/ 10315 w 4607398"/>
              <a:gd name="connsiteY0" fmla="*/ -1 h 3571040"/>
              <a:gd name="connsiteX1" fmla="*/ 4607398 w 4607398"/>
              <a:gd name="connsiteY1" fmla="*/ 292034 h 3571040"/>
              <a:gd name="connsiteX2" fmla="*/ 4081296 w 4607398"/>
              <a:gd name="connsiteY2" fmla="*/ 2317357 h 3571040"/>
              <a:gd name="connsiteX3" fmla="*/ 3435562 w 4607398"/>
              <a:gd name="connsiteY3" fmla="*/ 3294162 h 3571040"/>
              <a:gd name="connsiteX4" fmla="*/ 2860943 w 4607398"/>
              <a:gd name="connsiteY4" fmla="*/ 3514980 h 3571040"/>
              <a:gd name="connsiteX5" fmla="*/ 1922086 w 4607398"/>
              <a:gd name="connsiteY5" fmla="*/ 3570128 h 3571040"/>
              <a:gd name="connsiteX6" fmla="*/ 503228 w 4607398"/>
              <a:gd name="connsiteY6" fmla="*/ 3198190 h 3571040"/>
              <a:gd name="connsiteX7" fmla="*/ 28413 w 4607398"/>
              <a:gd name="connsiteY7" fmla="*/ 1440445 h 3571040"/>
              <a:gd name="connsiteX8" fmla="*/ 10315 w 4607398"/>
              <a:gd name="connsiteY8" fmla="*/ -1 h 3571040"/>
              <a:gd name="connsiteX0" fmla="*/ 257739 w 4854822"/>
              <a:gd name="connsiteY0" fmla="*/ 1 h 3571042"/>
              <a:gd name="connsiteX1" fmla="*/ 4854822 w 4854822"/>
              <a:gd name="connsiteY1" fmla="*/ 292036 h 3571042"/>
              <a:gd name="connsiteX2" fmla="*/ 4328720 w 4854822"/>
              <a:gd name="connsiteY2" fmla="*/ 2317359 h 3571042"/>
              <a:gd name="connsiteX3" fmla="*/ 3682986 w 4854822"/>
              <a:gd name="connsiteY3" fmla="*/ 3294164 h 3571042"/>
              <a:gd name="connsiteX4" fmla="*/ 3108367 w 4854822"/>
              <a:gd name="connsiteY4" fmla="*/ 3514982 h 3571042"/>
              <a:gd name="connsiteX5" fmla="*/ 2169510 w 4854822"/>
              <a:gd name="connsiteY5" fmla="*/ 3570130 h 3571042"/>
              <a:gd name="connsiteX6" fmla="*/ 750652 w 4854822"/>
              <a:gd name="connsiteY6" fmla="*/ 3198192 h 3571042"/>
              <a:gd name="connsiteX7" fmla="*/ 257739 w 4854822"/>
              <a:gd name="connsiteY7" fmla="*/ 1 h 3571042"/>
              <a:gd name="connsiteX0" fmla="*/ 108358 w 4705441"/>
              <a:gd name="connsiteY0" fmla="*/ -1 h 3571040"/>
              <a:gd name="connsiteX1" fmla="*/ 4705441 w 4705441"/>
              <a:gd name="connsiteY1" fmla="*/ 292034 h 3571040"/>
              <a:gd name="connsiteX2" fmla="*/ 4179339 w 4705441"/>
              <a:gd name="connsiteY2" fmla="*/ 2317357 h 3571040"/>
              <a:gd name="connsiteX3" fmla="*/ 3533605 w 4705441"/>
              <a:gd name="connsiteY3" fmla="*/ 3294162 h 3571040"/>
              <a:gd name="connsiteX4" fmla="*/ 2958986 w 4705441"/>
              <a:gd name="connsiteY4" fmla="*/ 3514980 h 3571040"/>
              <a:gd name="connsiteX5" fmla="*/ 2020129 w 4705441"/>
              <a:gd name="connsiteY5" fmla="*/ 3570128 h 3571040"/>
              <a:gd name="connsiteX6" fmla="*/ 601271 w 4705441"/>
              <a:gd name="connsiteY6" fmla="*/ 3198190 h 3571040"/>
              <a:gd name="connsiteX7" fmla="*/ 108358 w 4705441"/>
              <a:gd name="connsiteY7" fmla="*/ -1 h 3571040"/>
              <a:gd name="connsiteX0" fmla="*/ 64393 w 4661476"/>
              <a:gd name="connsiteY0" fmla="*/ 1 h 3571042"/>
              <a:gd name="connsiteX1" fmla="*/ 4661476 w 4661476"/>
              <a:gd name="connsiteY1" fmla="*/ 292036 h 3571042"/>
              <a:gd name="connsiteX2" fmla="*/ 4135374 w 4661476"/>
              <a:gd name="connsiteY2" fmla="*/ 2317359 h 3571042"/>
              <a:gd name="connsiteX3" fmla="*/ 3489640 w 4661476"/>
              <a:gd name="connsiteY3" fmla="*/ 3294164 h 3571042"/>
              <a:gd name="connsiteX4" fmla="*/ 2915021 w 4661476"/>
              <a:gd name="connsiteY4" fmla="*/ 3514982 h 3571042"/>
              <a:gd name="connsiteX5" fmla="*/ 1976164 w 4661476"/>
              <a:gd name="connsiteY5" fmla="*/ 3570130 h 3571042"/>
              <a:gd name="connsiteX6" fmla="*/ 557306 w 4661476"/>
              <a:gd name="connsiteY6" fmla="*/ 3198192 h 3571042"/>
              <a:gd name="connsiteX7" fmla="*/ 64393 w 4661476"/>
              <a:gd name="connsiteY7" fmla="*/ 1 h 357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1476" h="3571042">
                <a:moveTo>
                  <a:pt x="64393" y="1"/>
                </a:moveTo>
                <a:lnTo>
                  <a:pt x="4661476" y="292036"/>
                </a:lnTo>
                <a:cubicBezTo>
                  <a:pt x="4525959" y="1348137"/>
                  <a:pt x="4330680" y="1817004"/>
                  <a:pt x="4135374" y="2317359"/>
                </a:cubicBezTo>
                <a:cubicBezTo>
                  <a:pt x="4110763" y="2413948"/>
                  <a:pt x="3631233" y="3168727"/>
                  <a:pt x="3489640" y="3294164"/>
                </a:cubicBezTo>
                <a:cubicBezTo>
                  <a:pt x="3377966" y="3387190"/>
                  <a:pt x="3097648" y="3446764"/>
                  <a:pt x="2915021" y="3514982"/>
                </a:cubicBezTo>
                <a:cubicBezTo>
                  <a:pt x="2540061" y="3589683"/>
                  <a:pt x="2238890" y="3566987"/>
                  <a:pt x="1976164" y="3570130"/>
                </a:cubicBezTo>
                <a:cubicBezTo>
                  <a:pt x="1713438" y="3573273"/>
                  <a:pt x="795942" y="3269497"/>
                  <a:pt x="557306" y="3198192"/>
                </a:cubicBezTo>
                <a:cubicBezTo>
                  <a:pt x="238678" y="2603171"/>
                  <a:pt x="-157115" y="1457061"/>
                  <a:pt x="64393" y="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Isosceles Triangle 2">
            <a:extLst>
              <a:ext uri="{FF2B5EF4-FFF2-40B4-BE49-F238E27FC236}">
                <a16:creationId xmlns:a16="http://schemas.microsoft.com/office/drawing/2014/main" id="{1424B7C7-4D96-C302-F15D-838BBA879275}"/>
              </a:ext>
            </a:extLst>
          </p:cNvPr>
          <p:cNvSpPr/>
          <p:nvPr/>
        </p:nvSpPr>
        <p:spPr>
          <a:xfrm rot="19965887">
            <a:off x="567663" y="1804783"/>
            <a:ext cx="2000082" cy="1803398"/>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10">
            <a:extLst>
              <a:ext uri="{FF2B5EF4-FFF2-40B4-BE49-F238E27FC236}">
                <a16:creationId xmlns:a16="http://schemas.microsoft.com/office/drawing/2014/main" id="{C5787402-CD40-9AD5-FD38-9B36D34D43CF}"/>
              </a:ext>
            </a:extLst>
          </p:cNvPr>
          <p:cNvSpPr/>
          <p:nvPr/>
        </p:nvSpPr>
        <p:spPr>
          <a:xfrm rot="11287850">
            <a:off x="479595" y="4629804"/>
            <a:ext cx="975445" cy="217297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E332E53C-C30B-5642-0C44-B8FA76323A08}"/>
              </a:ext>
            </a:extLst>
          </p:cNvPr>
          <p:cNvSpPr/>
          <p:nvPr/>
        </p:nvSpPr>
        <p:spPr>
          <a:xfrm rot="15264538">
            <a:off x="1574223" y="3234587"/>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E7C1F39-DD1E-4113-073E-277138779273}"/>
              </a:ext>
            </a:extLst>
          </p:cNvPr>
          <p:cNvGrpSpPr/>
          <p:nvPr/>
        </p:nvGrpSpPr>
        <p:grpSpPr>
          <a:xfrm>
            <a:off x="2124649" y="5786831"/>
            <a:ext cx="694344" cy="372197"/>
            <a:chOff x="5447388" y="3100610"/>
            <a:chExt cx="1500891" cy="804540"/>
          </a:xfrm>
        </p:grpSpPr>
        <p:sp>
          <p:nvSpPr>
            <p:cNvPr id="12" name="Oval 11">
              <a:extLst>
                <a:ext uri="{FF2B5EF4-FFF2-40B4-BE49-F238E27FC236}">
                  <a16:creationId xmlns:a16="http://schemas.microsoft.com/office/drawing/2014/main" id="{1CF7F074-8ECF-C7D4-BF80-5A3C1855064D}"/>
                </a:ext>
              </a:extLst>
            </p:cNvPr>
            <p:cNvSpPr/>
            <p:nvPr/>
          </p:nvSpPr>
          <p:spPr>
            <a:xfrm>
              <a:off x="5447388" y="3266522"/>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22">
              <a:extLst>
                <a:ext uri="{FF2B5EF4-FFF2-40B4-BE49-F238E27FC236}">
                  <a16:creationId xmlns:a16="http://schemas.microsoft.com/office/drawing/2014/main" id="{0094DC20-25F6-CAE9-A211-905A09B64FFD}"/>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DB8B80F1-9B87-C741-3FC6-E401AAFF1E35}"/>
                </a:ext>
              </a:extLst>
            </p:cNvPr>
            <p:cNvSpPr/>
            <p:nvPr/>
          </p:nvSpPr>
          <p:spPr>
            <a:xfrm>
              <a:off x="6406985" y="3100610"/>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24">
              <a:extLst>
                <a:ext uri="{FF2B5EF4-FFF2-40B4-BE49-F238E27FC236}">
                  <a16:creationId xmlns:a16="http://schemas.microsoft.com/office/drawing/2014/main" id="{8D62373B-5B38-7699-B61A-AFCE7556FF5A}"/>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25">
              <a:extLst>
                <a:ext uri="{FF2B5EF4-FFF2-40B4-BE49-F238E27FC236}">
                  <a16:creationId xmlns:a16="http://schemas.microsoft.com/office/drawing/2014/main" id="{51BEFA82-A7D0-74DB-7543-5621532E8ED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3EE302B7-86D6-4E84-71E2-DE040EE1C12A}"/>
              </a:ext>
            </a:extLst>
          </p:cNvPr>
          <p:cNvGrpSpPr/>
          <p:nvPr/>
        </p:nvGrpSpPr>
        <p:grpSpPr>
          <a:xfrm rot="10991591" flipH="1">
            <a:off x="1327081" y="2606090"/>
            <a:ext cx="707560" cy="303275"/>
            <a:chOff x="9017281" y="2382447"/>
            <a:chExt cx="707560" cy="303275"/>
          </a:xfrm>
        </p:grpSpPr>
        <p:sp>
          <p:nvSpPr>
            <p:cNvPr id="18" name="Oval 17">
              <a:extLst>
                <a:ext uri="{FF2B5EF4-FFF2-40B4-BE49-F238E27FC236}">
                  <a16:creationId xmlns:a16="http://schemas.microsoft.com/office/drawing/2014/main" id="{6D0B3CCD-C0BF-3FB5-D6C7-3B8B3B3AF442}"/>
                </a:ext>
              </a:extLst>
            </p:cNvPr>
            <p:cNvSpPr/>
            <p:nvPr/>
          </p:nvSpPr>
          <p:spPr>
            <a:xfrm rot="11328795" flipH="1" flipV="1">
              <a:off x="9017281" y="2390279"/>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28">
              <a:extLst>
                <a:ext uri="{FF2B5EF4-FFF2-40B4-BE49-F238E27FC236}">
                  <a16:creationId xmlns:a16="http://schemas.microsoft.com/office/drawing/2014/main" id="{C4C51C94-0A97-BC2F-B922-BEF6E3902CEB}"/>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07045480-442E-EAAD-4BF6-63B4048B3C6E}"/>
                </a:ext>
              </a:extLst>
            </p:cNvPr>
            <p:cNvSpPr/>
            <p:nvPr/>
          </p:nvSpPr>
          <p:spPr>
            <a:xfrm rot="11328795" flipH="1" flipV="1">
              <a:off x="9467729" y="2382447"/>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30">
              <a:extLst>
                <a:ext uri="{FF2B5EF4-FFF2-40B4-BE49-F238E27FC236}">
                  <a16:creationId xmlns:a16="http://schemas.microsoft.com/office/drawing/2014/main" id="{D5357494-165D-1677-CD4F-53F6F4B919A6}"/>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Shape 31">
            <a:extLst>
              <a:ext uri="{FF2B5EF4-FFF2-40B4-BE49-F238E27FC236}">
                <a16:creationId xmlns:a16="http://schemas.microsoft.com/office/drawing/2014/main" id="{B1773356-1EEA-0DC4-82B7-D69707B0DD32}"/>
              </a:ext>
            </a:extLst>
          </p:cNvPr>
          <p:cNvSpPr/>
          <p:nvPr userDrawn="1"/>
        </p:nvSpPr>
        <p:spPr>
          <a:xfrm rot="11328795" flipH="1" flipV="1">
            <a:off x="1634081" y="29836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Tree>
    <p:extLst>
      <p:ext uri="{BB962C8B-B14F-4D97-AF65-F5344CB8AC3E}">
        <p14:creationId xmlns:p14="http://schemas.microsoft.com/office/powerpoint/2010/main" val="1432938526"/>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US">
              <a:solidFill>
                <a:schemeClr val="tx2"/>
              </a:solidFill>
            </a:endParaRP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a:p>
            <a:pPr algn="ctr"/>
            <a:endParaRPr lang="en-US">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Tree>
    <p:extLst>
      <p:ext uri="{BB962C8B-B14F-4D97-AF65-F5344CB8AC3E}">
        <p14:creationId xmlns:p14="http://schemas.microsoft.com/office/powerpoint/2010/main" val="61928951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2003828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F484405-6C7A-E60E-D5CF-EF717AA2D775}"/>
              </a:ext>
            </a:extLst>
          </p:cNvPr>
          <p:cNvSpPr/>
          <p:nvPr/>
        </p:nvSpPr>
        <p:spPr>
          <a:xfrm rot="968660" flipH="1" flipV="1">
            <a:off x="66210" y="50848"/>
            <a:ext cx="12708923" cy="5633014"/>
          </a:xfrm>
          <a:custGeom>
            <a:avLst/>
            <a:gdLst>
              <a:gd name="connsiteX0" fmla="*/ 8493809 w 12708923"/>
              <a:gd name="connsiteY0" fmla="*/ 5182296 h 5633014"/>
              <a:gd name="connsiteX1" fmla="*/ 6936782 w 12708923"/>
              <a:gd name="connsiteY1" fmla="*/ 5633014 h 5633014"/>
              <a:gd name="connsiteX2" fmla="*/ 6806737 w 12708923"/>
              <a:gd name="connsiteY2" fmla="*/ 5468563 h 5633014"/>
              <a:gd name="connsiteX3" fmla="*/ 6286356 w 12708923"/>
              <a:gd name="connsiteY3" fmla="*/ 4559771 h 5633014"/>
              <a:gd name="connsiteX4" fmla="*/ 6351049 w 12708923"/>
              <a:gd name="connsiteY4" fmla="*/ 2638685 h 5633014"/>
              <a:gd name="connsiteX5" fmla="*/ 6484589 w 12708923"/>
              <a:gd name="connsiteY5" fmla="*/ 2344774 h 5633014"/>
              <a:gd name="connsiteX6" fmla="*/ 6486236 w 12708923"/>
              <a:gd name="connsiteY6" fmla="*/ 2341768 h 5633014"/>
              <a:gd name="connsiteX7" fmla="*/ 6295801 w 12708923"/>
              <a:gd name="connsiteY7" fmla="*/ 2558036 h 5633014"/>
              <a:gd name="connsiteX8" fmla="*/ 4996641 w 12708923"/>
              <a:gd name="connsiteY8" fmla="*/ 3522488 h 5633014"/>
              <a:gd name="connsiteX9" fmla="*/ 1755903 w 12708923"/>
              <a:gd name="connsiteY9" fmla="*/ 3321467 h 5633014"/>
              <a:gd name="connsiteX10" fmla="*/ 341689 w 12708923"/>
              <a:gd name="connsiteY10" fmla="*/ 1564029 h 5633014"/>
              <a:gd name="connsiteX11" fmla="*/ 38329 w 12708923"/>
              <a:gd name="connsiteY11" fmla="*/ 617796 h 5633014"/>
              <a:gd name="connsiteX12" fmla="*/ 0 w 12708923"/>
              <a:gd name="connsiteY12" fmla="*/ 501476 h 5633014"/>
              <a:gd name="connsiteX13" fmla="*/ 1200521 w 12708923"/>
              <a:gd name="connsiteY13" fmla="*/ 153957 h 5633014"/>
              <a:gd name="connsiteX14" fmla="*/ 1696947 w 12708923"/>
              <a:gd name="connsiteY14" fmla="*/ 139509 h 5633014"/>
              <a:gd name="connsiteX15" fmla="*/ 7170680 w 12708923"/>
              <a:gd name="connsiteY15" fmla="*/ 186960 h 5633014"/>
              <a:gd name="connsiteX16" fmla="*/ 6915841 w 12708923"/>
              <a:gd name="connsiteY16" fmla="*/ 1624595 h 5633014"/>
              <a:gd name="connsiteX17" fmla="*/ 6882071 w 12708923"/>
              <a:gd name="connsiteY17" fmla="*/ 1720315 h 5633014"/>
              <a:gd name="connsiteX18" fmla="*/ 6926961 w 12708923"/>
              <a:gd name="connsiteY18" fmla="*/ 1659818 h 5633014"/>
              <a:gd name="connsiteX19" fmla="*/ 8986392 w 12708923"/>
              <a:gd name="connsiteY19" fmla="*/ 191287 h 5633014"/>
              <a:gd name="connsiteX20" fmla="*/ 12708923 w 12708923"/>
              <a:gd name="connsiteY20" fmla="*/ 1329451 h 5633014"/>
              <a:gd name="connsiteX21" fmla="*/ 11551315 w 12708923"/>
              <a:gd name="connsiteY21" fmla="*/ 2444351 h 5633014"/>
              <a:gd name="connsiteX22" fmla="*/ 10608097 w 12708923"/>
              <a:gd name="connsiteY22" fmla="*/ 1801280 h 5633014"/>
              <a:gd name="connsiteX23" fmla="*/ 9516657 w 12708923"/>
              <a:gd name="connsiteY23" fmla="*/ 1844412 h 5633014"/>
              <a:gd name="connsiteX24" fmla="*/ 8147265 w 12708923"/>
              <a:gd name="connsiteY24" fmla="*/ 3063993 h 5633014"/>
              <a:gd name="connsiteX25" fmla="*/ 8190803 w 12708923"/>
              <a:gd name="connsiteY25" fmla="*/ 4735422 h 563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708923" h="5633014">
                <a:moveTo>
                  <a:pt x="8493809" y="5182296"/>
                </a:moveTo>
                <a:lnTo>
                  <a:pt x="6936782" y="5633014"/>
                </a:lnTo>
                <a:lnTo>
                  <a:pt x="6806737" y="5468563"/>
                </a:lnTo>
                <a:cubicBezTo>
                  <a:pt x="6585848" y="5179610"/>
                  <a:pt x="6370430" y="4851996"/>
                  <a:pt x="6286356" y="4559771"/>
                </a:cubicBezTo>
                <a:cubicBezTo>
                  <a:pt x="6118207" y="3975320"/>
                  <a:pt x="6101417" y="3529915"/>
                  <a:pt x="6351049" y="2638685"/>
                </a:cubicBezTo>
                <a:cubicBezTo>
                  <a:pt x="6385577" y="2549005"/>
                  <a:pt x="6430173" y="2450070"/>
                  <a:pt x="6484589" y="2344774"/>
                </a:cubicBezTo>
                <a:lnTo>
                  <a:pt x="6486236" y="2341768"/>
                </a:lnTo>
                <a:lnTo>
                  <a:pt x="6295801" y="2558036"/>
                </a:lnTo>
                <a:cubicBezTo>
                  <a:pt x="5911769" y="2965774"/>
                  <a:pt x="5419884" y="3354069"/>
                  <a:pt x="4996641" y="3522488"/>
                </a:cubicBezTo>
                <a:cubicBezTo>
                  <a:pt x="4220829" y="3679339"/>
                  <a:pt x="2641999" y="3646373"/>
                  <a:pt x="1755903" y="3321467"/>
                </a:cubicBezTo>
                <a:cubicBezTo>
                  <a:pt x="927700" y="2895235"/>
                  <a:pt x="639162" y="2091994"/>
                  <a:pt x="341689" y="1564029"/>
                </a:cubicBezTo>
                <a:cubicBezTo>
                  <a:pt x="244267" y="1266179"/>
                  <a:pt x="200500" y="1111580"/>
                  <a:pt x="38329" y="617796"/>
                </a:cubicBezTo>
                <a:lnTo>
                  <a:pt x="0" y="501476"/>
                </a:lnTo>
                <a:lnTo>
                  <a:pt x="1200521" y="153957"/>
                </a:lnTo>
                <a:lnTo>
                  <a:pt x="1696947" y="139509"/>
                </a:lnTo>
                <a:cubicBezTo>
                  <a:pt x="3513718" y="107221"/>
                  <a:pt x="5388357" y="186024"/>
                  <a:pt x="7170680" y="186960"/>
                </a:cubicBezTo>
                <a:cubicBezTo>
                  <a:pt x="7244004" y="202764"/>
                  <a:pt x="7104510" y="1058103"/>
                  <a:pt x="6915841" y="1624595"/>
                </a:cubicBezTo>
                <a:lnTo>
                  <a:pt x="6882071" y="1720315"/>
                </a:lnTo>
                <a:lnTo>
                  <a:pt x="6926961" y="1659818"/>
                </a:lnTo>
                <a:cubicBezTo>
                  <a:pt x="7390522" y="1064003"/>
                  <a:pt x="8087273" y="453886"/>
                  <a:pt x="8986392" y="191287"/>
                </a:cubicBezTo>
                <a:cubicBezTo>
                  <a:pt x="11028586" y="-313606"/>
                  <a:pt x="11288804" y="220443"/>
                  <a:pt x="12708923" y="1329451"/>
                </a:cubicBezTo>
                <a:lnTo>
                  <a:pt x="11551315" y="2444351"/>
                </a:lnTo>
                <a:cubicBezTo>
                  <a:pt x="11189705" y="2199999"/>
                  <a:pt x="10959519" y="1963438"/>
                  <a:pt x="10608097" y="1801280"/>
                </a:cubicBezTo>
                <a:cubicBezTo>
                  <a:pt x="10283584" y="1707199"/>
                  <a:pt x="9886476" y="1777345"/>
                  <a:pt x="9516657" y="1844412"/>
                </a:cubicBezTo>
                <a:cubicBezTo>
                  <a:pt x="9002746" y="2060654"/>
                  <a:pt x="8368242" y="2582157"/>
                  <a:pt x="8147265" y="3063993"/>
                </a:cubicBezTo>
                <a:cubicBezTo>
                  <a:pt x="7926289" y="3545828"/>
                  <a:pt x="7781925" y="4115955"/>
                  <a:pt x="8190803" y="4735422"/>
                </a:cubicBezTo>
                <a:close/>
              </a:path>
            </a:pathLst>
          </a:custGeom>
          <a:solidFill>
            <a:schemeClr val="tx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tx2"/>
                </a:solidFill>
              </a:defRPr>
            </a:lvl1pPr>
          </a:lstStyle>
          <a:p>
            <a:r>
              <a:rPr lang="en-US"/>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45746558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C85FFC0-C72F-F900-5CFF-B84179718FA0}"/>
              </a:ext>
            </a:extLst>
          </p:cNvPr>
          <p:cNvSpPr/>
          <p:nvPr/>
        </p:nvSpPr>
        <p:spPr>
          <a:xfrm rot="2224783">
            <a:off x="3460161" y="6163445"/>
            <a:ext cx="1518870" cy="701868"/>
          </a:xfrm>
          <a:custGeom>
            <a:avLst/>
            <a:gdLst>
              <a:gd name="connsiteX0" fmla="*/ 0 w 1518870"/>
              <a:gd name="connsiteY0" fmla="*/ 37648 h 701868"/>
              <a:gd name="connsiteX1" fmla="*/ 303252 w 1518870"/>
              <a:gd name="connsiteY1" fmla="*/ 0 h 701868"/>
              <a:gd name="connsiteX2" fmla="*/ 312983 w 1518870"/>
              <a:gd name="connsiteY2" fmla="*/ 64029 h 701868"/>
              <a:gd name="connsiteX3" fmla="*/ 569092 w 1518870"/>
              <a:gd name="connsiteY3" fmla="*/ 344065 h 701868"/>
              <a:gd name="connsiteX4" fmla="*/ 945952 w 1518870"/>
              <a:gd name="connsiteY4" fmla="*/ 345461 h 701868"/>
              <a:gd name="connsiteX5" fmla="*/ 1122743 w 1518870"/>
              <a:gd name="connsiteY5" fmla="*/ 215368 h 701868"/>
              <a:gd name="connsiteX6" fmla="*/ 1167260 w 1518870"/>
              <a:gd name="connsiteY6" fmla="*/ 10709 h 701868"/>
              <a:gd name="connsiteX7" fmla="*/ 1518870 w 1518870"/>
              <a:gd name="connsiteY7" fmla="*/ 17669 h 701868"/>
              <a:gd name="connsiteX8" fmla="*/ 1468399 w 1518870"/>
              <a:gd name="connsiteY8" fmla="*/ 228933 h 701868"/>
              <a:gd name="connsiteX9" fmla="*/ 1457666 w 1518870"/>
              <a:gd name="connsiteY9" fmla="*/ 253966 h 701868"/>
              <a:gd name="connsiteX10" fmla="*/ 875969 w 1518870"/>
              <a:gd name="connsiteY10" fmla="*/ 693577 h 701868"/>
              <a:gd name="connsiteX11" fmla="*/ 791461 w 1518870"/>
              <a:gd name="connsiteY11" fmla="*/ 701224 h 701868"/>
              <a:gd name="connsiteX12" fmla="*/ 368779 w 1518870"/>
              <a:gd name="connsiteY12" fmla="*/ 625445 h 701868"/>
              <a:gd name="connsiteX13" fmla="*/ 61659 w 1518870"/>
              <a:gd name="connsiteY13" fmla="*/ 265426 h 701868"/>
              <a:gd name="connsiteX14" fmla="*/ 0 w 1518870"/>
              <a:gd name="connsiteY14" fmla="*/ 37648 h 7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18870" h="701868">
                <a:moveTo>
                  <a:pt x="0" y="37648"/>
                </a:moveTo>
                <a:lnTo>
                  <a:pt x="303252" y="0"/>
                </a:lnTo>
                <a:lnTo>
                  <a:pt x="312983" y="64029"/>
                </a:lnTo>
                <a:cubicBezTo>
                  <a:pt x="338033" y="198934"/>
                  <a:pt x="463598" y="297160"/>
                  <a:pt x="569092" y="344065"/>
                </a:cubicBezTo>
                <a:cubicBezTo>
                  <a:pt x="674587" y="390971"/>
                  <a:pt x="834572" y="380155"/>
                  <a:pt x="945952" y="345461"/>
                </a:cubicBezTo>
                <a:cubicBezTo>
                  <a:pt x="1008106" y="301868"/>
                  <a:pt x="1085531" y="268541"/>
                  <a:pt x="1122743" y="215368"/>
                </a:cubicBezTo>
                <a:cubicBezTo>
                  <a:pt x="1154385" y="149614"/>
                  <a:pt x="1175758" y="73970"/>
                  <a:pt x="1167260" y="10709"/>
                </a:cubicBezTo>
                <a:lnTo>
                  <a:pt x="1518870" y="17669"/>
                </a:lnTo>
                <a:cubicBezTo>
                  <a:pt x="1514499" y="60264"/>
                  <a:pt x="1500988" y="139585"/>
                  <a:pt x="1468399" y="228933"/>
                </a:cubicBezTo>
                <a:lnTo>
                  <a:pt x="1457666" y="253966"/>
                </a:lnTo>
                <a:lnTo>
                  <a:pt x="875969" y="693577"/>
                </a:lnTo>
                <a:lnTo>
                  <a:pt x="791461" y="701224"/>
                </a:lnTo>
                <a:cubicBezTo>
                  <a:pt x="626165" y="707270"/>
                  <a:pt x="476661" y="669904"/>
                  <a:pt x="368779" y="625445"/>
                </a:cubicBezTo>
                <a:cubicBezTo>
                  <a:pt x="201773" y="535717"/>
                  <a:pt x="123122" y="363392"/>
                  <a:pt x="61659" y="265426"/>
                </a:cubicBezTo>
                <a:cubicBezTo>
                  <a:pt x="196" y="167459"/>
                  <a:pt x="6392" y="101343"/>
                  <a:pt x="0" y="3764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Star: 7 Points 2">
            <a:extLst>
              <a:ext uri="{FF2B5EF4-FFF2-40B4-BE49-F238E27FC236}">
                <a16:creationId xmlns:a16="http://schemas.microsoft.com/office/drawing/2014/main" id="{5C79B494-291B-B728-22C2-A04C8813E221}"/>
              </a:ext>
            </a:extLst>
          </p:cNvPr>
          <p:cNvSpPr/>
          <p:nvPr/>
        </p:nvSpPr>
        <p:spPr>
          <a:xfrm rot="21274765">
            <a:off x="331639" y="5073968"/>
            <a:ext cx="1519655" cy="144205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1EDA6F9-D626-7F1E-9068-182DE158B879}"/>
              </a:ext>
            </a:extLst>
          </p:cNvPr>
          <p:cNvSpPr/>
          <p:nvPr/>
        </p:nvSpPr>
        <p:spPr>
          <a:xfrm rot="1467941">
            <a:off x="8623787" y="5673711"/>
            <a:ext cx="617481" cy="1365896"/>
          </a:xfrm>
          <a:custGeom>
            <a:avLst/>
            <a:gdLst>
              <a:gd name="connsiteX0" fmla="*/ 2202 w 617481"/>
              <a:gd name="connsiteY0" fmla="*/ 0 h 1365896"/>
              <a:gd name="connsiteX1" fmla="*/ 615043 w 617481"/>
              <a:gd name="connsiteY1" fmla="*/ 2920 h 1365896"/>
              <a:gd name="connsiteX2" fmla="*/ 613971 w 617481"/>
              <a:gd name="connsiteY2" fmla="*/ 871557 h 1365896"/>
              <a:gd name="connsiteX3" fmla="*/ 613818 w 617481"/>
              <a:gd name="connsiteY3" fmla="*/ 1094934 h 1365896"/>
              <a:gd name="connsiteX4" fmla="*/ 18300 w 617481"/>
              <a:gd name="connsiteY4" fmla="*/ 1365896 h 1365896"/>
              <a:gd name="connsiteX5" fmla="*/ 17300 w 617481"/>
              <a:gd name="connsiteY5" fmla="*/ 1331318 h 1365896"/>
              <a:gd name="connsiteX6" fmla="*/ 5567 w 617481"/>
              <a:gd name="connsiteY6" fmla="*/ 610848 h 1365896"/>
              <a:gd name="connsiteX7" fmla="*/ 2202 w 617481"/>
              <a:gd name="connsiteY7" fmla="*/ 0 h 136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481" h="1365896">
                <a:moveTo>
                  <a:pt x="2202" y="0"/>
                </a:moveTo>
                <a:lnTo>
                  <a:pt x="615043" y="2920"/>
                </a:lnTo>
                <a:cubicBezTo>
                  <a:pt x="622245" y="16997"/>
                  <a:pt x="610894" y="627629"/>
                  <a:pt x="613971" y="871557"/>
                </a:cubicBezTo>
                <a:lnTo>
                  <a:pt x="613818" y="1094934"/>
                </a:lnTo>
                <a:lnTo>
                  <a:pt x="18300" y="1365896"/>
                </a:lnTo>
                <a:lnTo>
                  <a:pt x="17300" y="1331318"/>
                </a:lnTo>
                <a:cubicBezTo>
                  <a:pt x="10777" y="1061317"/>
                  <a:pt x="9486" y="776926"/>
                  <a:pt x="5567" y="610848"/>
                </a:cubicBezTo>
                <a:cubicBezTo>
                  <a:pt x="1449" y="373868"/>
                  <a:pt x="-2652" y="175470"/>
                  <a:pt x="2202"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8" name="Isosceles Triangle 2">
            <a:extLst>
              <a:ext uri="{FF2B5EF4-FFF2-40B4-BE49-F238E27FC236}">
                <a16:creationId xmlns:a16="http://schemas.microsoft.com/office/drawing/2014/main" id="{A5863C22-1CC1-75C0-6215-0F40FA296272}"/>
              </a:ext>
            </a:extLst>
          </p:cNvPr>
          <p:cNvSpPr/>
          <p:nvPr/>
        </p:nvSpPr>
        <p:spPr>
          <a:xfrm rot="1025276">
            <a:off x="1497091" y="3148569"/>
            <a:ext cx="1266102" cy="1141596"/>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7 Points 2">
            <a:extLst>
              <a:ext uri="{FF2B5EF4-FFF2-40B4-BE49-F238E27FC236}">
                <a16:creationId xmlns:a16="http://schemas.microsoft.com/office/drawing/2014/main" id="{0E2B8178-BE8F-880E-D752-724082F4161B}"/>
              </a:ext>
            </a:extLst>
          </p:cNvPr>
          <p:cNvSpPr/>
          <p:nvPr/>
        </p:nvSpPr>
        <p:spPr>
          <a:xfrm rot="15264538">
            <a:off x="10090562" y="3888117"/>
            <a:ext cx="1231246" cy="124049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5AD7C05-D49D-B531-DDC8-D946DE455494}"/>
              </a:ext>
            </a:extLst>
          </p:cNvPr>
          <p:cNvSpPr/>
          <p:nvPr/>
        </p:nvSpPr>
        <p:spPr>
          <a:xfrm rot="1588828">
            <a:off x="2210220" y="500078"/>
            <a:ext cx="1421719" cy="6936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7">
            <a:extLst>
              <a:ext uri="{FF2B5EF4-FFF2-40B4-BE49-F238E27FC236}">
                <a16:creationId xmlns:a16="http://schemas.microsoft.com/office/drawing/2014/main" id="{5C559778-C467-990D-8502-F365F2214034}"/>
              </a:ext>
            </a:extLst>
          </p:cNvPr>
          <p:cNvSpPr/>
          <p:nvPr/>
        </p:nvSpPr>
        <p:spPr>
          <a:xfrm rot="18749635" flipH="1">
            <a:off x="10246917" y="837086"/>
            <a:ext cx="1186677" cy="1024181"/>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5854958E-645E-B6CF-370B-2EDD2064B066}"/>
              </a:ext>
            </a:extLst>
          </p:cNvPr>
          <p:cNvSpPr/>
          <p:nvPr/>
        </p:nvSpPr>
        <p:spPr>
          <a:xfrm rot="2913124">
            <a:off x="-144485" y="1340695"/>
            <a:ext cx="1103812" cy="1086017"/>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EED3D5A-A101-980D-FA2C-40E1FD3410BE}"/>
              </a:ext>
            </a:extLst>
          </p:cNvPr>
          <p:cNvSpPr/>
          <p:nvPr/>
        </p:nvSpPr>
        <p:spPr>
          <a:xfrm rot="10281995">
            <a:off x="7991797" y="51988"/>
            <a:ext cx="976375" cy="91078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84403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9CF005CF-205E-3608-F581-10406FA6EC17}"/>
              </a:ext>
            </a:extLst>
          </p:cNvPr>
          <p:cNvSpPr/>
          <p:nvPr/>
        </p:nvSpPr>
        <p:spPr>
          <a:xfrm rot="2011926">
            <a:off x="8444242" y="5591564"/>
            <a:ext cx="1034517" cy="1675605"/>
          </a:xfrm>
          <a:custGeom>
            <a:avLst/>
            <a:gdLst>
              <a:gd name="connsiteX0" fmla="*/ 3689 w 1034517"/>
              <a:gd name="connsiteY0" fmla="*/ 0 h 1675605"/>
              <a:gd name="connsiteX1" fmla="*/ 1030432 w 1034517"/>
              <a:gd name="connsiteY1" fmla="*/ 3677 h 1675605"/>
              <a:gd name="connsiteX2" fmla="*/ 1027730 w 1034517"/>
              <a:gd name="connsiteY2" fmla="*/ 963081 h 1675605"/>
              <a:gd name="connsiteX3" fmla="*/ 1027878 w 1034517"/>
              <a:gd name="connsiteY3" fmla="*/ 1013630 h 1675605"/>
              <a:gd name="connsiteX4" fmla="*/ 28960 w 1034517"/>
              <a:gd name="connsiteY4" fmla="*/ 1675605 h 1675605"/>
              <a:gd name="connsiteX5" fmla="*/ 22225 w 1034517"/>
              <a:gd name="connsiteY5" fmla="*/ 1420730 h 1675605"/>
              <a:gd name="connsiteX6" fmla="*/ 9327 w 1034517"/>
              <a:gd name="connsiteY6" fmla="*/ 769240 h 1675605"/>
              <a:gd name="connsiteX7" fmla="*/ 3689 w 1034517"/>
              <a:gd name="connsiteY7" fmla="*/ 0 h 1675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4517" h="1675605">
                <a:moveTo>
                  <a:pt x="3689" y="0"/>
                </a:moveTo>
                <a:lnTo>
                  <a:pt x="1030432" y="3677"/>
                </a:lnTo>
                <a:cubicBezTo>
                  <a:pt x="1040991" y="19188"/>
                  <a:pt x="1027750" y="609868"/>
                  <a:pt x="1027730" y="963081"/>
                </a:cubicBezTo>
                <a:lnTo>
                  <a:pt x="1027878" y="1013630"/>
                </a:lnTo>
                <a:lnTo>
                  <a:pt x="28960" y="1675605"/>
                </a:lnTo>
                <a:lnTo>
                  <a:pt x="22225" y="1420730"/>
                </a:lnTo>
                <a:cubicBezTo>
                  <a:pt x="16698" y="1166759"/>
                  <a:pt x="14251" y="926095"/>
                  <a:pt x="9327" y="769240"/>
                </a:cubicBezTo>
                <a:cubicBezTo>
                  <a:pt x="2428" y="470811"/>
                  <a:pt x="-4444" y="220969"/>
                  <a:pt x="3689"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29B99026-428B-6924-9AE4-8C05B0563881}"/>
              </a:ext>
            </a:extLst>
          </p:cNvPr>
          <p:cNvSpPr/>
          <p:nvPr/>
        </p:nvSpPr>
        <p:spPr>
          <a:xfrm rot="2913124">
            <a:off x="2682275" y="5364442"/>
            <a:ext cx="1717203" cy="1697039"/>
          </a:xfrm>
          <a:custGeom>
            <a:avLst/>
            <a:gdLst>
              <a:gd name="connsiteX0" fmla="*/ 299160 w 1717203"/>
              <a:gd name="connsiteY0" fmla="*/ 205772 h 1697039"/>
              <a:gd name="connsiteX1" fmla="*/ 794372 w 1717203"/>
              <a:gd name="connsiteY1" fmla="*/ 213 h 1697039"/>
              <a:gd name="connsiteX2" fmla="*/ 1481443 w 1717203"/>
              <a:gd name="connsiteY2" fmla="*/ 228650 h 1697039"/>
              <a:gd name="connsiteX3" fmla="*/ 1713706 w 1717203"/>
              <a:gd name="connsiteY3" fmla="*/ 766609 h 1697039"/>
              <a:gd name="connsiteX4" fmla="*/ 1717203 w 1717203"/>
              <a:gd name="connsiteY4" fmla="*/ 850736 h 1697039"/>
              <a:gd name="connsiteX5" fmla="*/ 993858 w 1717203"/>
              <a:gd name="connsiteY5" fmla="*/ 1669827 h 1697039"/>
              <a:gd name="connsiteX6" fmla="*/ 934806 w 1717203"/>
              <a:gd name="connsiteY6" fmla="*/ 1684818 h 1697039"/>
              <a:gd name="connsiteX7" fmla="*/ 706772 w 1717203"/>
              <a:gd name="connsiteY7" fmla="*/ 1689826 h 1697039"/>
              <a:gd name="connsiteX8" fmla="*/ 6695 w 1717203"/>
              <a:gd name="connsiteY8" fmla="*/ 913575 h 1697039"/>
              <a:gd name="connsiteX9" fmla="*/ 255062 w 1717203"/>
              <a:gd name="connsiteY9" fmla="*/ 259118 h 1697039"/>
              <a:gd name="connsiteX10" fmla="*/ 299160 w 1717203"/>
              <a:gd name="connsiteY10" fmla="*/ 205772 h 16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03" h="1697039">
                <a:moveTo>
                  <a:pt x="299160" y="205772"/>
                </a:moveTo>
                <a:cubicBezTo>
                  <a:pt x="414905" y="86401"/>
                  <a:pt x="615524" y="4657"/>
                  <a:pt x="794372" y="213"/>
                </a:cubicBezTo>
                <a:cubicBezTo>
                  <a:pt x="998768" y="-4865"/>
                  <a:pt x="1333660" y="80867"/>
                  <a:pt x="1481443" y="228650"/>
                </a:cubicBezTo>
                <a:cubicBezTo>
                  <a:pt x="1573807" y="321015"/>
                  <a:pt x="1685825" y="535804"/>
                  <a:pt x="1713706" y="766609"/>
                </a:cubicBezTo>
                <a:lnTo>
                  <a:pt x="1717203" y="850736"/>
                </a:lnTo>
                <a:lnTo>
                  <a:pt x="993858" y="1669827"/>
                </a:lnTo>
                <a:lnTo>
                  <a:pt x="934806" y="1684818"/>
                </a:lnTo>
                <a:cubicBezTo>
                  <a:pt x="852938" y="1699378"/>
                  <a:pt x="775269" y="1700776"/>
                  <a:pt x="706772" y="1689826"/>
                </a:cubicBezTo>
                <a:cubicBezTo>
                  <a:pt x="432788" y="1646027"/>
                  <a:pt x="51512" y="1273903"/>
                  <a:pt x="6695" y="913575"/>
                </a:cubicBezTo>
                <a:cubicBezTo>
                  <a:pt x="-38121" y="553247"/>
                  <a:pt x="152982" y="406902"/>
                  <a:pt x="255062" y="259118"/>
                </a:cubicBezTo>
                <a:cubicBezTo>
                  <a:pt x="267822" y="240645"/>
                  <a:pt x="282625" y="222824"/>
                  <a:pt x="299160" y="20577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1" name="Isosceles Triangle 2">
            <a:extLst>
              <a:ext uri="{FF2B5EF4-FFF2-40B4-BE49-F238E27FC236}">
                <a16:creationId xmlns:a16="http://schemas.microsoft.com/office/drawing/2014/main" id="{F3801517-0438-91C0-DC4F-9185AEDDBD2E}"/>
              </a:ext>
            </a:extLst>
          </p:cNvPr>
          <p:cNvSpPr/>
          <p:nvPr/>
        </p:nvSpPr>
        <p:spPr>
          <a:xfrm rot="451832">
            <a:off x="889855" y="1922711"/>
            <a:ext cx="1860149" cy="1677021"/>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 name="connsiteX0" fmla="*/ 0 w 1262004"/>
              <a:gd name="connsiteY0" fmla="*/ 1006208 h 1137762"/>
              <a:gd name="connsiteX1" fmla="*/ 622138 w 1262004"/>
              <a:gd name="connsiteY1" fmla="*/ 83701 h 1137762"/>
              <a:gd name="connsiteX2" fmla="*/ 763837 w 1262004"/>
              <a:gd name="connsiteY2" fmla="*/ 85866 h 1137762"/>
              <a:gd name="connsiteX3" fmla="*/ 1217518 w 1262004"/>
              <a:gd name="connsiteY3" fmla="*/ 1005533 h 1137762"/>
              <a:gd name="connsiteX4" fmla="*/ 1255895 w 1262004"/>
              <a:gd name="connsiteY4" fmla="*/ 1136587 h 1137762"/>
              <a:gd name="connsiteX5" fmla="*/ 0 w 1262004"/>
              <a:gd name="connsiteY5" fmla="*/ 1006208 h 113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762">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52845" y="1036185"/>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7 Points 2">
            <a:extLst>
              <a:ext uri="{FF2B5EF4-FFF2-40B4-BE49-F238E27FC236}">
                <a16:creationId xmlns:a16="http://schemas.microsoft.com/office/drawing/2014/main" id="{8B17EF5E-106A-365E-16C3-D138375CA313}"/>
              </a:ext>
            </a:extLst>
          </p:cNvPr>
          <p:cNvSpPr/>
          <p:nvPr/>
        </p:nvSpPr>
        <p:spPr>
          <a:xfrm rot="15264538">
            <a:off x="9707164" y="2759530"/>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0AAB5A3-76EE-DC42-7343-4B94AE43765A}"/>
              </a:ext>
            </a:extLst>
          </p:cNvPr>
          <p:cNvSpPr/>
          <p:nvPr/>
        </p:nvSpPr>
        <p:spPr>
          <a:xfrm rot="1588828">
            <a:off x="1908058" y="83474"/>
            <a:ext cx="2147316" cy="1093247"/>
          </a:xfrm>
          <a:custGeom>
            <a:avLst/>
            <a:gdLst>
              <a:gd name="connsiteX0" fmla="*/ 0 w 2147316"/>
              <a:gd name="connsiteY0" fmla="*/ 381534 h 1093247"/>
              <a:gd name="connsiteX1" fmla="*/ 765892 w 2147316"/>
              <a:gd name="connsiteY1" fmla="*/ 0 h 1093247"/>
              <a:gd name="connsiteX2" fmla="*/ 1016583 w 2147316"/>
              <a:gd name="connsiteY2" fmla="*/ 1225 h 1093247"/>
              <a:gd name="connsiteX3" fmla="*/ 2138294 w 2147316"/>
              <a:gd name="connsiteY3" fmla="*/ 21391 h 1093247"/>
              <a:gd name="connsiteX4" fmla="*/ 2060364 w 2147316"/>
              <a:gd name="connsiteY4" fmla="*/ 514248 h 1093247"/>
              <a:gd name="connsiteX5" fmla="*/ 1411873 w 2147316"/>
              <a:gd name="connsiteY5" fmla="*/ 1071370 h 1093247"/>
              <a:gd name="connsiteX6" fmla="*/ 461413 w 2147316"/>
              <a:gd name="connsiteY6" fmla="*/ 987933 h 1093247"/>
              <a:gd name="connsiteX7" fmla="*/ 15866 w 2147316"/>
              <a:gd name="connsiteY7" fmla="*/ 411100 h 109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7316" h="1093247">
                <a:moveTo>
                  <a:pt x="0" y="381534"/>
                </a:moveTo>
                <a:lnTo>
                  <a:pt x="765892" y="0"/>
                </a:lnTo>
                <a:lnTo>
                  <a:pt x="1016583" y="1225"/>
                </a:lnTo>
                <a:cubicBezTo>
                  <a:pt x="1390487" y="7947"/>
                  <a:pt x="1765479" y="21201"/>
                  <a:pt x="2138294" y="21391"/>
                </a:cubicBezTo>
                <a:cubicBezTo>
                  <a:pt x="2164586" y="26909"/>
                  <a:pt x="2131858" y="353328"/>
                  <a:pt x="2060364" y="514248"/>
                </a:cubicBezTo>
                <a:cubicBezTo>
                  <a:pt x="1949454" y="736415"/>
                  <a:pt x="1690702" y="967023"/>
                  <a:pt x="1411873" y="1071370"/>
                </a:cubicBezTo>
                <a:cubicBezTo>
                  <a:pt x="1168454" y="1119284"/>
                  <a:pt x="739434" y="1087184"/>
                  <a:pt x="461413" y="987933"/>
                </a:cubicBezTo>
                <a:cubicBezTo>
                  <a:pt x="234037" y="874004"/>
                  <a:pt x="106680" y="588693"/>
                  <a:pt x="15866" y="41110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F7D62F9E-954A-F498-C3B8-806843BFACC1}"/>
              </a:ext>
            </a:extLst>
          </p:cNvPr>
          <p:cNvSpPr/>
          <p:nvPr/>
        </p:nvSpPr>
        <p:spPr>
          <a:xfrm rot="18923913" flipH="1">
            <a:off x="8932605" y="-272143"/>
            <a:ext cx="1708393" cy="1617915"/>
          </a:xfrm>
          <a:custGeom>
            <a:avLst/>
            <a:gdLst>
              <a:gd name="connsiteX0" fmla="*/ 458444 w 1708393"/>
              <a:gd name="connsiteY0" fmla="*/ 445297 h 1617915"/>
              <a:gd name="connsiteX1" fmla="*/ 0 w 1708393"/>
              <a:gd name="connsiteY1" fmla="*/ 897408 h 1617915"/>
              <a:gd name="connsiteX2" fmla="*/ 32484 w 1708393"/>
              <a:gd name="connsiteY2" fmla="*/ 1019322 h 1617915"/>
              <a:gd name="connsiteX3" fmla="*/ 114482 w 1708393"/>
              <a:gd name="connsiteY3" fmla="*/ 1281679 h 1617915"/>
              <a:gd name="connsiteX4" fmla="*/ 401112 w 1708393"/>
              <a:gd name="connsiteY4" fmla="*/ 1542836 h 1617915"/>
              <a:gd name="connsiteX5" fmla="*/ 920514 w 1708393"/>
              <a:gd name="connsiteY5" fmla="*/ 1617771 h 1617915"/>
              <a:gd name="connsiteX6" fmla="*/ 1469173 w 1708393"/>
              <a:gd name="connsiteY6" fmla="*/ 1445032 h 1617915"/>
              <a:gd name="connsiteX7" fmla="*/ 1687783 w 1708393"/>
              <a:gd name="connsiteY7" fmla="*/ 75197 h 1617915"/>
              <a:gd name="connsiteX8" fmla="*/ 1686622 w 1708393"/>
              <a:gd name="connsiteY8" fmla="*/ 0 h 1617915"/>
              <a:gd name="connsiteX9" fmla="*/ 1176080 w 1708393"/>
              <a:gd name="connsiteY9" fmla="*/ 0 h 1617915"/>
              <a:gd name="connsiteX10" fmla="*/ 1209541 w 1708393"/>
              <a:gd name="connsiteY10" fmla="*/ 442274 h 1617915"/>
              <a:gd name="connsiteX11" fmla="*/ 1159667 w 1708393"/>
              <a:gd name="connsiteY11" fmla="*/ 972905 h 1617915"/>
              <a:gd name="connsiteX12" fmla="*/ 615657 w 1708393"/>
              <a:gd name="connsiteY12" fmla="*/ 956852 h 1617915"/>
              <a:gd name="connsiteX13" fmla="*/ 467832 w 1708393"/>
              <a:gd name="connsiteY13" fmla="*/ 499217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8393" h="1617915">
                <a:moveTo>
                  <a:pt x="458444" y="445297"/>
                </a:moveTo>
                <a:lnTo>
                  <a:pt x="0" y="897408"/>
                </a:lnTo>
                <a:lnTo>
                  <a:pt x="32484" y="1019322"/>
                </a:lnTo>
                <a:cubicBezTo>
                  <a:pt x="62259" y="1125763"/>
                  <a:pt x="90843" y="1217394"/>
                  <a:pt x="114482" y="1281679"/>
                </a:cubicBezTo>
                <a:cubicBezTo>
                  <a:pt x="190954" y="1433099"/>
                  <a:pt x="224952" y="1492929"/>
                  <a:pt x="401112" y="1542836"/>
                </a:cubicBezTo>
                <a:cubicBezTo>
                  <a:pt x="571913" y="1596462"/>
                  <a:pt x="738609" y="1620006"/>
                  <a:pt x="920514" y="1617771"/>
                </a:cubicBezTo>
                <a:cubicBezTo>
                  <a:pt x="1102419" y="1615535"/>
                  <a:pt x="1299532" y="1587519"/>
                  <a:pt x="1469173" y="1445032"/>
                </a:cubicBezTo>
                <a:cubicBezTo>
                  <a:pt x="1788974" y="1161392"/>
                  <a:pt x="1700166" y="489669"/>
                  <a:pt x="1687783" y="75197"/>
                </a:cubicBezTo>
                <a:lnTo>
                  <a:pt x="1686622" y="0"/>
                </a:lnTo>
                <a:lnTo>
                  <a:pt x="1176080" y="0"/>
                </a:lnTo>
                <a:lnTo>
                  <a:pt x="1209541" y="442274"/>
                </a:lnTo>
                <a:cubicBezTo>
                  <a:pt x="1219387" y="630226"/>
                  <a:pt x="1235003" y="863873"/>
                  <a:pt x="1159667" y="972905"/>
                </a:cubicBezTo>
                <a:cubicBezTo>
                  <a:pt x="1024664" y="1059678"/>
                  <a:pt x="744198" y="1119003"/>
                  <a:pt x="615657" y="956852"/>
                </a:cubicBezTo>
                <a:cubicBezTo>
                  <a:pt x="551387" y="875776"/>
                  <a:pt x="503909" y="690961"/>
                  <a:pt x="467832" y="4992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5C82F90C-89C5-2E98-6405-F3170F2DAE3C}"/>
              </a:ext>
            </a:extLst>
          </p:cNvPr>
          <p:cNvSpPr/>
          <p:nvPr/>
        </p:nvSpPr>
        <p:spPr>
          <a:xfrm rot="16588822">
            <a:off x="-424207" y="4425598"/>
            <a:ext cx="2194164" cy="1521369"/>
          </a:xfrm>
          <a:custGeom>
            <a:avLst/>
            <a:gdLst>
              <a:gd name="connsiteX0" fmla="*/ 2261800 w 2261840"/>
              <a:gd name="connsiteY0" fmla="*/ 406917 h 1568294"/>
              <a:gd name="connsiteX1" fmla="*/ 1712689 w 2261840"/>
              <a:gd name="connsiteY1" fmla="*/ 626077 h 1568294"/>
              <a:gd name="connsiteX2" fmla="*/ 2140288 w 2261840"/>
              <a:gd name="connsiteY2" fmla="*/ 1171730 h 1568294"/>
              <a:gd name="connsiteX3" fmla="*/ 1484629 w 2261840"/>
              <a:gd name="connsiteY3" fmla="*/ 932788 h 1568294"/>
              <a:gd name="connsiteX4" fmla="*/ 1411449 w 2261840"/>
              <a:gd name="connsiteY4" fmla="*/ 1567622 h 1568294"/>
              <a:gd name="connsiteX5" fmla="*/ 1073599 w 2261840"/>
              <a:gd name="connsiteY5" fmla="*/ 1046774 h 1568294"/>
              <a:gd name="connsiteX6" fmla="*/ 484488 w 2261840"/>
              <a:gd name="connsiteY6" fmla="*/ 1380389 h 1568294"/>
              <a:gd name="connsiteX7" fmla="*/ 699196 w 2261840"/>
              <a:gd name="connsiteY7" fmla="*/ 705041 h 1568294"/>
              <a:gd name="connsiteX8" fmla="*/ 0 w 2261840"/>
              <a:gd name="connsiteY8" fmla="*/ 653887 h 1568294"/>
              <a:gd name="connsiteX9" fmla="*/ 714983 w 2261840"/>
              <a:gd name="connsiteY9" fmla="*/ 310486 h 1568294"/>
              <a:gd name="connsiteX10" fmla="*/ 597383 w 2261840"/>
              <a:gd name="connsiteY10" fmla="*/ 178346 h 1568294"/>
              <a:gd name="connsiteX11" fmla="*/ 570720 w 2261840"/>
              <a:gd name="connsiteY11" fmla="*/ 150959 h 1568294"/>
              <a:gd name="connsiteX12" fmla="*/ 1406681 w 2261840"/>
              <a:gd name="connsiteY12" fmla="*/ 56003 h 1568294"/>
              <a:gd name="connsiteX13" fmla="*/ 1409998 w 2261840"/>
              <a:gd name="connsiteY13" fmla="*/ 70006 h 1568294"/>
              <a:gd name="connsiteX14" fmla="*/ 1440462 w 2261840"/>
              <a:gd name="connsiteY14" fmla="*/ 52166 h 1568294"/>
              <a:gd name="connsiteX15" fmla="*/ 1899722 w 2261840"/>
              <a:gd name="connsiteY15" fmla="*/ 0 h 1568294"/>
              <a:gd name="connsiteX16" fmla="*/ 1894052 w 2261840"/>
              <a:gd name="connsiteY16" fmla="*/ 8558 h 1568294"/>
              <a:gd name="connsiteX17" fmla="*/ 1738863 w 2261840"/>
              <a:gd name="connsiteY17" fmla="*/ 255442 h 1568294"/>
              <a:gd name="connsiteX18" fmla="*/ 2261800 w 2261840"/>
              <a:gd name="connsiteY18" fmla="*/ 406917 h 15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1840" h="1568294">
                <a:moveTo>
                  <a:pt x="2261800" y="406917"/>
                </a:moveTo>
                <a:cubicBezTo>
                  <a:pt x="2265936" y="472926"/>
                  <a:pt x="1951830" y="512975"/>
                  <a:pt x="1712689" y="626077"/>
                </a:cubicBezTo>
                <a:cubicBezTo>
                  <a:pt x="1798844" y="739393"/>
                  <a:pt x="2054988" y="1006011"/>
                  <a:pt x="2140288" y="1171730"/>
                </a:cubicBezTo>
                <a:cubicBezTo>
                  <a:pt x="2111516" y="1181913"/>
                  <a:pt x="1645202" y="982786"/>
                  <a:pt x="1484629" y="932788"/>
                </a:cubicBezTo>
                <a:cubicBezTo>
                  <a:pt x="1464072" y="1079114"/>
                  <a:pt x="1447280" y="1433597"/>
                  <a:pt x="1411449" y="1567622"/>
                </a:cubicBezTo>
                <a:cubicBezTo>
                  <a:pt x="1351033" y="1590116"/>
                  <a:pt x="1102088" y="1040425"/>
                  <a:pt x="1073599" y="1046774"/>
                </a:cubicBezTo>
                <a:cubicBezTo>
                  <a:pt x="1015360" y="1044144"/>
                  <a:pt x="548910" y="1443541"/>
                  <a:pt x="484488" y="1380389"/>
                </a:cubicBezTo>
                <a:cubicBezTo>
                  <a:pt x="517677" y="1158616"/>
                  <a:pt x="642493" y="909230"/>
                  <a:pt x="699196" y="705041"/>
                </a:cubicBezTo>
                <a:cubicBezTo>
                  <a:pt x="660190" y="671938"/>
                  <a:pt x="23067" y="717380"/>
                  <a:pt x="0" y="653887"/>
                </a:cubicBezTo>
                <a:cubicBezTo>
                  <a:pt x="186799" y="520873"/>
                  <a:pt x="520884" y="408210"/>
                  <a:pt x="714983" y="310486"/>
                </a:cubicBezTo>
                <a:cubicBezTo>
                  <a:pt x="689229" y="276263"/>
                  <a:pt x="646872" y="229950"/>
                  <a:pt x="597383" y="178346"/>
                </a:cubicBezTo>
                <a:lnTo>
                  <a:pt x="570720" y="150959"/>
                </a:lnTo>
                <a:lnTo>
                  <a:pt x="1406681" y="56003"/>
                </a:lnTo>
                <a:lnTo>
                  <a:pt x="1409998" y="70006"/>
                </a:lnTo>
                <a:lnTo>
                  <a:pt x="1440462" y="52166"/>
                </a:lnTo>
                <a:lnTo>
                  <a:pt x="1899722" y="0"/>
                </a:lnTo>
                <a:lnTo>
                  <a:pt x="1894052" y="8558"/>
                </a:lnTo>
                <a:lnTo>
                  <a:pt x="1738863" y="255442"/>
                </a:lnTo>
                <a:cubicBezTo>
                  <a:pt x="1786568" y="289619"/>
                  <a:pt x="2203503" y="359016"/>
                  <a:pt x="2261800" y="4069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oup 17">
            <a:extLst>
              <a:ext uri="{FF2B5EF4-FFF2-40B4-BE49-F238E27FC236}">
                <a16:creationId xmlns:a16="http://schemas.microsoft.com/office/drawing/2014/main" id="{A00DB1FA-E977-E339-6323-760CD892E1CC}"/>
              </a:ext>
            </a:extLst>
          </p:cNvPr>
          <p:cNvGrpSpPr/>
          <p:nvPr/>
        </p:nvGrpSpPr>
        <p:grpSpPr>
          <a:xfrm rot="10991591" flipH="1">
            <a:off x="2847409" y="560672"/>
            <a:ext cx="645011" cy="276465"/>
            <a:chOff x="9017281" y="2382447"/>
            <a:chExt cx="707560" cy="303275"/>
          </a:xfrm>
        </p:grpSpPr>
        <p:sp>
          <p:nvSpPr>
            <p:cNvPr id="19" name="Oval 18">
              <a:extLst>
                <a:ext uri="{FF2B5EF4-FFF2-40B4-BE49-F238E27FC236}">
                  <a16:creationId xmlns:a16="http://schemas.microsoft.com/office/drawing/2014/main" id="{CA64186A-E19A-A8F8-C1F0-6F5D0EFE40F8}"/>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28">
              <a:extLst>
                <a:ext uri="{FF2B5EF4-FFF2-40B4-BE49-F238E27FC236}">
                  <a16:creationId xmlns:a16="http://schemas.microsoft.com/office/drawing/2014/main" id="{719F3AAA-C14D-FA36-350D-2C0FAFAD0148}"/>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Oval 20">
              <a:extLst>
                <a:ext uri="{FF2B5EF4-FFF2-40B4-BE49-F238E27FC236}">
                  <a16:creationId xmlns:a16="http://schemas.microsoft.com/office/drawing/2014/main" id="{E318B54A-AE2D-4A1E-7866-514FD593D1F7}"/>
                </a:ext>
              </a:extLst>
            </p:cNvPr>
            <p:cNvSpPr/>
            <p:nvPr/>
          </p:nvSpPr>
          <p:spPr>
            <a:xfrm rot="11328795" flipH="1" flipV="1">
              <a:off x="9467729" y="238244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30">
              <a:extLst>
                <a:ext uri="{FF2B5EF4-FFF2-40B4-BE49-F238E27FC236}">
                  <a16:creationId xmlns:a16="http://schemas.microsoft.com/office/drawing/2014/main" id="{8850C03A-ADC1-E2FE-A265-3BDB999064BC}"/>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03BD0DC-98EE-B07B-8868-4135557553B5}"/>
              </a:ext>
            </a:extLst>
          </p:cNvPr>
          <p:cNvGrpSpPr/>
          <p:nvPr/>
        </p:nvGrpSpPr>
        <p:grpSpPr>
          <a:xfrm flipH="1">
            <a:off x="10431204" y="3517916"/>
            <a:ext cx="604535" cy="324056"/>
            <a:chOff x="5447388" y="3100610"/>
            <a:chExt cx="1500891" cy="804540"/>
          </a:xfrm>
        </p:grpSpPr>
        <p:sp>
          <p:nvSpPr>
            <p:cNvPr id="24" name="Oval 23">
              <a:extLst>
                <a:ext uri="{FF2B5EF4-FFF2-40B4-BE49-F238E27FC236}">
                  <a16:creationId xmlns:a16="http://schemas.microsoft.com/office/drawing/2014/main" id="{FA870E85-9F4C-73A6-0899-B499B4C1D587}"/>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B66156F-54FC-77FF-9C78-29A74755B10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C9847B55-B6EF-0195-AD9D-582E09AEF46B}"/>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888629DC-6A87-AF7E-6114-D79FEE57729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276FB776-4650-C66C-B0D8-85921C869276}"/>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8EC38C64-1574-F8B4-E162-918CB4121742}"/>
              </a:ext>
            </a:extLst>
          </p:cNvPr>
          <p:cNvGrpSpPr/>
          <p:nvPr/>
        </p:nvGrpSpPr>
        <p:grpSpPr>
          <a:xfrm rot="624441">
            <a:off x="1552131" y="2769855"/>
            <a:ext cx="409734" cy="334036"/>
            <a:chOff x="7443521" y="1453584"/>
            <a:chExt cx="575806" cy="469427"/>
          </a:xfrm>
        </p:grpSpPr>
        <p:grpSp>
          <p:nvGrpSpPr>
            <p:cNvPr id="30" name="Group 29">
              <a:extLst>
                <a:ext uri="{FF2B5EF4-FFF2-40B4-BE49-F238E27FC236}">
                  <a16:creationId xmlns:a16="http://schemas.microsoft.com/office/drawing/2014/main" id="{87210A82-8323-906F-1B32-2EE6123E27CA}"/>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7F4BEDC8-E15C-E818-191E-05747FD44BD0}"/>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F082DD75-5E08-65AF-9782-9564CB100E43}"/>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Shape 30">
              <a:extLst>
                <a:ext uri="{FF2B5EF4-FFF2-40B4-BE49-F238E27FC236}">
                  <a16:creationId xmlns:a16="http://schemas.microsoft.com/office/drawing/2014/main" id="{32122F53-7604-F7D7-11D7-4B0D1317DCA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80FEB2D8-8457-4CFD-BC27-698ABF59D302}"/>
              </a:ext>
            </a:extLst>
          </p:cNvPr>
          <p:cNvGrpSpPr/>
          <p:nvPr/>
        </p:nvGrpSpPr>
        <p:grpSpPr>
          <a:xfrm rot="20964336">
            <a:off x="3386613" y="5837325"/>
            <a:ext cx="537670" cy="501843"/>
            <a:chOff x="4481297" y="5447730"/>
            <a:chExt cx="537670" cy="501843"/>
          </a:xfrm>
        </p:grpSpPr>
        <p:grpSp>
          <p:nvGrpSpPr>
            <p:cNvPr id="35" name="Group 34">
              <a:extLst>
                <a:ext uri="{FF2B5EF4-FFF2-40B4-BE49-F238E27FC236}">
                  <a16:creationId xmlns:a16="http://schemas.microsoft.com/office/drawing/2014/main" id="{6FD58BD9-F577-5B98-047D-10218FD162C0}"/>
                </a:ext>
              </a:extLst>
            </p:cNvPr>
            <p:cNvGrpSpPr/>
            <p:nvPr/>
          </p:nvGrpSpPr>
          <p:grpSpPr>
            <a:xfrm>
              <a:off x="4481297" y="5447730"/>
              <a:ext cx="537670" cy="271689"/>
              <a:chOff x="1162566" y="1754387"/>
              <a:chExt cx="619238" cy="312906"/>
            </a:xfrm>
          </p:grpSpPr>
          <p:sp>
            <p:nvSpPr>
              <p:cNvPr id="37" name="Oval 36">
                <a:extLst>
                  <a:ext uri="{FF2B5EF4-FFF2-40B4-BE49-F238E27FC236}">
                    <a16:creationId xmlns:a16="http://schemas.microsoft.com/office/drawing/2014/main" id="{537B8284-ED29-10DC-D7C0-18CC12231548}"/>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57C033C-CDAB-215A-9CFD-42B79ED5BC28}"/>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9655D9A6-9494-9FBA-D376-D1CED2ED49EC}"/>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9C8F8A57-BD5D-44B9-876C-5F2949A92CD3}"/>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6" name="Freeform: Shape 35">
              <a:extLst>
                <a:ext uri="{FF2B5EF4-FFF2-40B4-BE49-F238E27FC236}">
                  <a16:creationId xmlns:a16="http://schemas.microsoft.com/office/drawing/2014/main" id="{2042AA7E-8310-5265-FA35-FBB439D2A5C7}"/>
                </a:ext>
              </a:extLst>
            </p:cNvPr>
            <p:cNvSpPr/>
            <p:nvPr/>
          </p:nvSpPr>
          <p:spPr>
            <a:xfrm rot="387385">
              <a:off x="4591430" y="5903854"/>
              <a:ext cx="363347"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202239"/>
                <a:gd name="connsiteY0" fmla="*/ 6914 h 91665"/>
                <a:gd name="connsiteX1" fmla="*/ 107170 w 202239"/>
                <a:gd name="connsiteY1" fmla="*/ 91612 h 91665"/>
                <a:gd name="connsiteX2" fmla="*/ 202239 w 202239"/>
                <a:gd name="connsiteY2" fmla="*/ 0 h 91665"/>
                <a:gd name="connsiteX0" fmla="*/ 0 w 202239"/>
                <a:gd name="connsiteY0" fmla="*/ 6914 h 6914"/>
                <a:gd name="connsiteX1" fmla="*/ 202239 w 202239"/>
                <a:gd name="connsiteY1" fmla="*/ 0 h 6914"/>
                <a:gd name="connsiteX0" fmla="*/ 0 w 8434"/>
                <a:gd name="connsiteY0" fmla="*/ 33765 h 33765"/>
                <a:gd name="connsiteX1" fmla="*/ 8434 w 8434"/>
                <a:gd name="connsiteY1" fmla="*/ 0 h 33765"/>
              </a:gdLst>
              <a:ahLst/>
              <a:cxnLst>
                <a:cxn ang="0">
                  <a:pos x="connsiteX0" y="connsiteY0"/>
                </a:cxn>
                <a:cxn ang="0">
                  <a:pos x="connsiteX1" y="connsiteY1"/>
                </a:cxn>
              </a:cxnLst>
              <a:rect l="l" t="t" r="r" b="b"/>
              <a:pathLst>
                <a:path w="8434" h="33765">
                  <a:moveTo>
                    <a:pt x="0" y="33765"/>
                  </a:moveTo>
                  <a:lnTo>
                    <a:pt x="8434" y="0"/>
                  </a:ln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17112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a:p>
            <a:pPr algn="ctr"/>
            <a:endParaRPr lang="en-US"/>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19960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35388" y="770769"/>
            <a:ext cx="5314380" cy="159365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5388" y="2380036"/>
            <a:ext cx="5314380" cy="3302512"/>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5388"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9" name="Freeform: Shape 8">
            <a:extLst>
              <a:ext uri="{FF2B5EF4-FFF2-40B4-BE49-F238E27FC236}">
                <a16:creationId xmlns:a16="http://schemas.microsoft.com/office/drawing/2014/main" id="{42BF2540-84D9-973F-172B-74D931BBA57D}"/>
              </a:ext>
            </a:extLst>
          </p:cNvPr>
          <p:cNvSpPr/>
          <p:nvPr/>
        </p:nvSpPr>
        <p:spPr>
          <a:xfrm rot="9437962" flipH="1" flipV="1">
            <a:off x="2298939" y="3794624"/>
            <a:ext cx="1806472" cy="159727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7E10CE6-E5F7-B29E-865D-6AFF5EE5C784}"/>
              </a:ext>
            </a:extLst>
          </p:cNvPr>
          <p:cNvSpPr/>
          <p:nvPr/>
        </p:nvSpPr>
        <p:spPr>
          <a:xfrm rot="11415393">
            <a:off x="927147" y="5177139"/>
            <a:ext cx="1645244" cy="153471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Star: 7 Points 2">
            <a:extLst>
              <a:ext uri="{FF2B5EF4-FFF2-40B4-BE49-F238E27FC236}">
                <a16:creationId xmlns:a16="http://schemas.microsoft.com/office/drawing/2014/main" id="{BFB8572E-A2A2-BD78-1FC4-A3371936E68D}"/>
              </a:ext>
            </a:extLst>
          </p:cNvPr>
          <p:cNvSpPr/>
          <p:nvPr/>
        </p:nvSpPr>
        <p:spPr>
          <a:xfrm rot="10800000">
            <a:off x="770989" y="2340450"/>
            <a:ext cx="2173849" cy="206283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180846 w 5102527"/>
              <a:gd name="connsiteY3" fmla="*/ 1484330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35786" y="1844717"/>
                  <a:pt x="612507" y="1152100"/>
                  <a:pt x="549170" y="961008"/>
                </a:cubicBezTo>
                <a:cubicBezTo>
                  <a:pt x="1068090" y="1049466"/>
                  <a:pt x="2084244" y="1465466"/>
                  <a:pt x="2180846" y="1484330"/>
                </a:cubicBezTo>
                <a:cubicBezTo>
                  <a:pt x="2349127" y="1263246"/>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1A38DC4-EF66-59C1-05E8-A3AAC54BA6E3}"/>
              </a:ext>
            </a:extLst>
          </p:cNvPr>
          <p:cNvGrpSpPr/>
          <p:nvPr/>
        </p:nvGrpSpPr>
        <p:grpSpPr>
          <a:xfrm rot="624441">
            <a:off x="1554384" y="3152416"/>
            <a:ext cx="395498" cy="322431"/>
            <a:chOff x="7443521" y="1453584"/>
            <a:chExt cx="575806" cy="469427"/>
          </a:xfrm>
        </p:grpSpPr>
        <p:grpSp>
          <p:nvGrpSpPr>
            <p:cNvPr id="13" name="Group 12">
              <a:extLst>
                <a:ext uri="{FF2B5EF4-FFF2-40B4-BE49-F238E27FC236}">
                  <a16:creationId xmlns:a16="http://schemas.microsoft.com/office/drawing/2014/main" id="{554DAE39-EB44-1474-EBFE-00AE4654E1EA}"/>
                </a:ext>
              </a:extLst>
            </p:cNvPr>
            <p:cNvGrpSpPr/>
            <p:nvPr/>
          </p:nvGrpSpPr>
          <p:grpSpPr>
            <a:xfrm>
              <a:off x="7443521" y="1453584"/>
              <a:ext cx="575806" cy="245719"/>
              <a:chOff x="7443521" y="1453584"/>
              <a:chExt cx="575806" cy="245719"/>
            </a:xfrm>
          </p:grpSpPr>
          <p:sp>
            <p:nvSpPr>
              <p:cNvPr id="15" name="Oval 14">
                <a:extLst>
                  <a:ext uri="{FF2B5EF4-FFF2-40B4-BE49-F238E27FC236}">
                    <a16:creationId xmlns:a16="http://schemas.microsoft.com/office/drawing/2014/main" id="{EDA4245F-0019-8474-6690-20BC929242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355FC5C-B4C9-C94D-0046-F14316FC0B9D}"/>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Freeform: Shape 30">
              <a:extLst>
                <a:ext uri="{FF2B5EF4-FFF2-40B4-BE49-F238E27FC236}">
                  <a16:creationId xmlns:a16="http://schemas.microsoft.com/office/drawing/2014/main" id="{0CE2E756-40D1-9ABD-08DE-B64A0C7A48C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17F4DFE-478D-61BC-9E53-8E7CD84DF103}"/>
              </a:ext>
            </a:extLst>
          </p:cNvPr>
          <p:cNvGrpSpPr/>
          <p:nvPr/>
        </p:nvGrpSpPr>
        <p:grpSpPr>
          <a:xfrm>
            <a:off x="1474522" y="5812133"/>
            <a:ext cx="672886" cy="164624"/>
            <a:chOff x="8663598" y="4719110"/>
            <a:chExt cx="672886" cy="164624"/>
          </a:xfrm>
        </p:grpSpPr>
        <p:sp>
          <p:nvSpPr>
            <p:cNvPr id="18" name="Freeform: Shape 25">
              <a:extLst>
                <a:ext uri="{FF2B5EF4-FFF2-40B4-BE49-F238E27FC236}">
                  <a16:creationId xmlns:a16="http://schemas.microsoft.com/office/drawing/2014/main" id="{77F3D104-CD81-FE19-BC45-D1BD8DC091CB}"/>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26">
              <a:extLst>
                <a:ext uri="{FF2B5EF4-FFF2-40B4-BE49-F238E27FC236}">
                  <a16:creationId xmlns:a16="http://schemas.microsoft.com/office/drawing/2014/main" id="{C5EB116A-8368-89D5-CA93-C7F38C42E4A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Freeform: Shape 13">
            <a:extLst>
              <a:ext uri="{FF2B5EF4-FFF2-40B4-BE49-F238E27FC236}">
                <a16:creationId xmlns:a16="http://schemas.microsoft.com/office/drawing/2014/main" id="{EB7224F2-A751-1DF0-7DD4-01ACEE3E622B}"/>
              </a:ext>
            </a:extLst>
          </p:cNvPr>
          <p:cNvSpPr/>
          <p:nvPr/>
        </p:nvSpPr>
        <p:spPr>
          <a:xfrm rot="522784" flipH="1">
            <a:off x="1556256" y="6144372"/>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E0FF038-E2F9-97AD-7EBC-AA13AAB390DF}"/>
              </a:ext>
            </a:extLst>
          </p:cNvPr>
          <p:cNvGrpSpPr/>
          <p:nvPr/>
        </p:nvGrpSpPr>
        <p:grpSpPr>
          <a:xfrm rot="21022711">
            <a:off x="2859488" y="4407515"/>
            <a:ext cx="605923" cy="274808"/>
            <a:chOff x="1162566" y="1754387"/>
            <a:chExt cx="689925" cy="312906"/>
          </a:xfrm>
        </p:grpSpPr>
        <p:sp>
          <p:nvSpPr>
            <p:cNvPr id="8" name="Oval 7">
              <a:extLst>
                <a:ext uri="{FF2B5EF4-FFF2-40B4-BE49-F238E27FC236}">
                  <a16:creationId xmlns:a16="http://schemas.microsoft.com/office/drawing/2014/main" id="{211CEB61-89A2-C270-9B5E-13BC6B8325D7}"/>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1">
              <a:extLst>
                <a:ext uri="{FF2B5EF4-FFF2-40B4-BE49-F238E27FC236}">
                  <a16:creationId xmlns:a16="http://schemas.microsoft.com/office/drawing/2014/main" id="{26FA8B24-DB81-36AB-14DE-058FA02C83E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Oval 21">
              <a:extLst>
                <a:ext uri="{FF2B5EF4-FFF2-40B4-BE49-F238E27FC236}">
                  <a16:creationId xmlns:a16="http://schemas.microsoft.com/office/drawing/2014/main" id="{865DD46C-3157-C605-6FE0-4836446E269E}"/>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3">
              <a:extLst>
                <a:ext uri="{FF2B5EF4-FFF2-40B4-BE49-F238E27FC236}">
                  <a16:creationId xmlns:a16="http://schemas.microsoft.com/office/drawing/2014/main" id="{71D5F0C1-7C4B-0FB3-F896-CE6BC415E5C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9" name="Oval 38">
            <a:extLst>
              <a:ext uri="{FF2B5EF4-FFF2-40B4-BE49-F238E27FC236}">
                <a16:creationId xmlns:a16="http://schemas.microsoft.com/office/drawing/2014/main" id="{B492B90A-FAFB-9E8D-A7CE-FEE9903CB1C3}"/>
              </a:ext>
            </a:extLst>
          </p:cNvPr>
          <p:cNvSpPr/>
          <p:nvPr/>
        </p:nvSpPr>
        <p:spPr>
          <a:xfrm rot="15815893" flipH="1">
            <a:off x="3155640" y="4756047"/>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727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a:p>
            <a:pPr algn="ctr"/>
            <a:endParaRPr lang="en-US"/>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372970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321436" y="779913"/>
            <a:ext cx="6352118" cy="159365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21436" y="2389180"/>
            <a:ext cx="6352119"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21436"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7" name="Freeform: Shape 6">
            <a:extLst>
              <a:ext uri="{FF2B5EF4-FFF2-40B4-BE49-F238E27FC236}">
                <a16:creationId xmlns:a16="http://schemas.microsoft.com/office/drawing/2014/main" id="{58572B5B-0703-9DFD-97BF-BEC263CF9BDB}"/>
              </a:ext>
            </a:extLst>
          </p:cNvPr>
          <p:cNvSpPr/>
          <p:nvPr/>
        </p:nvSpPr>
        <p:spPr>
          <a:xfrm rot="20893692">
            <a:off x="401440" y="4206858"/>
            <a:ext cx="2245912" cy="10958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7E86DA35-E3AA-AA8C-64E2-DA9C4F30F469}"/>
              </a:ext>
            </a:extLst>
          </p:cNvPr>
          <p:cNvSpPr/>
          <p:nvPr/>
        </p:nvSpPr>
        <p:spPr>
          <a:xfrm rot="10800000" flipH="1">
            <a:off x="998860" y="5240085"/>
            <a:ext cx="1874613" cy="1617915"/>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tar: 7 Points 2">
            <a:extLst>
              <a:ext uri="{FF2B5EF4-FFF2-40B4-BE49-F238E27FC236}">
                <a16:creationId xmlns:a16="http://schemas.microsoft.com/office/drawing/2014/main" id="{16B2034F-88FE-C74C-C03D-90288E4FEBF2}"/>
              </a:ext>
            </a:extLst>
          </p:cNvPr>
          <p:cNvSpPr/>
          <p:nvPr/>
        </p:nvSpPr>
        <p:spPr>
          <a:xfrm rot="20709720">
            <a:off x="977015" y="1929248"/>
            <a:ext cx="2400624" cy="227803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B41A757-EA8B-1AFC-818F-6021608FE0AE}"/>
              </a:ext>
            </a:extLst>
          </p:cNvPr>
          <p:cNvSpPr/>
          <p:nvPr/>
        </p:nvSpPr>
        <p:spPr>
          <a:xfrm>
            <a:off x="1254715" y="4842942"/>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CDA9534-E89F-A835-5C79-3BD16A1561A9}"/>
              </a:ext>
            </a:extLst>
          </p:cNvPr>
          <p:cNvGrpSpPr/>
          <p:nvPr/>
        </p:nvGrpSpPr>
        <p:grpSpPr>
          <a:xfrm>
            <a:off x="1085874" y="4438630"/>
            <a:ext cx="619238" cy="312906"/>
            <a:chOff x="1162566" y="1754387"/>
            <a:chExt cx="619238" cy="312906"/>
          </a:xfrm>
        </p:grpSpPr>
        <p:sp>
          <p:nvSpPr>
            <p:cNvPr id="12" name="Oval 11">
              <a:extLst>
                <a:ext uri="{FF2B5EF4-FFF2-40B4-BE49-F238E27FC236}">
                  <a16:creationId xmlns:a16="http://schemas.microsoft.com/office/drawing/2014/main" id="{F019F08B-7EB8-0B97-4599-C0753F2DCE41}"/>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3A959B5-FAA7-27D2-D412-3346E5E0224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E01310D8-27E1-A1E0-9086-8FC687DD04D6}"/>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6B66788-387D-6738-5861-C385EEA8EB0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5" name="Group 34">
            <a:extLst>
              <a:ext uri="{FF2B5EF4-FFF2-40B4-BE49-F238E27FC236}">
                <a16:creationId xmlns:a16="http://schemas.microsoft.com/office/drawing/2014/main" id="{B724F911-02BF-A2FC-1461-29D792D59218}"/>
              </a:ext>
            </a:extLst>
          </p:cNvPr>
          <p:cNvGrpSpPr/>
          <p:nvPr/>
        </p:nvGrpSpPr>
        <p:grpSpPr>
          <a:xfrm>
            <a:off x="1968724" y="3018276"/>
            <a:ext cx="601369" cy="298727"/>
            <a:chOff x="2028358" y="2903756"/>
            <a:chExt cx="601369" cy="298727"/>
          </a:xfrm>
        </p:grpSpPr>
        <p:sp>
          <p:nvSpPr>
            <p:cNvPr id="28" name="Freeform: Shape 25">
              <a:extLst>
                <a:ext uri="{FF2B5EF4-FFF2-40B4-BE49-F238E27FC236}">
                  <a16:creationId xmlns:a16="http://schemas.microsoft.com/office/drawing/2014/main" id="{EC648F97-1CB5-031B-23A8-38F11573BF6D}"/>
                </a:ext>
              </a:extLst>
            </p:cNvPr>
            <p:cNvSpPr/>
            <p:nvPr/>
          </p:nvSpPr>
          <p:spPr>
            <a:xfrm rot="5636109">
              <a:off x="2484868" y="2869982"/>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6">
              <a:extLst>
                <a:ext uri="{FF2B5EF4-FFF2-40B4-BE49-F238E27FC236}">
                  <a16:creationId xmlns:a16="http://schemas.microsoft.com/office/drawing/2014/main" id="{182A2BE2-4910-28CF-642D-F7574877B0A5}"/>
                </a:ext>
              </a:extLst>
            </p:cNvPr>
            <p:cNvSpPr/>
            <p:nvPr/>
          </p:nvSpPr>
          <p:spPr>
            <a:xfrm rot="17418376">
              <a:off x="2062774" y="2869340"/>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7">
              <a:extLst>
                <a:ext uri="{FF2B5EF4-FFF2-40B4-BE49-F238E27FC236}">
                  <a16:creationId xmlns:a16="http://schemas.microsoft.com/office/drawing/2014/main" id="{684217DE-70E9-F4B3-9D01-F8379D8FC11C}"/>
                </a:ext>
              </a:extLst>
            </p:cNvPr>
            <p:cNvSpPr/>
            <p:nvPr/>
          </p:nvSpPr>
          <p:spPr>
            <a:xfrm flipH="1">
              <a:off x="2282315" y="3160087"/>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04685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8">
    <p:spTree>
      <p:nvGrpSpPr>
        <p:cNvPr id="1" name=""/>
        <p:cNvGrpSpPr/>
        <p:nvPr/>
      </p:nvGrpSpPr>
      <p:grpSpPr>
        <a:xfrm>
          <a:off x="0" y="0"/>
          <a:ext cx="0" cy="0"/>
          <a:chOff x="0" y="0"/>
          <a:chExt cx="0" cy="0"/>
        </a:xfrm>
      </p:grpSpPr>
      <p:sp>
        <p:nvSpPr>
          <p:cNvPr id="13" name="Freeform 9">
            <a:extLst>
              <a:ext uri="{FF2B5EF4-FFF2-40B4-BE49-F238E27FC236}">
                <a16:creationId xmlns:a16="http://schemas.microsoft.com/office/drawing/2014/main" id="{BA5C9D05-D700-BC27-ED77-5CC7D1303974}"/>
              </a:ext>
            </a:extLst>
          </p:cNvPr>
          <p:cNvSpPr/>
          <p:nvPr/>
        </p:nvSpPr>
        <p:spPr>
          <a:xfrm rot="11640837" flipH="1">
            <a:off x="9184729" y="5609407"/>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770769"/>
            <a:ext cx="6234847" cy="159365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380036"/>
            <a:ext cx="6234847"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869102" y="6356350"/>
            <a:ext cx="2066535"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24" name="Freeform: Shape 8">
            <a:extLst>
              <a:ext uri="{FF2B5EF4-FFF2-40B4-BE49-F238E27FC236}">
                <a16:creationId xmlns:a16="http://schemas.microsoft.com/office/drawing/2014/main" id="{2E60EA59-3A97-F71C-39D8-314E3369BE17}"/>
              </a:ext>
            </a:extLst>
          </p:cNvPr>
          <p:cNvSpPr/>
          <p:nvPr/>
        </p:nvSpPr>
        <p:spPr>
          <a:xfrm rot="9437962" flipH="1" flipV="1">
            <a:off x="9433983" y="2144563"/>
            <a:ext cx="1928293" cy="17049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10">
            <a:extLst>
              <a:ext uri="{FF2B5EF4-FFF2-40B4-BE49-F238E27FC236}">
                <a16:creationId xmlns:a16="http://schemas.microsoft.com/office/drawing/2014/main" id="{2CFCC7E1-4F9A-E12F-6550-F6EFEB268732}"/>
              </a:ext>
            </a:extLst>
          </p:cNvPr>
          <p:cNvSpPr/>
          <p:nvPr/>
        </p:nvSpPr>
        <p:spPr>
          <a:xfrm rot="11287850">
            <a:off x="10602412" y="3810256"/>
            <a:ext cx="975445" cy="191946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 name="Group 33">
            <a:extLst>
              <a:ext uri="{FF2B5EF4-FFF2-40B4-BE49-F238E27FC236}">
                <a16:creationId xmlns:a16="http://schemas.microsoft.com/office/drawing/2014/main" id="{DF66EA67-F3BB-FD36-54D8-50869A529826}"/>
              </a:ext>
            </a:extLst>
          </p:cNvPr>
          <p:cNvGrpSpPr/>
          <p:nvPr/>
        </p:nvGrpSpPr>
        <p:grpSpPr>
          <a:xfrm rot="20688335">
            <a:off x="10090858" y="2865059"/>
            <a:ext cx="614543" cy="394516"/>
            <a:chOff x="8663598" y="4719110"/>
            <a:chExt cx="614543" cy="394516"/>
          </a:xfrm>
        </p:grpSpPr>
        <p:sp>
          <p:nvSpPr>
            <p:cNvPr id="35" name="Freeform: Shape 25">
              <a:extLst>
                <a:ext uri="{FF2B5EF4-FFF2-40B4-BE49-F238E27FC236}">
                  <a16:creationId xmlns:a16="http://schemas.microsoft.com/office/drawing/2014/main" id="{BBE2414B-FF3E-1C2F-2E89-A22BC9573D19}"/>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26">
              <a:extLst>
                <a:ext uri="{FF2B5EF4-FFF2-40B4-BE49-F238E27FC236}">
                  <a16:creationId xmlns:a16="http://schemas.microsoft.com/office/drawing/2014/main" id="{E7370B67-CF9B-63CB-4DB3-8CA7ED5A02C7}"/>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27">
              <a:extLst>
                <a:ext uri="{FF2B5EF4-FFF2-40B4-BE49-F238E27FC236}">
                  <a16:creationId xmlns:a16="http://schemas.microsoft.com/office/drawing/2014/main" id="{6B415B78-0ADC-7019-2DD6-52B75ECB22D6}"/>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49192BE-FBFE-A8F3-1FDD-D95A74A83BAF}"/>
              </a:ext>
            </a:extLst>
          </p:cNvPr>
          <p:cNvGrpSpPr/>
          <p:nvPr/>
        </p:nvGrpSpPr>
        <p:grpSpPr>
          <a:xfrm flipH="1">
            <a:off x="10790055" y="4268562"/>
            <a:ext cx="689925" cy="312906"/>
            <a:chOff x="1162566" y="1754387"/>
            <a:chExt cx="689925" cy="312906"/>
          </a:xfrm>
        </p:grpSpPr>
        <p:sp>
          <p:nvSpPr>
            <p:cNvPr id="8" name="Oval 7">
              <a:extLst>
                <a:ext uri="{FF2B5EF4-FFF2-40B4-BE49-F238E27FC236}">
                  <a16:creationId xmlns:a16="http://schemas.microsoft.com/office/drawing/2014/main" id="{C8DD030C-AA6D-E475-B761-8CB9EC5373DE}"/>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11">
              <a:extLst>
                <a:ext uri="{FF2B5EF4-FFF2-40B4-BE49-F238E27FC236}">
                  <a16:creationId xmlns:a16="http://schemas.microsoft.com/office/drawing/2014/main" id="{2A039456-EE9F-6097-1461-DBEAEFD8EE6A}"/>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0E290AEA-B73A-B14B-0627-CE4D96D39431}"/>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3">
              <a:extLst>
                <a:ext uri="{FF2B5EF4-FFF2-40B4-BE49-F238E27FC236}">
                  <a16:creationId xmlns:a16="http://schemas.microsoft.com/office/drawing/2014/main" id="{42CE1DD7-CE29-818F-E1E5-7D990B47EB6B}"/>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Oval 11">
            <a:extLst>
              <a:ext uri="{FF2B5EF4-FFF2-40B4-BE49-F238E27FC236}">
                <a16:creationId xmlns:a16="http://schemas.microsoft.com/office/drawing/2014/main" id="{E0235B7B-298D-5F02-F440-F9D4354CAE76}"/>
              </a:ext>
            </a:extLst>
          </p:cNvPr>
          <p:cNvSpPr/>
          <p:nvPr/>
        </p:nvSpPr>
        <p:spPr>
          <a:xfrm rot="15815893" flipH="1">
            <a:off x="11047416" y="468403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088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1377692"/>
            <a:ext cx="3831700" cy="2195202"/>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6642" y="1377693"/>
            <a:ext cx="4709838" cy="4547619"/>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12" name="Freeform: Shape 11">
            <a:extLst>
              <a:ext uri="{FF2B5EF4-FFF2-40B4-BE49-F238E27FC236}">
                <a16:creationId xmlns:a16="http://schemas.microsoft.com/office/drawing/2014/main" id="{3DC06D49-91B1-E434-F579-E3FA621D53F0}"/>
              </a:ext>
            </a:extLst>
          </p:cNvPr>
          <p:cNvSpPr/>
          <p:nvPr/>
        </p:nvSpPr>
        <p:spPr>
          <a:xfrm rot="16200000" flipH="1">
            <a:off x="8328343" y="2928941"/>
            <a:ext cx="6858000" cy="1000119"/>
          </a:xfrm>
          <a:custGeom>
            <a:avLst/>
            <a:gdLst>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749548 w 6858000"/>
              <a:gd name="connsiteY4" fmla="*/ 365206 h 1000119"/>
              <a:gd name="connsiteX5" fmla="*/ 6413954 w 6858000"/>
              <a:gd name="connsiteY5" fmla="*/ 431553 h 1000119"/>
              <a:gd name="connsiteX6" fmla="*/ 5396161 w 6858000"/>
              <a:gd name="connsiteY6" fmla="*/ 48872 h 1000119"/>
              <a:gd name="connsiteX7" fmla="*/ 4370981 w 6858000"/>
              <a:gd name="connsiteY7" fmla="*/ 509748 h 1000119"/>
              <a:gd name="connsiteX8" fmla="*/ 3390974 w 6858000"/>
              <a:gd name="connsiteY8" fmla="*/ 107519 h 1000119"/>
              <a:gd name="connsiteX9" fmla="*/ 2368521 w 6858000"/>
              <a:gd name="connsiteY9" fmla="*/ 431722 h 1000119"/>
              <a:gd name="connsiteX10" fmla="*/ 1346512 w 6858000"/>
              <a:gd name="connsiteY10" fmla="*/ 1 h 1000119"/>
              <a:gd name="connsiteX11" fmla="*/ 343918 w 6858000"/>
              <a:gd name="connsiteY11" fmla="*/ 431722 h 1000119"/>
              <a:gd name="connsiteX12" fmla="*/ 11586 w 6858000"/>
              <a:gd name="connsiteY12" fmla="*/ 342095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413954 w 6858000"/>
              <a:gd name="connsiteY4" fmla="*/ 431553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344801 w 6858000"/>
              <a:gd name="connsiteY4" fmla="*/ 362397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1000119">
                <a:moveTo>
                  <a:pt x="0" y="335764"/>
                </a:moveTo>
                <a:lnTo>
                  <a:pt x="0" y="1000119"/>
                </a:lnTo>
                <a:lnTo>
                  <a:pt x="6858000" y="1000119"/>
                </a:lnTo>
                <a:lnTo>
                  <a:pt x="6858000" y="310656"/>
                </a:lnTo>
                <a:lnTo>
                  <a:pt x="6344801" y="362397"/>
                </a:lnTo>
                <a:cubicBezTo>
                  <a:pt x="5967955" y="321423"/>
                  <a:pt x="5725131" y="24314"/>
                  <a:pt x="5396161" y="48872"/>
                </a:cubicBezTo>
                <a:cubicBezTo>
                  <a:pt x="5067191" y="73431"/>
                  <a:pt x="4705179" y="499973"/>
                  <a:pt x="4370981" y="509748"/>
                </a:cubicBezTo>
                <a:cubicBezTo>
                  <a:pt x="4036783" y="519521"/>
                  <a:pt x="3950783" y="134422"/>
                  <a:pt x="3390974" y="107519"/>
                </a:cubicBezTo>
                <a:cubicBezTo>
                  <a:pt x="2886362" y="107519"/>
                  <a:pt x="2709263" y="449642"/>
                  <a:pt x="2368521" y="431722"/>
                </a:cubicBezTo>
                <a:cubicBezTo>
                  <a:pt x="2027777" y="413804"/>
                  <a:pt x="1683946" y="1"/>
                  <a:pt x="1346512" y="1"/>
                </a:cubicBezTo>
                <a:cubicBezTo>
                  <a:pt x="841901" y="0"/>
                  <a:pt x="678668" y="411631"/>
                  <a:pt x="343918" y="431722"/>
                </a:cubicBezTo>
                <a:cubicBezTo>
                  <a:pt x="218387" y="439257"/>
                  <a:pt x="116508" y="397382"/>
                  <a:pt x="11586" y="342095"/>
                </a:cubicBezTo>
                <a:lnTo>
                  <a:pt x="0" y="33576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329387" y="6341919"/>
            <a:ext cx="685800"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418533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10">
    <p:spTree>
      <p:nvGrpSpPr>
        <p:cNvPr id="1" name=""/>
        <p:cNvGrpSpPr/>
        <p:nvPr/>
      </p:nvGrpSpPr>
      <p:grpSpPr>
        <a:xfrm>
          <a:off x="0" y="0"/>
          <a:ext cx="0" cy="0"/>
          <a:chOff x="0" y="0"/>
          <a:chExt cx="0" cy="0"/>
        </a:xfrm>
      </p:grpSpPr>
      <p:sp>
        <p:nvSpPr>
          <p:cNvPr id="7" name="Oval 28">
            <a:extLst>
              <a:ext uri="{FF2B5EF4-FFF2-40B4-BE49-F238E27FC236}">
                <a16:creationId xmlns:a16="http://schemas.microsoft.com/office/drawing/2014/main" id="{AB119740-FBC9-9D07-94CC-1A4C5381FAC7}"/>
              </a:ext>
            </a:extLst>
          </p:cNvPr>
          <p:cNvSpPr/>
          <p:nvPr/>
        </p:nvSpPr>
        <p:spPr>
          <a:xfrm rot="12125087" flipH="1">
            <a:off x="472947" y="4178449"/>
            <a:ext cx="1660343" cy="165340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2018 w 3049381"/>
              <a:gd name="connsiteY0" fmla="*/ 1624714 h 3018036"/>
              <a:gd name="connsiteX1" fmla="*/ 443717 w 3049381"/>
              <a:gd name="connsiteY1" fmla="*/ 460819 h 3018036"/>
              <a:gd name="connsiteX2" fmla="*/ 1402833 w 3049381"/>
              <a:gd name="connsiteY2" fmla="*/ 379 h 3018036"/>
              <a:gd name="connsiteX3" fmla="*/ 2624731 w 3049381"/>
              <a:gd name="connsiteY3" fmla="*/ 406634 h 3018036"/>
              <a:gd name="connsiteX4" fmla="*/ 2925568 w 3049381"/>
              <a:gd name="connsiteY4" fmla="*/ 2092073 h 3018036"/>
              <a:gd name="connsiteX5" fmla="*/ 1247046 w 3049381"/>
              <a:gd name="connsiteY5" fmla="*/ 3005209 h 3018036"/>
              <a:gd name="connsiteX6" fmla="*/ 2018 w 3049381"/>
              <a:gd name="connsiteY6" fmla="*/ 1624714 h 3018036"/>
              <a:gd name="connsiteX0" fmla="*/ 2321 w 3049684"/>
              <a:gd name="connsiteY0" fmla="*/ 1624714 h 3018036"/>
              <a:gd name="connsiteX1" fmla="*/ 444020 w 3049684"/>
              <a:gd name="connsiteY1" fmla="*/ 460819 h 3018036"/>
              <a:gd name="connsiteX2" fmla="*/ 1403136 w 3049684"/>
              <a:gd name="connsiteY2" fmla="*/ 379 h 3018036"/>
              <a:gd name="connsiteX3" fmla="*/ 2625034 w 3049684"/>
              <a:gd name="connsiteY3" fmla="*/ 406634 h 3018036"/>
              <a:gd name="connsiteX4" fmla="*/ 2925871 w 3049684"/>
              <a:gd name="connsiteY4" fmla="*/ 2092073 h 3018036"/>
              <a:gd name="connsiteX5" fmla="*/ 1247349 w 3049684"/>
              <a:gd name="connsiteY5" fmla="*/ 3005209 h 3018036"/>
              <a:gd name="connsiteX6" fmla="*/ 2321 w 3049684"/>
              <a:gd name="connsiteY6" fmla="*/ 1624714 h 3018036"/>
              <a:gd name="connsiteX0" fmla="*/ 26699 w 3074062"/>
              <a:gd name="connsiteY0" fmla="*/ 1624345 h 3017667"/>
              <a:gd name="connsiteX1" fmla="*/ 493692 w 3074062"/>
              <a:gd name="connsiteY1" fmla="*/ 398112 h 3017667"/>
              <a:gd name="connsiteX2" fmla="*/ 1427514 w 3074062"/>
              <a:gd name="connsiteY2" fmla="*/ 10 h 3017667"/>
              <a:gd name="connsiteX3" fmla="*/ 2649412 w 3074062"/>
              <a:gd name="connsiteY3" fmla="*/ 406265 h 3017667"/>
              <a:gd name="connsiteX4" fmla="*/ 2950249 w 3074062"/>
              <a:gd name="connsiteY4" fmla="*/ 2091704 h 3017667"/>
              <a:gd name="connsiteX5" fmla="*/ 1271727 w 3074062"/>
              <a:gd name="connsiteY5" fmla="*/ 3004840 h 3017667"/>
              <a:gd name="connsiteX6" fmla="*/ 26699 w 3074062"/>
              <a:gd name="connsiteY6" fmla="*/ 1624345 h 3017667"/>
              <a:gd name="connsiteX0" fmla="*/ 7481 w 3054844"/>
              <a:gd name="connsiteY0" fmla="*/ 1624345 h 3017667"/>
              <a:gd name="connsiteX1" fmla="*/ 474474 w 3054844"/>
              <a:gd name="connsiteY1" fmla="*/ 398112 h 3017667"/>
              <a:gd name="connsiteX2" fmla="*/ 1408296 w 3054844"/>
              <a:gd name="connsiteY2" fmla="*/ 10 h 3017667"/>
              <a:gd name="connsiteX3" fmla="*/ 2630194 w 3054844"/>
              <a:gd name="connsiteY3" fmla="*/ 406265 h 3017667"/>
              <a:gd name="connsiteX4" fmla="*/ 2931031 w 3054844"/>
              <a:gd name="connsiteY4" fmla="*/ 2091704 h 3017667"/>
              <a:gd name="connsiteX5" fmla="*/ 1252509 w 3054844"/>
              <a:gd name="connsiteY5" fmla="*/ 3004840 h 3017667"/>
              <a:gd name="connsiteX6" fmla="*/ 7481 w 3054844"/>
              <a:gd name="connsiteY6" fmla="*/ 1624345 h 3017667"/>
              <a:gd name="connsiteX0" fmla="*/ 7481 w 3054844"/>
              <a:gd name="connsiteY0" fmla="*/ 1624345 h 3036733"/>
              <a:gd name="connsiteX1" fmla="*/ 474474 w 3054844"/>
              <a:gd name="connsiteY1" fmla="*/ 398112 h 3036733"/>
              <a:gd name="connsiteX2" fmla="*/ 1408296 w 3054844"/>
              <a:gd name="connsiteY2" fmla="*/ 10 h 3036733"/>
              <a:gd name="connsiteX3" fmla="*/ 2630194 w 3054844"/>
              <a:gd name="connsiteY3" fmla="*/ 406265 h 3036733"/>
              <a:gd name="connsiteX4" fmla="*/ 2931031 w 3054844"/>
              <a:gd name="connsiteY4" fmla="*/ 2091704 h 3036733"/>
              <a:gd name="connsiteX5" fmla="*/ 1252509 w 3054844"/>
              <a:gd name="connsiteY5" fmla="*/ 3004840 h 3036733"/>
              <a:gd name="connsiteX6" fmla="*/ 7481 w 3054844"/>
              <a:gd name="connsiteY6" fmla="*/ 1624345 h 3036733"/>
              <a:gd name="connsiteX0" fmla="*/ 7481 w 3054844"/>
              <a:gd name="connsiteY0" fmla="*/ 1624345 h 3042079"/>
              <a:gd name="connsiteX1" fmla="*/ 474474 w 3054844"/>
              <a:gd name="connsiteY1" fmla="*/ 398112 h 3042079"/>
              <a:gd name="connsiteX2" fmla="*/ 1408296 w 3054844"/>
              <a:gd name="connsiteY2" fmla="*/ 10 h 3042079"/>
              <a:gd name="connsiteX3" fmla="*/ 2630194 w 3054844"/>
              <a:gd name="connsiteY3" fmla="*/ 406265 h 3042079"/>
              <a:gd name="connsiteX4" fmla="*/ 2931031 w 3054844"/>
              <a:gd name="connsiteY4" fmla="*/ 2091704 h 3042079"/>
              <a:gd name="connsiteX5" fmla="*/ 1252509 w 3054844"/>
              <a:gd name="connsiteY5" fmla="*/ 3004840 h 3042079"/>
              <a:gd name="connsiteX6" fmla="*/ 7481 w 3054844"/>
              <a:gd name="connsiteY6" fmla="*/ 1624345 h 30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4844" h="3042079">
                <a:moveTo>
                  <a:pt x="7481" y="1624345"/>
                </a:moveTo>
                <a:cubicBezTo>
                  <a:pt x="-51501" y="1105133"/>
                  <a:pt x="250811" y="652915"/>
                  <a:pt x="474474" y="398112"/>
                </a:cubicBezTo>
                <a:cubicBezTo>
                  <a:pt x="698137" y="143309"/>
                  <a:pt x="1049009" y="-1349"/>
                  <a:pt x="1408296" y="10"/>
                </a:cubicBezTo>
                <a:cubicBezTo>
                  <a:pt x="1767583" y="1369"/>
                  <a:pt x="2367374" y="143445"/>
                  <a:pt x="2630194" y="406265"/>
                </a:cubicBezTo>
                <a:cubicBezTo>
                  <a:pt x="2893014" y="669085"/>
                  <a:pt x="3245311" y="1489274"/>
                  <a:pt x="2931031" y="2091704"/>
                </a:cubicBezTo>
                <a:cubicBezTo>
                  <a:pt x="2554802" y="2890814"/>
                  <a:pt x="1931523" y="3146925"/>
                  <a:pt x="1252509" y="3004840"/>
                </a:cubicBezTo>
                <a:cubicBezTo>
                  <a:pt x="573495" y="2862755"/>
                  <a:pt x="66463" y="2143557"/>
                  <a:pt x="7481" y="162434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A16ED9F-8A3C-6DC4-67D1-23234ABF0B70}"/>
              </a:ext>
            </a:extLst>
          </p:cNvPr>
          <p:cNvSpPr/>
          <p:nvPr/>
        </p:nvSpPr>
        <p:spPr>
          <a:xfrm rot="10267945">
            <a:off x="1701250" y="5398458"/>
            <a:ext cx="1667077" cy="1476374"/>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66134 w 2972903"/>
              <a:gd name="connsiteY9" fmla="*/ 71203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286431 w 2977292"/>
              <a:gd name="connsiteY6" fmla="*/ 970169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915893 w 2977292"/>
              <a:gd name="connsiteY0" fmla="*/ 1521397 h 1605161"/>
              <a:gd name="connsiteX1" fmla="*/ 463952 w 2977292"/>
              <a:gd name="connsiteY1" fmla="*/ 1281762 h 1605161"/>
              <a:gd name="connsiteX2" fmla="*/ 194856 w 2977292"/>
              <a:gd name="connsiteY2" fmla="*/ 706389 h 1605161"/>
              <a:gd name="connsiteX3" fmla="*/ 0 w 2977292"/>
              <a:gd name="connsiteY3" fmla="*/ 0 h 1605161"/>
              <a:gd name="connsiteX4" fmla="*/ 855425 w 2977292"/>
              <a:gd name="connsiteY4" fmla="*/ 4704 h 1605161"/>
              <a:gd name="connsiteX5" fmla="*/ 963632 w 2977292"/>
              <a:gd name="connsiteY5" fmla="*/ 388957 h 1605161"/>
              <a:gd name="connsiteX6" fmla="*/ 1286431 w 2977292"/>
              <a:gd name="connsiteY6" fmla="*/ 970169 h 1605161"/>
              <a:gd name="connsiteX7" fmla="*/ 1982991 w 2977292"/>
              <a:gd name="connsiteY7" fmla="*/ 912219 h 1605161"/>
              <a:gd name="connsiteX8" fmla="*/ 2107076 w 2977292"/>
              <a:gd name="connsiteY8" fmla="*/ 511371 h 1605161"/>
              <a:gd name="connsiteX9" fmla="*/ 2060459 w 2977292"/>
              <a:gd name="connsiteY9" fmla="*/ 60603 h 1605161"/>
              <a:gd name="connsiteX10" fmla="*/ 2931756 w 2977292"/>
              <a:gd name="connsiteY10" fmla="*/ 133467 h 1605161"/>
              <a:gd name="connsiteX11" fmla="*/ 2568409 w 2977292"/>
              <a:gd name="connsiteY11" fmla="*/ 1426949 h 1605161"/>
              <a:gd name="connsiteX12" fmla="*/ 915893 w 2977292"/>
              <a:gd name="connsiteY12" fmla="*/ 1521397 h 1605161"/>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963632 w 2977292"/>
              <a:gd name="connsiteY5" fmla="*/ 388957 h 1583529"/>
              <a:gd name="connsiteX6" fmla="*/ 1286431 w 2977292"/>
              <a:gd name="connsiteY6" fmla="*/ 970169 h 1583529"/>
              <a:gd name="connsiteX7" fmla="*/ 1982991 w 2977292"/>
              <a:gd name="connsiteY7" fmla="*/ 912219 h 1583529"/>
              <a:gd name="connsiteX8" fmla="*/ 2107076 w 2977292"/>
              <a:gd name="connsiteY8" fmla="*/ 511371 h 1583529"/>
              <a:gd name="connsiteX9" fmla="*/ 2060459 w 2977292"/>
              <a:gd name="connsiteY9" fmla="*/ 60603 h 1583529"/>
              <a:gd name="connsiteX10" fmla="*/ 2931756 w 2977292"/>
              <a:gd name="connsiteY10" fmla="*/ 133467 h 1583529"/>
              <a:gd name="connsiteX11" fmla="*/ 2568409 w 2977292"/>
              <a:gd name="connsiteY11" fmla="*/ 1426949 h 1583529"/>
              <a:gd name="connsiteX12" fmla="*/ 915893 w 2977292"/>
              <a:gd name="connsiteY12"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6653 w 2978052"/>
              <a:gd name="connsiteY0" fmla="*/ 1516693 h 1578825"/>
              <a:gd name="connsiteX1" fmla="*/ 464712 w 2978052"/>
              <a:gd name="connsiteY1" fmla="*/ 1277058 h 1578825"/>
              <a:gd name="connsiteX2" fmla="*/ 195616 w 2978052"/>
              <a:gd name="connsiteY2" fmla="*/ 701685 h 1578825"/>
              <a:gd name="connsiteX3" fmla="*/ -1 w 2978052"/>
              <a:gd name="connsiteY3" fmla="*/ 30482 h 1578825"/>
              <a:gd name="connsiteX4" fmla="*/ 856185 w 2978052"/>
              <a:gd name="connsiteY4" fmla="*/ 0 h 1578825"/>
              <a:gd name="connsiteX5" fmla="*/ 1287191 w 2978052"/>
              <a:gd name="connsiteY5" fmla="*/ 965465 h 1578825"/>
              <a:gd name="connsiteX6" fmla="*/ 1983751 w 2978052"/>
              <a:gd name="connsiteY6" fmla="*/ 907515 h 1578825"/>
              <a:gd name="connsiteX7" fmla="*/ 2107836 w 2978052"/>
              <a:gd name="connsiteY7" fmla="*/ 506667 h 1578825"/>
              <a:gd name="connsiteX8" fmla="*/ 2061219 w 2978052"/>
              <a:gd name="connsiteY8" fmla="*/ 55899 h 1578825"/>
              <a:gd name="connsiteX9" fmla="*/ 2932516 w 2978052"/>
              <a:gd name="connsiteY9" fmla="*/ 128763 h 1578825"/>
              <a:gd name="connsiteX10" fmla="*/ 2569169 w 2978052"/>
              <a:gd name="connsiteY10" fmla="*/ 1422245 h 1578825"/>
              <a:gd name="connsiteX11" fmla="*/ 916653 w 2978052"/>
              <a:gd name="connsiteY11" fmla="*/ 1516693 h 1578825"/>
              <a:gd name="connsiteX0" fmla="*/ 930056 w 2991455"/>
              <a:gd name="connsiteY0" fmla="*/ 1516693 h 1578825"/>
              <a:gd name="connsiteX1" fmla="*/ 478115 w 2991455"/>
              <a:gd name="connsiteY1" fmla="*/ 1277058 h 1578825"/>
              <a:gd name="connsiteX2" fmla="*/ 209019 w 2991455"/>
              <a:gd name="connsiteY2" fmla="*/ 701685 h 1578825"/>
              <a:gd name="connsiteX3" fmla="*/ 1 w 2991455"/>
              <a:gd name="connsiteY3" fmla="*/ 49383 h 1578825"/>
              <a:gd name="connsiteX4" fmla="*/ 869588 w 2991455"/>
              <a:gd name="connsiteY4" fmla="*/ 0 h 1578825"/>
              <a:gd name="connsiteX5" fmla="*/ 1300594 w 2991455"/>
              <a:gd name="connsiteY5" fmla="*/ 965465 h 1578825"/>
              <a:gd name="connsiteX6" fmla="*/ 1997154 w 2991455"/>
              <a:gd name="connsiteY6" fmla="*/ 907515 h 1578825"/>
              <a:gd name="connsiteX7" fmla="*/ 2121239 w 2991455"/>
              <a:gd name="connsiteY7" fmla="*/ 506667 h 1578825"/>
              <a:gd name="connsiteX8" fmla="*/ 2074622 w 2991455"/>
              <a:gd name="connsiteY8" fmla="*/ 55899 h 1578825"/>
              <a:gd name="connsiteX9" fmla="*/ 2945919 w 2991455"/>
              <a:gd name="connsiteY9" fmla="*/ 128763 h 1578825"/>
              <a:gd name="connsiteX10" fmla="*/ 2582572 w 2991455"/>
              <a:gd name="connsiteY10" fmla="*/ 1422245 h 1578825"/>
              <a:gd name="connsiteX11" fmla="*/ 930056 w 2991455"/>
              <a:gd name="connsiteY11" fmla="*/ 1516693 h 1578825"/>
              <a:gd name="connsiteX0" fmla="*/ 930054 w 2991453"/>
              <a:gd name="connsiteY0" fmla="*/ 1516693 h 1578825"/>
              <a:gd name="connsiteX1" fmla="*/ 478113 w 2991453"/>
              <a:gd name="connsiteY1" fmla="*/ 1277058 h 1578825"/>
              <a:gd name="connsiteX2" fmla="*/ 209017 w 2991453"/>
              <a:gd name="connsiteY2" fmla="*/ 701685 h 1578825"/>
              <a:gd name="connsiteX3" fmla="*/ -1 w 2991453"/>
              <a:gd name="connsiteY3" fmla="*/ 49383 h 1578825"/>
              <a:gd name="connsiteX4" fmla="*/ 869586 w 2991453"/>
              <a:gd name="connsiteY4" fmla="*/ 0 h 1578825"/>
              <a:gd name="connsiteX5" fmla="*/ 1300592 w 2991453"/>
              <a:gd name="connsiteY5" fmla="*/ 965465 h 1578825"/>
              <a:gd name="connsiteX6" fmla="*/ 1997152 w 2991453"/>
              <a:gd name="connsiteY6" fmla="*/ 907515 h 1578825"/>
              <a:gd name="connsiteX7" fmla="*/ 2121237 w 2991453"/>
              <a:gd name="connsiteY7" fmla="*/ 506667 h 1578825"/>
              <a:gd name="connsiteX8" fmla="*/ 2074620 w 2991453"/>
              <a:gd name="connsiteY8" fmla="*/ 55899 h 1578825"/>
              <a:gd name="connsiteX9" fmla="*/ 2945917 w 2991453"/>
              <a:gd name="connsiteY9" fmla="*/ 128763 h 1578825"/>
              <a:gd name="connsiteX10" fmla="*/ 2582570 w 2991453"/>
              <a:gd name="connsiteY10" fmla="*/ 1422245 h 1578825"/>
              <a:gd name="connsiteX11" fmla="*/ 930054 w 2991453"/>
              <a:gd name="connsiteY11" fmla="*/ 1516693 h 157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1453" h="1578825">
                <a:moveTo>
                  <a:pt x="930054" y="1516693"/>
                </a:moveTo>
                <a:cubicBezTo>
                  <a:pt x="654774" y="1472336"/>
                  <a:pt x="598286" y="1412893"/>
                  <a:pt x="478113" y="1277058"/>
                </a:cubicBezTo>
                <a:cubicBezTo>
                  <a:pt x="357940" y="1141223"/>
                  <a:pt x="288703" y="906297"/>
                  <a:pt x="209017" y="701685"/>
                </a:cubicBezTo>
                <a:cubicBezTo>
                  <a:pt x="129331" y="497073"/>
                  <a:pt x="12107" y="190975"/>
                  <a:pt x="-1" y="49383"/>
                </a:cubicBezTo>
                <a:cubicBezTo>
                  <a:pt x="388345" y="11858"/>
                  <a:pt x="579724" y="16461"/>
                  <a:pt x="869586" y="0"/>
                </a:cubicBezTo>
                <a:cubicBezTo>
                  <a:pt x="971535" y="448899"/>
                  <a:pt x="1173780" y="902085"/>
                  <a:pt x="1300592" y="965465"/>
                </a:cubicBezTo>
                <a:cubicBezTo>
                  <a:pt x="1427404" y="1028845"/>
                  <a:pt x="1786186" y="984638"/>
                  <a:pt x="1997152" y="907515"/>
                </a:cubicBezTo>
                <a:cubicBezTo>
                  <a:pt x="2114878" y="810608"/>
                  <a:pt x="2136624" y="673718"/>
                  <a:pt x="2121237" y="506667"/>
                </a:cubicBezTo>
                <a:cubicBezTo>
                  <a:pt x="2110912" y="318629"/>
                  <a:pt x="2090715" y="196524"/>
                  <a:pt x="2074620" y="55899"/>
                </a:cubicBezTo>
                <a:lnTo>
                  <a:pt x="2945917" y="128763"/>
                </a:lnTo>
                <a:cubicBezTo>
                  <a:pt x="2923839" y="381263"/>
                  <a:pt x="3207801" y="1134134"/>
                  <a:pt x="2582570" y="1422245"/>
                </a:cubicBezTo>
                <a:cubicBezTo>
                  <a:pt x="2162450" y="1610211"/>
                  <a:pt x="1463869" y="1612017"/>
                  <a:pt x="930054" y="151669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6F387526-1CCE-605F-44AF-A4DC82A701C0}"/>
              </a:ext>
            </a:extLst>
          </p:cNvPr>
          <p:cNvGrpSpPr/>
          <p:nvPr/>
        </p:nvGrpSpPr>
        <p:grpSpPr>
          <a:xfrm rot="21128632">
            <a:off x="958989" y="4984630"/>
            <a:ext cx="688256" cy="306609"/>
            <a:chOff x="10096975" y="5939226"/>
            <a:chExt cx="929806" cy="414217"/>
          </a:xfrm>
        </p:grpSpPr>
        <p:sp>
          <p:nvSpPr>
            <p:cNvPr id="14" name="Freeform: Shape 14">
              <a:extLst>
                <a:ext uri="{FF2B5EF4-FFF2-40B4-BE49-F238E27FC236}">
                  <a16:creationId xmlns:a16="http://schemas.microsoft.com/office/drawing/2014/main" id="{C6C9B8C3-563E-F90A-1311-67A5E68E1A9A}"/>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5">
              <a:extLst>
                <a:ext uri="{FF2B5EF4-FFF2-40B4-BE49-F238E27FC236}">
                  <a16:creationId xmlns:a16="http://schemas.microsoft.com/office/drawing/2014/main" id="{D6D005CD-1528-1D13-E6B8-C4D82A756A42}"/>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6">
              <a:extLst>
                <a:ext uri="{FF2B5EF4-FFF2-40B4-BE49-F238E27FC236}">
                  <a16:creationId xmlns:a16="http://schemas.microsoft.com/office/drawing/2014/main" id="{96357065-7847-6D2A-84E4-A5962BAE7D25}"/>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924"/>
            <a:ext cx="3927204" cy="2195202"/>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3938" y="947925"/>
            <a:ext cx="5821341" cy="5135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3938"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03418" y="6341919"/>
            <a:ext cx="598081"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4254720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1B429466-2F16-A703-C2D9-6A0662DBFC62}"/>
              </a:ext>
            </a:extLst>
          </p:cNvPr>
          <p:cNvGrpSpPr/>
          <p:nvPr/>
        </p:nvGrpSpPr>
        <p:grpSpPr>
          <a:xfrm>
            <a:off x="6873544" y="5007650"/>
            <a:ext cx="5412805" cy="1938324"/>
            <a:chOff x="7272291" y="5149621"/>
            <a:chExt cx="5014059" cy="1795533"/>
          </a:xfrm>
        </p:grpSpPr>
        <p:sp>
          <p:nvSpPr>
            <p:cNvPr id="8" name="Isosceles Triangle 2">
              <a:extLst>
                <a:ext uri="{FF2B5EF4-FFF2-40B4-BE49-F238E27FC236}">
                  <a16:creationId xmlns:a16="http://schemas.microsoft.com/office/drawing/2014/main" id="{14CD15F2-5147-46E6-4B43-272AC0A2C04C}"/>
                </a:ext>
              </a:extLst>
            </p:cNvPr>
            <p:cNvSpPr/>
            <p:nvPr/>
          </p:nvSpPr>
          <p:spPr>
            <a:xfrm rot="10342974">
              <a:off x="10615537" y="5375467"/>
              <a:ext cx="1670813" cy="150885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68418"/>
                <a:gd name="connsiteY0" fmla="*/ 1130273 h 1134549"/>
                <a:gd name="connsiteX1" fmla="*/ 483144 w 1168418"/>
                <a:gd name="connsiteY1" fmla="*/ 101849 h 1134549"/>
                <a:gd name="connsiteX2" fmla="*/ 581205 w 1168418"/>
                <a:gd name="connsiteY2" fmla="*/ 53882 h 1134549"/>
                <a:gd name="connsiteX3" fmla="*/ 1123932 w 1168418"/>
                <a:gd name="connsiteY3" fmla="*/ 997813 h 1134549"/>
                <a:gd name="connsiteX4" fmla="*/ 1162309 w 1168418"/>
                <a:gd name="connsiteY4" fmla="*/ 1128867 h 1134549"/>
                <a:gd name="connsiteX5" fmla="*/ 0 w 1168418"/>
                <a:gd name="connsiteY5" fmla="*/ 1130273 h 1134549"/>
                <a:gd name="connsiteX0" fmla="*/ 0 w 1168418"/>
                <a:gd name="connsiteY0" fmla="*/ 1106978 h 1111254"/>
                <a:gd name="connsiteX1" fmla="*/ 483144 w 1168418"/>
                <a:gd name="connsiteY1" fmla="*/ 78554 h 1111254"/>
                <a:gd name="connsiteX2" fmla="*/ 589855 w 1168418"/>
                <a:gd name="connsiteY2" fmla="*/ 60936 h 1111254"/>
                <a:gd name="connsiteX3" fmla="*/ 1123932 w 1168418"/>
                <a:gd name="connsiteY3" fmla="*/ 974518 h 1111254"/>
                <a:gd name="connsiteX4" fmla="*/ 1162309 w 1168418"/>
                <a:gd name="connsiteY4" fmla="*/ 1105572 h 1111254"/>
                <a:gd name="connsiteX5" fmla="*/ 0 w 1168418"/>
                <a:gd name="connsiteY5" fmla="*/ 1106978 h 1111254"/>
                <a:gd name="connsiteX0" fmla="*/ 0 w 1168418"/>
                <a:gd name="connsiteY0" fmla="*/ 1065551 h 1069827"/>
                <a:gd name="connsiteX1" fmla="*/ 483144 w 1168418"/>
                <a:gd name="connsiteY1" fmla="*/ 37127 h 1069827"/>
                <a:gd name="connsiteX2" fmla="*/ 589855 w 1168418"/>
                <a:gd name="connsiteY2" fmla="*/ 19509 h 1069827"/>
                <a:gd name="connsiteX3" fmla="*/ 1123932 w 1168418"/>
                <a:gd name="connsiteY3" fmla="*/ 933091 h 1069827"/>
                <a:gd name="connsiteX4" fmla="*/ 1162309 w 1168418"/>
                <a:gd name="connsiteY4" fmla="*/ 1064145 h 1069827"/>
                <a:gd name="connsiteX5" fmla="*/ 0 w 1168418"/>
                <a:gd name="connsiteY5" fmla="*/ 1065551 h 1069827"/>
                <a:gd name="connsiteX0" fmla="*/ 0 w 1168418"/>
                <a:gd name="connsiteY0" fmla="*/ 1028904 h 1033180"/>
                <a:gd name="connsiteX1" fmla="*/ 483144 w 1168418"/>
                <a:gd name="connsiteY1" fmla="*/ 480 h 1033180"/>
                <a:gd name="connsiteX2" fmla="*/ 1123932 w 1168418"/>
                <a:gd name="connsiteY2" fmla="*/ 896444 h 1033180"/>
                <a:gd name="connsiteX3" fmla="*/ 1162309 w 1168418"/>
                <a:gd name="connsiteY3" fmla="*/ 1027498 h 1033180"/>
                <a:gd name="connsiteX4" fmla="*/ 0 w 1168418"/>
                <a:gd name="connsiteY4" fmla="*/ 1028904 h 1033180"/>
                <a:gd name="connsiteX0" fmla="*/ 0 w 1168418"/>
                <a:gd name="connsiteY0" fmla="*/ 1048401 h 1052677"/>
                <a:gd name="connsiteX1" fmla="*/ 504763 w 1168418"/>
                <a:gd name="connsiteY1" fmla="*/ 467 h 1052677"/>
                <a:gd name="connsiteX2" fmla="*/ 1123932 w 1168418"/>
                <a:gd name="connsiteY2" fmla="*/ 915941 h 1052677"/>
                <a:gd name="connsiteX3" fmla="*/ 1162309 w 1168418"/>
                <a:gd name="connsiteY3" fmla="*/ 1046995 h 1052677"/>
                <a:gd name="connsiteX4" fmla="*/ 0 w 1168418"/>
                <a:gd name="connsiteY4" fmla="*/ 1048401 h 1052677"/>
                <a:gd name="connsiteX0" fmla="*/ 0 w 1168418"/>
                <a:gd name="connsiteY0" fmla="*/ 1047934 h 1052210"/>
                <a:gd name="connsiteX1" fmla="*/ 504763 w 1168418"/>
                <a:gd name="connsiteY1" fmla="*/ 0 h 1052210"/>
                <a:gd name="connsiteX2" fmla="*/ 1123932 w 1168418"/>
                <a:gd name="connsiteY2" fmla="*/ 915474 h 1052210"/>
                <a:gd name="connsiteX3" fmla="*/ 1162309 w 1168418"/>
                <a:gd name="connsiteY3" fmla="*/ 1046528 h 1052210"/>
                <a:gd name="connsiteX4" fmla="*/ 0 w 1168418"/>
                <a:gd name="connsiteY4" fmla="*/ 1047934 h 1052210"/>
                <a:gd name="connsiteX0" fmla="*/ 0 w 1171022"/>
                <a:gd name="connsiteY0" fmla="*/ 1047934 h 1052210"/>
                <a:gd name="connsiteX1" fmla="*/ 504763 w 1171022"/>
                <a:gd name="connsiteY1" fmla="*/ 0 h 1052210"/>
                <a:gd name="connsiteX2" fmla="*/ 1162309 w 1171022"/>
                <a:gd name="connsiteY2" fmla="*/ 1046528 h 1052210"/>
                <a:gd name="connsiteX3" fmla="*/ 0 w 1171022"/>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0149"/>
                <a:gd name="connsiteY0" fmla="*/ 1054437 h 1054437"/>
                <a:gd name="connsiteX1" fmla="*/ 500439 w 1160149"/>
                <a:gd name="connsiteY1" fmla="*/ 0 h 1054437"/>
                <a:gd name="connsiteX2" fmla="*/ 1160149 w 1160149"/>
                <a:gd name="connsiteY2" fmla="*/ 957648 h 1054437"/>
                <a:gd name="connsiteX3" fmla="*/ 0 w 1160149"/>
                <a:gd name="connsiteY3" fmla="*/ 1054437 h 1054437"/>
                <a:gd name="connsiteX0" fmla="*/ 4700 w 1164849"/>
                <a:gd name="connsiteY0" fmla="*/ 1054437 h 1054686"/>
                <a:gd name="connsiteX1" fmla="*/ 505139 w 1164849"/>
                <a:gd name="connsiteY1" fmla="*/ 0 h 1054686"/>
                <a:gd name="connsiteX2" fmla="*/ 1164849 w 1164849"/>
                <a:gd name="connsiteY2" fmla="*/ 957648 h 1054686"/>
                <a:gd name="connsiteX3" fmla="*/ 4700 w 1164849"/>
                <a:gd name="connsiteY3" fmla="*/ 1054437 h 1054686"/>
                <a:gd name="connsiteX0" fmla="*/ 4700 w 1164849"/>
                <a:gd name="connsiteY0" fmla="*/ 1054516 h 1054765"/>
                <a:gd name="connsiteX1" fmla="*/ 505139 w 1164849"/>
                <a:gd name="connsiteY1" fmla="*/ 79 h 1054765"/>
                <a:gd name="connsiteX2" fmla="*/ 1164849 w 1164849"/>
                <a:gd name="connsiteY2" fmla="*/ 957727 h 1054765"/>
                <a:gd name="connsiteX3" fmla="*/ 4700 w 1164849"/>
                <a:gd name="connsiteY3" fmla="*/ 1054516 h 1054765"/>
              </a:gdLst>
              <a:ahLst/>
              <a:cxnLst>
                <a:cxn ang="0">
                  <a:pos x="connsiteX0" y="connsiteY0"/>
                </a:cxn>
                <a:cxn ang="0">
                  <a:pos x="connsiteX1" y="connsiteY1"/>
                </a:cxn>
                <a:cxn ang="0">
                  <a:pos x="connsiteX2" y="connsiteY2"/>
                </a:cxn>
                <a:cxn ang="0">
                  <a:pos x="connsiteX3" y="connsiteY3"/>
                </a:cxn>
              </a:cxnLst>
              <a:rect l="l" t="t" r="r" b="b"/>
              <a:pathLst>
                <a:path w="1164849" h="1054765">
                  <a:moveTo>
                    <a:pt x="4700" y="1054516"/>
                  </a:moveTo>
                  <a:cubicBezTo>
                    <a:pt x="-48413" y="1071071"/>
                    <a:pt x="363135" y="260637"/>
                    <a:pt x="505139" y="79"/>
                  </a:cubicBezTo>
                  <a:cubicBezTo>
                    <a:pt x="532564" y="-8890"/>
                    <a:pt x="1052238" y="741883"/>
                    <a:pt x="1164849" y="957727"/>
                  </a:cubicBezTo>
                  <a:cubicBezTo>
                    <a:pt x="1129173" y="971685"/>
                    <a:pt x="399607" y="1050395"/>
                    <a:pt x="4700" y="1054516"/>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31">
              <a:extLst>
                <a:ext uri="{FF2B5EF4-FFF2-40B4-BE49-F238E27FC236}">
                  <a16:creationId xmlns:a16="http://schemas.microsoft.com/office/drawing/2014/main" id="{0DDFB5DF-B8FA-F9B0-3BAF-6BDE4A6A8063}"/>
                </a:ext>
              </a:extLst>
            </p:cNvPr>
            <p:cNvSpPr/>
            <p:nvPr/>
          </p:nvSpPr>
          <p:spPr>
            <a:xfrm rot="20739956" flipH="1" flipV="1">
              <a:off x="8914906" y="5375277"/>
              <a:ext cx="1791485" cy="146544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06070 w 4651852"/>
                <a:gd name="connsiteY0" fmla="*/ 0 h 3771924"/>
                <a:gd name="connsiteX1" fmla="*/ 4651852 w 4651852"/>
                <a:gd name="connsiteY1" fmla="*/ 492918 h 3771924"/>
                <a:gd name="connsiteX2" fmla="*/ 4125750 w 4651852"/>
                <a:gd name="connsiteY2" fmla="*/ 2518241 h 3771924"/>
                <a:gd name="connsiteX3" fmla="*/ 3480016 w 4651852"/>
                <a:gd name="connsiteY3" fmla="*/ 3495046 h 3771924"/>
                <a:gd name="connsiteX4" fmla="*/ 2905397 w 4651852"/>
                <a:gd name="connsiteY4" fmla="*/ 3715864 h 3771924"/>
                <a:gd name="connsiteX5" fmla="*/ 1966540 w 4651852"/>
                <a:gd name="connsiteY5" fmla="*/ 3771012 h 3771924"/>
                <a:gd name="connsiteX6" fmla="*/ 547682 w 4651852"/>
                <a:gd name="connsiteY6" fmla="*/ 3399074 h 3771924"/>
                <a:gd name="connsiteX7" fmla="*/ 72867 w 4651852"/>
                <a:gd name="connsiteY7" fmla="*/ 1641329 h 3771924"/>
                <a:gd name="connsiteX8" fmla="*/ 106070 w 4651852"/>
                <a:gd name="connsiteY8" fmla="*/ 0 h 3771924"/>
                <a:gd name="connsiteX0" fmla="*/ 73992 w 4619774"/>
                <a:gd name="connsiteY0" fmla="*/ 0 h 3771924"/>
                <a:gd name="connsiteX1" fmla="*/ 4619774 w 4619774"/>
                <a:gd name="connsiteY1" fmla="*/ 492918 h 3771924"/>
                <a:gd name="connsiteX2" fmla="*/ 4093672 w 4619774"/>
                <a:gd name="connsiteY2" fmla="*/ 2518241 h 3771924"/>
                <a:gd name="connsiteX3" fmla="*/ 3447938 w 4619774"/>
                <a:gd name="connsiteY3" fmla="*/ 3495046 h 3771924"/>
                <a:gd name="connsiteX4" fmla="*/ 2873319 w 4619774"/>
                <a:gd name="connsiteY4" fmla="*/ 3715864 h 3771924"/>
                <a:gd name="connsiteX5" fmla="*/ 1934462 w 4619774"/>
                <a:gd name="connsiteY5" fmla="*/ 3771012 h 3771924"/>
                <a:gd name="connsiteX6" fmla="*/ 515604 w 4619774"/>
                <a:gd name="connsiteY6" fmla="*/ 3399074 h 3771924"/>
                <a:gd name="connsiteX7" fmla="*/ 40789 w 4619774"/>
                <a:gd name="connsiteY7" fmla="*/ 1641329 h 3771924"/>
                <a:gd name="connsiteX8" fmla="*/ 73992 w 4619774"/>
                <a:gd name="connsiteY8" fmla="*/ 0 h 3771924"/>
                <a:gd name="connsiteX0" fmla="*/ 265898 w 4811680"/>
                <a:gd name="connsiteY0" fmla="*/ 0 h 3771924"/>
                <a:gd name="connsiteX1" fmla="*/ 4811680 w 4811680"/>
                <a:gd name="connsiteY1" fmla="*/ 492918 h 3771924"/>
                <a:gd name="connsiteX2" fmla="*/ 4285578 w 4811680"/>
                <a:gd name="connsiteY2" fmla="*/ 2518241 h 3771924"/>
                <a:gd name="connsiteX3" fmla="*/ 3639844 w 4811680"/>
                <a:gd name="connsiteY3" fmla="*/ 3495046 h 3771924"/>
                <a:gd name="connsiteX4" fmla="*/ 3065225 w 4811680"/>
                <a:gd name="connsiteY4" fmla="*/ 3715864 h 3771924"/>
                <a:gd name="connsiteX5" fmla="*/ 2126368 w 4811680"/>
                <a:gd name="connsiteY5" fmla="*/ 3771012 h 3771924"/>
                <a:gd name="connsiteX6" fmla="*/ 707510 w 4811680"/>
                <a:gd name="connsiteY6" fmla="*/ 3399074 h 3771924"/>
                <a:gd name="connsiteX7" fmla="*/ 265898 w 4811680"/>
                <a:gd name="connsiteY7" fmla="*/ 0 h 3771924"/>
                <a:gd name="connsiteX0" fmla="*/ 83583 w 4629365"/>
                <a:gd name="connsiteY0" fmla="*/ 0 h 3771924"/>
                <a:gd name="connsiteX1" fmla="*/ 4629365 w 4629365"/>
                <a:gd name="connsiteY1" fmla="*/ 492918 h 3771924"/>
                <a:gd name="connsiteX2" fmla="*/ 4103263 w 4629365"/>
                <a:gd name="connsiteY2" fmla="*/ 2518241 h 3771924"/>
                <a:gd name="connsiteX3" fmla="*/ 3457529 w 4629365"/>
                <a:gd name="connsiteY3" fmla="*/ 3495046 h 3771924"/>
                <a:gd name="connsiteX4" fmla="*/ 2882910 w 4629365"/>
                <a:gd name="connsiteY4" fmla="*/ 3715864 h 3771924"/>
                <a:gd name="connsiteX5" fmla="*/ 1944053 w 4629365"/>
                <a:gd name="connsiteY5" fmla="*/ 3771012 h 3771924"/>
                <a:gd name="connsiteX6" fmla="*/ 525195 w 4629365"/>
                <a:gd name="connsiteY6" fmla="*/ 3399074 h 3771924"/>
                <a:gd name="connsiteX7" fmla="*/ 83583 w 4629365"/>
                <a:gd name="connsiteY7" fmla="*/ 0 h 3771924"/>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1312" h="3775652">
                  <a:moveTo>
                    <a:pt x="105530" y="0"/>
                  </a:moveTo>
                  <a:cubicBezTo>
                    <a:pt x="1576277" y="92675"/>
                    <a:pt x="3814024" y="387186"/>
                    <a:pt x="4651312" y="492918"/>
                  </a:cubicBezTo>
                  <a:cubicBezTo>
                    <a:pt x="4515795" y="1549019"/>
                    <a:pt x="4320516" y="2017886"/>
                    <a:pt x="4125210" y="2518241"/>
                  </a:cubicBezTo>
                  <a:cubicBezTo>
                    <a:pt x="4100599" y="2614830"/>
                    <a:pt x="3621069" y="3369609"/>
                    <a:pt x="3479476" y="3495046"/>
                  </a:cubicBezTo>
                  <a:cubicBezTo>
                    <a:pt x="3119608" y="3703841"/>
                    <a:pt x="2477054" y="3798460"/>
                    <a:pt x="1966000" y="3771012"/>
                  </a:cubicBezTo>
                  <a:cubicBezTo>
                    <a:pt x="1550716" y="3706761"/>
                    <a:pt x="752678" y="3508301"/>
                    <a:pt x="413150" y="3330360"/>
                  </a:cubicBezTo>
                  <a:cubicBezTo>
                    <a:pt x="103072" y="2701858"/>
                    <a:pt x="-151187" y="1090615"/>
                    <a:pt x="1055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33">
              <a:extLst>
                <a:ext uri="{FF2B5EF4-FFF2-40B4-BE49-F238E27FC236}">
                  <a16:creationId xmlns:a16="http://schemas.microsoft.com/office/drawing/2014/main" id="{14D9E353-E49B-3130-4A94-9D26B0B9623F}"/>
                </a:ext>
              </a:extLst>
            </p:cNvPr>
            <p:cNvSpPr/>
            <p:nvPr/>
          </p:nvSpPr>
          <p:spPr>
            <a:xfrm rot="12524587" flipV="1">
              <a:off x="7272291" y="5149621"/>
              <a:ext cx="1847226" cy="1795533"/>
            </a:xfrm>
            <a:custGeom>
              <a:avLst/>
              <a:gdLst>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089326 w 4092701"/>
                <a:gd name="connsiteY13" fmla="*/ 2965709 h 3764539"/>
                <a:gd name="connsiteX14" fmla="*/ 1328685 w 4092701"/>
                <a:gd name="connsiteY14" fmla="*/ 3409006 h 3764539"/>
                <a:gd name="connsiteX15" fmla="*/ 1711352 w 4092701"/>
                <a:gd name="connsiteY15" fmla="*/ 3678600 h 3764539"/>
                <a:gd name="connsiteX16" fmla="*/ 2108853 w 4092701"/>
                <a:gd name="connsiteY16" fmla="*/ 3764432 h 3764539"/>
                <a:gd name="connsiteX17" fmla="*/ 2562709 w 4092701"/>
                <a:gd name="connsiteY17" fmla="*/ 3695117 h 3764539"/>
                <a:gd name="connsiteX18" fmla="*/ 2914144 w 4092701"/>
                <a:gd name="connsiteY18" fmla="*/ 3453184 h 3764539"/>
                <a:gd name="connsiteX19" fmla="*/ 3164599 w 4092701"/>
                <a:gd name="connsiteY19" fmla="*/ 3019961 h 3764539"/>
                <a:gd name="connsiteX20" fmla="*/ 3177910 w 4092701"/>
                <a:gd name="connsiteY20" fmla="*/ 2945752 h 3764539"/>
                <a:gd name="connsiteX21" fmla="*/ 3180945 w 4092701"/>
                <a:gd name="connsiteY21" fmla="*/ 2919966 h 3764539"/>
                <a:gd name="connsiteX22" fmla="*/ 3277252 w 4092701"/>
                <a:gd name="connsiteY22" fmla="*/ 2904353 h 3764539"/>
                <a:gd name="connsiteX23" fmla="*/ 3658328 w 4092701"/>
                <a:gd name="connsiteY23" fmla="*/ 2755071 h 3764539"/>
                <a:gd name="connsiteX24" fmla="*/ 4092611 w 4092701"/>
                <a:gd name="connsiteY24" fmla="*/ 2078252 h 3764539"/>
                <a:gd name="connsiteX25" fmla="*/ 3792506 w 4092701"/>
                <a:gd name="connsiteY25" fmla="*/ 1412528 h 3764539"/>
                <a:gd name="connsiteX26" fmla="*/ 3629571 w 4092701"/>
                <a:gd name="connsiteY26" fmla="*/ 1283308 h 3764539"/>
                <a:gd name="connsiteX27" fmla="*/ 3166614 w 4092701"/>
                <a:gd name="connsiteY27" fmla="*/ 1179736 h 3764539"/>
                <a:gd name="connsiteX28" fmla="*/ 3055694 w 4092701"/>
                <a:gd name="connsiteY28" fmla="*/ 1168662 h 3764539"/>
                <a:gd name="connsiteX29" fmla="*/ 3058692 w 4092701"/>
                <a:gd name="connsiteY29" fmla="*/ 1141968 h 3764539"/>
                <a:gd name="connsiteX30" fmla="*/ 2766154 w 4092701"/>
                <a:gd name="connsiteY30"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77910 w 4092701"/>
                <a:gd name="connsiteY19" fmla="*/ 2945752 h 3764539"/>
                <a:gd name="connsiteX20" fmla="*/ 3180945 w 4092701"/>
                <a:gd name="connsiteY20" fmla="*/ 2919966 h 3764539"/>
                <a:gd name="connsiteX21" fmla="*/ 3277252 w 4092701"/>
                <a:gd name="connsiteY21" fmla="*/ 2904353 h 3764539"/>
                <a:gd name="connsiteX22" fmla="*/ 3658328 w 4092701"/>
                <a:gd name="connsiteY22" fmla="*/ 2755071 h 3764539"/>
                <a:gd name="connsiteX23" fmla="*/ 4092611 w 4092701"/>
                <a:gd name="connsiteY23" fmla="*/ 2078252 h 3764539"/>
                <a:gd name="connsiteX24" fmla="*/ 3792506 w 4092701"/>
                <a:gd name="connsiteY24" fmla="*/ 1412528 h 3764539"/>
                <a:gd name="connsiteX25" fmla="*/ 3629571 w 4092701"/>
                <a:gd name="connsiteY25" fmla="*/ 1283308 h 3764539"/>
                <a:gd name="connsiteX26" fmla="*/ 3166614 w 4092701"/>
                <a:gd name="connsiteY26" fmla="*/ 1179736 h 3764539"/>
                <a:gd name="connsiteX27" fmla="*/ 3055694 w 4092701"/>
                <a:gd name="connsiteY27" fmla="*/ 1168662 h 3764539"/>
                <a:gd name="connsiteX28" fmla="*/ 3058692 w 4092701"/>
                <a:gd name="connsiteY28" fmla="*/ 1141968 h 3764539"/>
                <a:gd name="connsiteX29" fmla="*/ 2766154 w 4092701"/>
                <a:gd name="connsiteY29"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80945 w 4092701"/>
                <a:gd name="connsiteY19" fmla="*/ 2919966 h 3764539"/>
                <a:gd name="connsiteX20" fmla="*/ 3277252 w 4092701"/>
                <a:gd name="connsiteY20" fmla="*/ 2904353 h 3764539"/>
                <a:gd name="connsiteX21" fmla="*/ 3658328 w 4092701"/>
                <a:gd name="connsiteY21" fmla="*/ 2755071 h 3764539"/>
                <a:gd name="connsiteX22" fmla="*/ 4092611 w 4092701"/>
                <a:gd name="connsiteY22" fmla="*/ 2078252 h 3764539"/>
                <a:gd name="connsiteX23" fmla="*/ 3792506 w 4092701"/>
                <a:gd name="connsiteY23" fmla="*/ 1412528 h 3764539"/>
                <a:gd name="connsiteX24" fmla="*/ 3629571 w 4092701"/>
                <a:gd name="connsiteY24" fmla="*/ 1283308 h 3764539"/>
                <a:gd name="connsiteX25" fmla="*/ 3166614 w 4092701"/>
                <a:gd name="connsiteY25" fmla="*/ 1179736 h 3764539"/>
                <a:gd name="connsiteX26" fmla="*/ 3055694 w 4092701"/>
                <a:gd name="connsiteY26" fmla="*/ 1168662 h 3764539"/>
                <a:gd name="connsiteX27" fmla="*/ 3058692 w 4092701"/>
                <a:gd name="connsiteY27" fmla="*/ 1141968 h 3764539"/>
                <a:gd name="connsiteX28" fmla="*/ 2766154 w 4092701"/>
                <a:gd name="connsiteY28"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74987"/>
                <a:gd name="connsiteX1" fmla="*/ 1987341 w 4092701"/>
                <a:gd name="connsiteY1" fmla="*/ 1833 h 3774987"/>
                <a:gd name="connsiteX2" fmla="*/ 1222171 w 4092701"/>
                <a:gd name="connsiteY2" fmla="*/ 537347 h 3774987"/>
                <a:gd name="connsiteX3" fmla="*/ 1110171 w 4092701"/>
                <a:gd name="connsiteY3" fmla="*/ 1041458 h 3774987"/>
                <a:gd name="connsiteX4" fmla="*/ 1106484 w 4092701"/>
                <a:gd name="connsiteY4" fmla="*/ 1074808 h 3774987"/>
                <a:gd name="connsiteX5" fmla="*/ 1047053 w 4092701"/>
                <a:gd name="connsiteY5" fmla="*/ 1075196 h 3774987"/>
                <a:gd name="connsiteX6" fmla="*/ 735585 w 4092701"/>
                <a:gd name="connsiteY6" fmla="*/ 1115098 h 3774987"/>
                <a:gd name="connsiteX7" fmla="*/ 54696 w 4092701"/>
                <a:gd name="connsiteY7" fmla="*/ 1641911 h 3774987"/>
                <a:gd name="connsiteX8" fmla="*/ 35361 w 4092701"/>
                <a:gd name="connsiteY8" fmla="*/ 2090955 h 3774987"/>
                <a:gd name="connsiteX9" fmla="*/ 346271 w 4092701"/>
                <a:gd name="connsiteY9" fmla="*/ 2587111 h 3774987"/>
                <a:gd name="connsiteX10" fmla="*/ 972599 w 4092701"/>
                <a:gd name="connsiteY10" fmla="*/ 2852401 h 3774987"/>
                <a:gd name="connsiteX11" fmla="*/ 1060734 w 4092701"/>
                <a:gd name="connsiteY11" fmla="*/ 2857309 h 3774987"/>
                <a:gd name="connsiteX12" fmla="*/ 1061036 w 4092701"/>
                <a:gd name="connsiteY12" fmla="*/ 2858254 h 3774987"/>
                <a:gd name="connsiteX13" fmla="*/ 1328685 w 4092701"/>
                <a:gd name="connsiteY13" fmla="*/ 3409006 h 3774987"/>
                <a:gd name="connsiteX14" fmla="*/ 1711352 w 4092701"/>
                <a:gd name="connsiteY14" fmla="*/ 3678600 h 3774987"/>
                <a:gd name="connsiteX15" fmla="*/ 2108853 w 4092701"/>
                <a:gd name="connsiteY15" fmla="*/ 3764432 h 3774987"/>
                <a:gd name="connsiteX16" fmla="*/ 2914144 w 4092701"/>
                <a:gd name="connsiteY16" fmla="*/ 3453184 h 3774987"/>
                <a:gd name="connsiteX17" fmla="*/ 3180945 w 4092701"/>
                <a:gd name="connsiteY17" fmla="*/ 2919966 h 3774987"/>
                <a:gd name="connsiteX18" fmla="*/ 3277252 w 4092701"/>
                <a:gd name="connsiteY18" fmla="*/ 2904353 h 3774987"/>
                <a:gd name="connsiteX19" fmla="*/ 3658328 w 4092701"/>
                <a:gd name="connsiteY19" fmla="*/ 2755071 h 3774987"/>
                <a:gd name="connsiteX20" fmla="*/ 4092611 w 4092701"/>
                <a:gd name="connsiteY20" fmla="*/ 2078252 h 3774987"/>
                <a:gd name="connsiteX21" fmla="*/ 3792506 w 4092701"/>
                <a:gd name="connsiteY21" fmla="*/ 1412528 h 3774987"/>
                <a:gd name="connsiteX22" fmla="*/ 3629571 w 4092701"/>
                <a:gd name="connsiteY22" fmla="*/ 1283308 h 3774987"/>
                <a:gd name="connsiteX23" fmla="*/ 3166614 w 4092701"/>
                <a:gd name="connsiteY23" fmla="*/ 1179736 h 3774987"/>
                <a:gd name="connsiteX24" fmla="*/ 3055694 w 4092701"/>
                <a:gd name="connsiteY24" fmla="*/ 1168662 h 3774987"/>
                <a:gd name="connsiteX25" fmla="*/ 3058692 w 4092701"/>
                <a:gd name="connsiteY25" fmla="*/ 1141968 h 3774987"/>
                <a:gd name="connsiteX26" fmla="*/ 2766154 w 4092701"/>
                <a:gd name="connsiteY26" fmla="*/ 381813 h 3774987"/>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877901"/>
                <a:gd name="connsiteX1" fmla="*/ 1987341 w 4092701"/>
                <a:gd name="connsiteY1" fmla="*/ 1833 h 3877901"/>
                <a:gd name="connsiteX2" fmla="*/ 1222171 w 4092701"/>
                <a:gd name="connsiteY2" fmla="*/ 537347 h 3877901"/>
                <a:gd name="connsiteX3" fmla="*/ 1110171 w 4092701"/>
                <a:gd name="connsiteY3" fmla="*/ 1041458 h 3877901"/>
                <a:gd name="connsiteX4" fmla="*/ 1106484 w 4092701"/>
                <a:gd name="connsiteY4" fmla="*/ 1074808 h 3877901"/>
                <a:gd name="connsiteX5" fmla="*/ 1047053 w 4092701"/>
                <a:gd name="connsiteY5" fmla="*/ 1075196 h 3877901"/>
                <a:gd name="connsiteX6" fmla="*/ 735585 w 4092701"/>
                <a:gd name="connsiteY6" fmla="*/ 1115098 h 3877901"/>
                <a:gd name="connsiteX7" fmla="*/ 54696 w 4092701"/>
                <a:gd name="connsiteY7" fmla="*/ 1641911 h 3877901"/>
                <a:gd name="connsiteX8" fmla="*/ 35361 w 4092701"/>
                <a:gd name="connsiteY8" fmla="*/ 2090955 h 3877901"/>
                <a:gd name="connsiteX9" fmla="*/ 346271 w 4092701"/>
                <a:gd name="connsiteY9" fmla="*/ 2587111 h 3877901"/>
                <a:gd name="connsiteX10" fmla="*/ 972599 w 4092701"/>
                <a:gd name="connsiteY10" fmla="*/ 2852401 h 3877901"/>
                <a:gd name="connsiteX11" fmla="*/ 1060734 w 4092701"/>
                <a:gd name="connsiteY11" fmla="*/ 2857309 h 3877901"/>
                <a:gd name="connsiteX12" fmla="*/ 1061036 w 4092701"/>
                <a:gd name="connsiteY12" fmla="*/ 2858254 h 3877901"/>
                <a:gd name="connsiteX13" fmla="*/ 1328685 w 4092701"/>
                <a:gd name="connsiteY13" fmla="*/ 3409006 h 3877901"/>
                <a:gd name="connsiteX14" fmla="*/ 1711352 w 4092701"/>
                <a:gd name="connsiteY14" fmla="*/ 3678600 h 3877901"/>
                <a:gd name="connsiteX15" fmla="*/ 2120003 w 4092701"/>
                <a:gd name="connsiteY15" fmla="*/ 3875953 h 3877901"/>
                <a:gd name="connsiteX16" fmla="*/ 2842544 w 4092701"/>
                <a:gd name="connsiteY16" fmla="*/ 3548072 h 3877901"/>
                <a:gd name="connsiteX17" fmla="*/ 3180945 w 4092701"/>
                <a:gd name="connsiteY17" fmla="*/ 2919966 h 3877901"/>
                <a:gd name="connsiteX18" fmla="*/ 3277252 w 4092701"/>
                <a:gd name="connsiteY18" fmla="*/ 2904353 h 3877901"/>
                <a:gd name="connsiteX19" fmla="*/ 3658328 w 4092701"/>
                <a:gd name="connsiteY19" fmla="*/ 2755071 h 3877901"/>
                <a:gd name="connsiteX20" fmla="*/ 4092611 w 4092701"/>
                <a:gd name="connsiteY20" fmla="*/ 2078252 h 3877901"/>
                <a:gd name="connsiteX21" fmla="*/ 3792506 w 4092701"/>
                <a:gd name="connsiteY21" fmla="*/ 1412528 h 3877901"/>
                <a:gd name="connsiteX22" fmla="*/ 3629571 w 4092701"/>
                <a:gd name="connsiteY22" fmla="*/ 1283308 h 3877901"/>
                <a:gd name="connsiteX23" fmla="*/ 3166614 w 4092701"/>
                <a:gd name="connsiteY23" fmla="*/ 1179736 h 3877901"/>
                <a:gd name="connsiteX24" fmla="*/ 3055694 w 4092701"/>
                <a:gd name="connsiteY24" fmla="*/ 1168662 h 3877901"/>
                <a:gd name="connsiteX25" fmla="*/ 3058692 w 4092701"/>
                <a:gd name="connsiteY25" fmla="*/ 1141968 h 3877901"/>
                <a:gd name="connsiteX26" fmla="*/ 2766154 w 4092701"/>
                <a:gd name="connsiteY26" fmla="*/ 381813 h 3877901"/>
                <a:gd name="connsiteX0" fmla="*/ 2766154 w 4092701"/>
                <a:gd name="connsiteY0" fmla="*/ 381813 h 3881449"/>
                <a:gd name="connsiteX1" fmla="*/ 1987341 w 4092701"/>
                <a:gd name="connsiteY1" fmla="*/ 1833 h 3881449"/>
                <a:gd name="connsiteX2" fmla="*/ 1222171 w 4092701"/>
                <a:gd name="connsiteY2" fmla="*/ 537347 h 3881449"/>
                <a:gd name="connsiteX3" fmla="*/ 1110171 w 4092701"/>
                <a:gd name="connsiteY3" fmla="*/ 1041458 h 3881449"/>
                <a:gd name="connsiteX4" fmla="*/ 1106484 w 4092701"/>
                <a:gd name="connsiteY4" fmla="*/ 1074808 h 3881449"/>
                <a:gd name="connsiteX5" fmla="*/ 1047053 w 4092701"/>
                <a:gd name="connsiteY5" fmla="*/ 1075196 h 3881449"/>
                <a:gd name="connsiteX6" fmla="*/ 735585 w 4092701"/>
                <a:gd name="connsiteY6" fmla="*/ 1115098 h 3881449"/>
                <a:gd name="connsiteX7" fmla="*/ 54696 w 4092701"/>
                <a:gd name="connsiteY7" fmla="*/ 1641911 h 3881449"/>
                <a:gd name="connsiteX8" fmla="*/ 35361 w 4092701"/>
                <a:gd name="connsiteY8" fmla="*/ 2090955 h 3881449"/>
                <a:gd name="connsiteX9" fmla="*/ 346271 w 4092701"/>
                <a:gd name="connsiteY9" fmla="*/ 2587111 h 3881449"/>
                <a:gd name="connsiteX10" fmla="*/ 972599 w 4092701"/>
                <a:gd name="connsiteY10" fmla="*/ 2852401 h 3881449"/>
                <a:gd name="connsiteX11" fmla="*/ 1060734 w 4092701"/>
                <a:gd name="connsiteY11" fmla="*/ 2857309 h 3881449"/>
                <a:gd name="connsiteX12" fmla="*/ 1061036 w 4092701"/>
                <a:gd name="connsiteY12" fmla="*/ 2858254 h 3881449"/>
                <a:gd name="connsiteX13" fmla="*/ 1328685 w 4092701"/>
                <a:gd name="connsiteY13" fmla="*/ 3409006 h 3881449"/>
                <a:gd name="connsiteX14" fmla="*/ 1663245 w 4092701"/>
                <a:gd name="connsiteY14" fmla="*/ 3739779 h 3881449"/>
                <a:gd name="connsiteX15" fmla="*/ 2120003 w 4092701"/>
                <a:gd name="connsiteY15" fmla="*/ 3875953 h 3881449"/>
                <a:gd name="connsiteX16" fmla="*/ 2842544 w 4092701"/>
                <a:gd name="connsiteY16" fmla="*/ 3548072 h 3881449"/>
                <a:gd name="connsiteX17" fmla="*/ 3180945 w 4092701"/>
                <a:gd name="connsiteY17" fmla="*/ 2919966 h 3881449"/>
                <a:gd name="connsiteX18" fmla="*/ 3277252 w 4092701"/>
                <a:gd name="connsiteY18" fmla="*/ 2904353 h 3881449"/>
                <a:gd name="connsiteX19" fmla="*/ 3658328 w 4092701"/>
                <a:gd name="connsiteY19" fmla="*/ 2755071 h 3881449"/>
                <a:gd name="connsiteX20" fmla="*/ 4092611 w 4092701"/>
                <a:gd name="connsiteY20" fmla="*/ 2078252 h 3881449"/>
                <a:gd name="connsiteX21" fmla="*/ 3792506 w 4092701"/>
                <a:gd name="connsiteY21" fmla="*/ 1412528 h 3881449"/>
                <a:gd name="connsiteX22" fmla="*/ 3629571 w 4092701"/>
                <a:gd name="connsiteY22" fmla="*/ 1283308 h 3881449"/>
                <a:gd name="connsiteX23" fmla="*/ 3166614 w 4092701"/>
                <a:gd name="connsiteY23" fmla="*/ 1179736 h 3881449"/>
                <a:gd name="connsiteX24" fmla="*/ 3055694 w 4092701"/>
                <a:gd name="connsiteY24" fmla="*/ 1168662 h 3881449"/>
                <a:gd name="connsiteX25" fmla="*/ 3058692 w 4092701"/>
                <a:gd name="connsiteY25" fmla="*/ 1141968 h 3881449"/>
                <a:gd name="connsiteX26" fmla="*/ 2766154 w 4092701"/>
                <a:gd name="connsiteY26" fmla="*/ 381813 h 3881449"/>
                <a:gd name="connsiteX0" fmla="*/ 2766154 w 4092701"/>
                <a:gd name="connsiteY0" fmla="*/ 381813 h 3881449"/>
                <a:gd name="connsiteX1" fmla="*/ 1987341 w 4092701"/>
                <a:gd name="connsiteY1" fmla="*/ 1833 h 3881449"/>
                <a:gd name="connsiteX2" fmla="*/ 1222171 w 4092701"/>
                <a:gd name="connsiteY2" fmla="*/ 537347 h 3881449"/>
                <a:gd name="connsiteX3" fmla="*/ 1106484 w 4092701"/>
                <a:gd name="connsiteY3" fmla="*/ 1074808 h 3881449"/>
                <a:gd name="connsiteX4" fmla="*/ 1047053 w 4092701"/>
                <a:gd name="connsiteY4" fmla="*/ 1075196 h 3881449"/>
                <a:gd name="connsiteX5" fmla="*/ 735585 w 4092701"/>
                <a:gd name="connsiteY5" fmla="*/ 1115098 h 3881449"/>
                <a:gd name="connsiteX6" fmla="*/ 54696 w 4092701"/>
                <a:gd name="connsiteY6" fmla="*/ 1641911 h 3881449"/>
                <a:gd name="connsiteX7" fmla="*/ 35361 w 4092701"/>
                <a:gd name="connsiteY7" fmla="*/ 2090955 h 3881449"/>
                <a:gd name="connsiteX8" fmla="*/ 346271 w 4092701"/>
                <a:gd name="connsiteY8" fmla="*/ 2587111 h 3881449"/>
                <a:gd name="connsiteX9" fmla="*/ 972599 w 4092701"/>
                <a:gd name="connsiteY9" fmla="*/ 2852401 h 3881449"/>
                <a:gd name="connsiteX10" fmla="*/ 1060734 w 4092701"/>
                <a:gd name="connsiteY10" fmla="*/ 2857309 h 3881449"/>
                <a:gd name="connsiteX11" fmla="*/ 1061036 w 4092701"/>
                <a:gd name="connsiteY11" fmla="*/ 2858254 h 3881449"/>
                <a:gd name="connsiteX12" fmla="*/ 1328685 w 4092701"/>
                <a:gd name="connsiteY12" fmla="*/ 3409006 h 3881449"/>
                <a:gd name="connsiteX13" fmla="*/ 1663245 w 4092701"/>
                <a:gd name="connsiteY13" fmla="*/ 3739779 h 3881449"/>
                <a:gd name="connsiteX14" fmla="*/ 2120003 w 4092701"/>
                <a:gd name="connsiteY14" fmla="*/ 3875953 h 3881449"/>
                <a:gd name="connsiteX15" fmla="*/ 2842544 w 4092701"/>
                <a:gd name="connsiteY15" fmla="*/ 3548072 h 3881449"/>
                <a:gd name="connsiteX16" fmla="*/ 3180945 w 4092701"/>
                <a:gd name="connsiteY16" fmla="*/ 2919966 h 3881449"/>
                <a:gd name="connsiteX17" fmla="*/ 3277252 w 4092701"/>
                <a:gd name="connsiteY17" fmla="*/ 2904353 h 3881449"/>
                <a:gd name="connsiteX18" fmla="*/ 3658328 w 4092701"/>
                <a:gd name="connsiteY18" fmla="*/ 2755071 h 3881449"/>
                <a:gd name="connsiteX19" fmla="*/ 4092611 w 4092701"/>
                <a:gd name="connsiteY19" fmla="*/ 2078252 h 3881449"/>
                <a:gd name="connsiteX20" fmla="*/ 3792506 w 4092701"/>
                <a:gd name="connsiteY20" fmla="*/ 1412528 h 3881449"/>
                <a:gd name="connsiteX21" fmla="*/ 3629571 w 4092701"/>
                <a:gd name="connsiteY21" fmla="*/ 1283308 h 3881449"/>
                <a:gd name="connsiteX22" fmla="*/ 3166614 w 4092701"/>
                <a:gd name="connsiteY22" fmla="*/ 1179736 h 3881449"/>
                <a:gd name="connsiteX23" fmla="*/ 3055694 w 4092701"/>
                <a:gd name="connsiteY23" fmla="*/ 1168662 h 3881449"/>
                <a:gd name="connsiteX24" fmla="*/ 3058692 w 4092701"/>
                <a:gd name="connsiteY24" fmla="*/ 1141968 h 3881449"/>
                <a:gd name="connsiteX25" fmla="*/ 2766154 w 4092701"/>
                <a:gd name="connsiteY25" fmla="*/ 381813 h 3881449"/>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3058692 w 4092701"/>
                <a:gd name="connsiteY24" fmla="*/ 1140299 h 3879780"/>
                <a:gd name="connsiteX25" fmla="*/ 2766154 w 4092701"/>
                <a:gd name="connsiteY25"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563520 w 4092701"/>
                <a:gd name="connsiteY21" fmla="*/ 1251629 h 3879780"/>
                <a:gd name="connsiteX22" fmla="*/ 2961827 w 4092701"/>
                <a:gd name="connsiteY22" fmla="*/ 1123634 h 3879780"/>
                <a:gd name="connsiteX23" fmla="*/ 2766154 w 4092701"/>
                <a:gd name="connsiteY23" fmla="*/ 380144 h 3879780"/>
                <a:gd name="connsiteX0" fmla="*/ 2766154 w 4098239"/>
                <a:gd name="connsiteY0" fmla="*/ 380144 h 3879780"/>
                <a:gd name="connsiteX1" fmla="*/ 1987341 w 4098239"/>
                <a:gd name="connsiteY1" fmla="*/ 164 h 3879780"/>
                <a:gd name="connsiteX2" fmla="*/ 1287264 w 4098239"/>
                <a:gd name="connsiteY2" fmla="*/ 423666 h 3879780"/>
                <a:gd name="connsiteX3" fmla="*/ 1106484 w 4098239"/>
                <a:gd name="connsiteY3" fmla="*/ 1073139 h 3879780"/>
                <a:gd name="connsiteX4" fmla="*/ 1047053 w 4098239"/>
                <a:gd name="connsiteY4" fmla="*/ 1073527 h 3879780"/>
                <a:gd name="connsiteX5" fmla="*/ 735585 w 4098239"/>
                <a:gd name="connsiteY5" fmla="*/ 1113429 h 3879780"/>
                <a:gd name="connsiteX6" fmla="*/ 54696 w 4098239"/>
                <a:gd name="connsiteY6" fmla="*/ 1640242 h 3879780"/>
                <a:gd name="connsiteX7" fmla="*/ 35361 w 4098239"/>
                <a:gd name="connsiteY7" fmla="*/ 2089286 h 3879780"/>
                <a:gd name="connsiteX8" fmla="*/ 346271 w 4098239"/>
                <a:gd name="connsiteY8" fmla="*/ 2585442 h 3879780"/>
                <a:gd name="connsiteX9" fmla="*/ 972599 w 4098239"/>
                <a:gd name="connsiteY9" fmla="*/ 2850732 h 3879780"/>
                <a:gd name="connsiteX10" fmla="*/ 1060734 w 4098239"/>
                <a:gd name="connsiteY10" fmla="*/ 2855640 h 3879780"/>
                <a:gd name="connsiteX11" fmla="*/ 1061036 w 4098239"/>
                <a:gd name="connsiteY11" fmla="*/ 2856585 h 3879780"/>
                <a:gd name="connsiteX12" fmla="*/ 1328685 w 4098239"/>
                <a:gd name="connsiteY12" fmla="*/ 3407337 h 3879780"/>
                <a:gd name="connsiteX13" fmla="*/ 1663245 w 4098239"/>
                <a:gd name="connsiteY13" fmla="*/ 3738110 h 3879780"/>
                <a:gd name="connsiteX14" fmla="*/ 2120003 w 4098239"/>
                <a:gd name="connsiteY14" fmla="*/ 3874284 h 3879780"/>
                <a:gd name="connsiteX15" fmla="*/ 2842544 w 4098239"/>
                <a:gd name="connsiteY15" fmla="*/ 3546403 h 3879780"/>
                <a:gd name="connsiteX16" fmla="*/ 3180945 w 4098239"/>
                <a:gd name="connsiteY16" fmla="*/ 2918297 h 3879780"/>
                <a:gd name="connsiteX17" fmla="*/ 3277252 w 4098239"/>
                <a:gd name="connsiteY17" fmla="*/ 2902684 h 3879780"/>
                <a:gd name="connsiteX18" fmla="*/ 3658328 w 4098239"/>
                <a:gd name="connsiteY18" fmla="*/ 2753402 h 3879780"/>
                <a:gd name="connsiteX19" fmla="*/ 4092611 w 4098239"/>
                <a:gd name="connsiteY19" fmla="*/ 2076583 h 3879780"/>
                <a:gd name="connsiteX20" fmla="*/ 3883204 w 4098239"/>
                <a:gd name="connsiteY20" fmla="*/ 1498198 h 3879780"/>
                <a:gd name="connsiteX21" fmla="*/ 3563520 w 4098239"/>
                <a:gd name="connsiteY21" fmla="*/ 1251629 h 3879780"/>
                <a:gd name="connsiteX22" fmla="*/ 2961827 w 4098239"/>
                <a:gd name="connsiteY22" fmla="*/ 1123634 h 3879780"/>
                <a:gd name="connsiteX23" fmla="*/ 2766154 w 4098239"/>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180945 w 4098240"/>
                <a:gd name="connsiteY16" fmla="*/ 2918297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735585 w 4098240"/>
                <a:gd name="connsiteY4" fmla="*/ 1113429 h 3879780"/>
                <a:gd name="connsiteX5" fmla="*/ 54696 w 4098240"/>
                <a:gd name="connsiteY5" fmla="*/ 1640242 h 3879780"/>
                <a:gd name="connsiteX6" fmla="*/ 35361 w 4098240"/>
                <a:gd name="connsiteY6" fmla="*/ 2089286 h 3879780"/>
                <a:gd name="connsiteX7" fmla="*/ 346271 w 4098240"/>
                <a:gd name="connsiteY7" fmla="*/ 2585442 h 3879780"/>
                <a:gd name="connsiteX8" fmla="*/ 972599 w 4098240"/>
                <a:gd name="connsiteY8" fmla="*/ 2850732 h 3879780"/>
                <a:gd name="connsiteX9" fmla="*/ 1060734 w 4098240"/>
                <a:gd name="connsiteY9" fmla="*/ 2855640 h 3879780"/>
                <a:gd name="connsiteX10" fmla="*/ 1061036 w 4098240"/>
                <a:gd name="connsiteY10" fmla="*/ 2856585 h 3879780"/>
                <a:gd name="connsiteX11" fmla="*/ 1328685 w 4098240"/>
                <a:gd name="connsiteY11" fmla="*/ 3407337 h 3879780"/>
                <a:gd name="connsiteX12" fmla="*/ 1663245 w 4098240"/>
                <a:gd name="connsiteY12" fmla="*/ 3738110 h 3879780"/>
                <a:gd name="connsiteX13" fmla="*/ 2120003 w 4098240"/>
                <a:gd name="connsiteY13" fmla="*/ 3874284 h 3879780"/>
                <a:gd name="connsiteX14" fmla="*/ 2842544 w 4098240"/>
                <a:gd name="connsiteY14" fmla="*/ 3546403 h 3879780"/>
                <a:gd name="connsiteX15" fmla="*/ 3094714 w 4098240"/>
                <a:gd name="connsiteY15" fmla="*/ 2881564 h 3879780"/>
                <a:gd name="connsiteX16" fmla="*/ 3277252 w 4098240"/>
                <a:gd name="connsiteY16" fmla="*/ 2902684 h 3879780"/>
                <a:gd name="connsiteX17" fmla="*/ 3658328 w 4098240"/>
                <a:gd name="connsiteY17" fmla="*/ 2753402 h 3879780"/>
                <a:gd name="connsiteX18" fmla="*/ 4092611 w 4098240"/>
                <a:gd name="connsiteY18" fmla="*/ 2076583 h 3879780"/>
                <a:gd name="connsiteX19" fmla="*/ 3883204 w 4098240"/>
                <a:gd name="connsiteY19" fmla="*/ 1498198 h 3879780"/>
                <a:gd name="connsiteX20" fmla="*/ 3563292 w 4098240"/>
                <a:gd name="connsiteY20" fmla="*/ 1217814 h 3879780"/>
                <a:gd name="connsiteX21" fmla="*/ 2961827 w 4098240"/>
                <a:gd name="connsiteY21" fmla="*/ 1123634 h 3879780"/>
                <a:gd name="connsiteX22" fmla="*/ 2766154 w 4098240"/>
                <a:gd name="connsiteY22" fmla="*/ 380144 h 3879780"/>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3499"/>
                <a:gd name="connsiteY0" fmla="*/ 380144 h 3891029"/>
                <a:gd name="connsiteX1" fmla="*/ 1987341 w 4093499"/>
                <a:gd name="connsiteY1" fmla="*/ 164 h 3891029"/>
                <a:gd name="connsiteX2" fmla="*/ 1287264 w 4093499"/>
                <a:gd name="connsiteY2" fmla="*/ 423666 h 3891029"/>
                <a:gd name="connsiteX3" fmla="*/ 1106484 w 4093499"/>
                <a:gd name="connsiteY3" fmla="*/ 1073139 h 3891029"/>
                <a:gd name="connsiteX4" fmla="*/ 735585 w 4093499"/>
                <a:gd name="connsiteY4" fmla="*/ 1113429 h 3891029"/>
                <a:gd name="connsiteX5" fmla="*/ 54696 w 4093499"/>
                <a:gd name="connsiteY5" fmla="*/ 1640242 h 3891029"/>
                <a:gd name="connsiteX6" fmla="*/ 35361 w 4093499"/>
                <a:gd name="connsiteY6" fmla="*/ 2089286 h 3891029"/>
                <a:gd name="connsiteX7" fmla="*/ 346271 w 4093499"/>
                <a:gd name="connsiteY7" fmla="*/ 2585442 h 3891029"/>
                <a:gd name="connsiteX8" fmla="*/ 972599 w 4093499"/>
                <a:gd name="connsiteY8" fmla="*/ 2850732 h 3891029"/>
                <a:gd name="connsiteX9" fmla="*/ 1060734 w 4093499"/>
                <a:gd name="connsiteY9" fmla="*/ 2855640 h 3891029"/>
                <a:gd name="connsiteX10" fmla="*/ 1061036 w 4093499"/>
                <a:gd name="connsiteY10" fmla="*/ 2856585 h 3891029"/>
                <a:gd name="connsiteX11" fmla="*/ 1663245 w 4093499"/>
                <a:gd name="connsiteY11" fmla="*/ 3738110 h 3891029"/>
                <a:gd name="connsiteX12" fmla="*/ 2120003 w 4093499"/>
                <a:gd name="connsiteY12" fmla="*/ 3874284 h 3891029"/>
                <a:gd name="connsiteX13" fmla="*/ 2842544 w 4093499"/>
                <a:gd name="connsiteY13" fmla="*/ 3546403 h 3891029"/>
                <a:gd name="connsiteX14" fmla="*/ 3094714 w 4093499"/>
                <a:gd name="connsiteY14" fmla="*/ 2881564 h 3891029"/>
                <a:gd name="connsiteX15" fmla="*/ 3277252 w 4093499"/>
                <a:gd name="connsiteY15" fmla="*/ 2902684 h 3891029"/>
                <a:gd name="connsiteX16" fmla="*/ 3658328 w 4093499"/>
                <a:gd name="connsiteY16" fmla="*/ 2753402 h 3891029"/>
                <a:gd name="connsiteX17" fmla="*/ 4092611 w 4093499"/>
                <a:gd name="connsiteY17" fmla="*/ 2076583 h 3891029"/>
                <a:gd name="connsiteX18" fmla="*/ 3563292 w 4093499"/>
                <a:gd name="connsiteY18" fmla="*/ 1217814 h 3891029"/>
                <a:gd name="connsiteX19" fmla="*/ 2961827 w 4093499"/>
                <a:gd name="connsiteY19" fmla="*/ 1123634 h 3891029"/>
                <a:gd name="connsiteX20" fmla="*/ 2766154 w 4093499"/>
                <a:gd name="connsiteY20" fmla="*/ 380144 h 3891029"/>
                <a:gd name="connsiteX0" fmla="*/ 2766154 w 4082825"/>
                <a:gd name="connsiteY0" fmla="*/ 380144 h 3891029"/>
                <a:gd name="connsiteX1" fmla="*/ 1987341 w 4082825"/>
                <a:gd name="connsiteY1" fmla="*/ 164 h 3891029"/>
                <a:gd name="connsiteX2" fmla="*/ 1287264 w 4082825"/>
                <a:gd name="connsiteY2" fmla="*/ 423666 h 3891029"/>
                <a:gd name="connsiteX3" fmla="*/ 1106484 w 4082825"/>
                <a:gd name="connsiteY3" fmla="*/ 1073139 h 3891029"/>
                <a:gd name="connsiteX4" fmla="*/ 735585 w 4082825"/>
                <a:gd name="connsiteY4" fmla="*/ 1113429 h 3891029"/>
                <a:gd name="connsiteX5" fmla="*/ 54696 w 4082825"/>
                <a:gd name="connsiteY5" fmla="*/ 1640242 h 3891029"/>
                <a:gd name="connsiteX6" fmla="*/ 35361 w 4082825"/>
                <a:gd name="connsiteY6" fmla="*/ 2089286 h 3891029"/>
                <a:gd name="connsiteX7" fmla="*/ 346271 w 4082825"/>
                <a:gd name="connsiteY7" fmla="*/ 2585442 h 3891029"/>
                <a:gd name="connsiteX8" fmla="*/ 972599 w 4082825"/>
                <a:gd name="connsiteY8" fmla="*/ 2850732 h 3891029"/>
                <a:gd name="connsiteX9" fmla="*/ 1060734 w 4082825"/>
                <a:gd name="connsiteY9" fmla="*/ 2855640 h 3891029"/>
                <a:gd name="connsiteX10" fmla="*/ 1061036 w 4082825"/>
                <a:gd name="connsiteY10" fmla="*/ 2856585 h 3891029"/>
                <a:gd name="connsiteX11" fmla="*/ 1663245 w 4082825"/>
                <a:gd name="connsiteY11" fmla="*/ 3738110 h 3891029"/>
                <a:gd name="connsiteX12" fmla="*/ 2120003 w 4082825"/>
                <a:gd name="connsiteY12" fmla="*/ 3874284 h 3891029"/>
                <a:gd name="connsiteX13" fmla="*/ 2842544 w 4082825"/>
                <a:gd name="connsiteY13" fmla="*/ 3546403 h 3891029"/>
                <a:gd name="connsiteX14" fmla="*/ 3094714 w 4082825"/>
                <a:gd name="connsiteY14" fmla="*/ 2881564 h 3891029"/>
                <a:gd name="connsiteX15" fmla="*/ 3277252 w 4082825"/>
                <a:gd name="connsiteY15" fmla="*/ 2902684 h 3891029"/>
                <a:gd name="connsiteX16" fmla="*/ 3658328 w 4082825"/>
                <a:gd name="connsiteY16" fmla="*/ 2753402 h 3891029"/>
                <a:gd name="connsiteX17" fmla="*/ 4082234 w 4082825"/>
                <a:gd name="connsiteY17" fmla="*/ 1931490 h 3891029"/>
                <a:gd name="connsiteX18" fmla="*/ 3563292 w 4082825"/>
                <a:gd name="connsiteY18" fmla="*/ 1217814 h 3891029"/>
                <a:gd name="connsiteX19" fmla="*/ 2961827 w 4082825"/>
                <a:gd name="connsiteY19" fmla="*/ 1123634 h 3891029"/>
                <a:gd name="connsiteX20" fmla="*/ 2766154 w 4082825"/>
                <a:gd name="connsiteY20" fmla="*/ 380144 h 3891029"/>
                <a:gd name="connsiteX0" fmla="*/ 2766154 w 4084560"/>
                <a:gd name="connsiteY0" fmla="*/ 380144 h 3891029"/>
                <a:gd name="connsiteX1" fmla="*/ 1987341 w 4084560"/>
                <a:gd name="connsiteY1" fmla="*/ 164 h 3891029"/>
                <a:gd name="connsiteX2" fmla="*/ 1287264 w 4084560"/>
                <a:gd name="connsiteY2" fmla="*/ 423666 h 3891029"/>
                <a:gd name="connsiteX3" fmla="*/ 1106484 w 4084560"/>
                <a:gd name="connsiteY3" fmla="*/ 1073139 h 3891029"/>
                <a:gd name="connsiteX4" fmla="*/ 735585 w 4084560"/>
                <a:gd name="connsiteY4" fmla="*/ 1113429 h 3891029"/>
                <a:gd name="connsiteX5" fmla="*/ 54696 w 4084560"/>
                <a:gd name="connsiteY5" fmla="*/ 1640242 h 3891029"/>
                <a:gd name="connsiteX6" fmla="*/ 35361 w 4084560"/>
                <a:gd name="connsiteY6" fmla="*/ 2089286 h 3891029"/>
                <a:gd name="connsiteX7" fmla="*/ 346271 w 4084560"/>
                <a:gd name="connsiteY7" fmla="*/ 2585442 h 3891029"/>
                <a:gd name="connsiteX8" fmla="*/ 972599 w 4084560"/>
                <a:gd name="connsiteY8" fmla="*/ 2850732 h 3891029"/>
                <a:gd name="connsiteX9" fmla="*/ 1060734 w 4084560"/>
                <a:gd name="connsiteY9" fmla="*/ 2855640 h 3891029"/>
                <a:gd name="connsiteX10" fmla="*/ 1061036 w 4084560"/>
                <a:gd name="connsiteY10" fmla="*/ 2856585 h 3891029"/>
                <a:gd name="connsiteX11" fmla="*/ 1663245 w 4084560"/>
                <a:gd name="connsiteY11" fmla="*/ 3738110 h 3891029"/>
                <a:gd name="connsiteX12" fmla="*/ 2120003 w 4084560"/>
                <a:gd name="connsiteY12" fmla="*/ 3874284 h 3891029"/>
                <a:gd name="connsiteX13" fmla="*/ 2842544 w 4084560"/>
                <a:gd name="connsiteY13" fmla="*/ 3546403 h 3891029"/>
                <a:gd name="connsiteX14" fmla="*/ 3094714 w 4084560"/>
                <a:gd name="connsiteY14" fmla="*/ 2881564 h 3891029"/>
                <a:gd name="connsiteX15" fmla="*/ 3277252 w 4084560"/>
                <a:gd name="connsiteY15" fmla="*/ 2902684 h 3891029"/>
                <a:gd name="connsiteX16" fmla="*/ 3734830 w 4084560"/>
                <a:gd name="connsiteY16" fmla="*/ 2744508 h 3891029"/>
                <a:gd name="connsiteX17" fmla="*/ 4082234 w 4084560"/>
                <a:gd name="connsiteY17" fmla="*/ 1931490 h 3891029"/>
                <a:gd name="connsiteX18" fmla="*/ 3563292 w 4084560"/>
                <a:gd name="connsiteY18" fmla="*/ 1217814 h 3891029"/>
                <a:gd name="connsiteX19" fmla="*/ 2961827 w 4084560"/>
                <a:gd name="connsiteY19" fmla="*/ 1123634 h 3891029"/>
                <a:gd name="connsiteX20" fmla="*/ 2766154 w 4084560"/>
                <a:gd name="connsiteY20" fmla="*/ 380144 h 3891029"/>
                <a:gd name="connsiteX0" fmla="*/ 2766154 w 4084429"/>
                <a:gd name="connsiteY0" fmla="*/ 380144 h 3891029"/>
                <a:gd name="connsiteX1" fmla="*/ 1987341 w 4084429"/>
                <a:gd name="connsiteY1" fmla="*/ 164 h 3891029"/>
                <a:gd name="connsiteX2" fmla="*/ 1287264 w 4084429"/>
                <a:gd name="connsiteY2" fmla="*/ 423666 h 3891029"/>
                <a:gd name="connsiteX3" fmla="*/ 1106484 w 4084429"/>
                <a:gd name="connsiteY3" fmla="*/ 1073139 h 3891029"/>
                <a:gd name="connsiteX4" fmla="*/ 735585 w 4084429"/>
                <a:gd name="connsiteY4" fmla="*/ 1113429 h 3891029"/>
                <a:gd name="connsiteX5" fmla="*/ 54696 w 4084429"/>
                <a:gd name="connsiteY5" fmla="*/ 1640242 h 3891029"/>
                <a:gd name="connsiteX6" fmla="*/ 35361 w 4084429"/>
                <a:gd name="connsiteY6" fmla="*/ 2089286 h 3891029"/>
                <a:gd name="connsiteX7" fmla="*/ 346271 w 4084429"/>
                <a:gd name="connsiteY7" fmla="*/ 2585442 h 3891029"/>
                <a:gd name="connsiteX8" fmla="*/ 972599 w 4084429"/>
                <a:gd name="connsiteY8" fmla="*/ 2850732 h 3891029"/>
                <a:gd name="connsiteX9" fmla="*/ 1060734 w 4084429"/>
                <a:gd name="connsiteY9" fmla="*/ 2855640 h 3891029"/>
                <a:gd name="connsiteX10" fmla="*/ 1061036 w 4084429"/>
                <a:gd name="connsiteY10" fmla="*/ 2856585 h 3891029"/>
                <a:gd name="connsiteX11" fmla="*/ 1663245 w 4084429"/>
                <a:gd name="connsiteY11" fmla="*/ 3738110 h 3891029"/>
                <a:gd name="connsiteX12" fmla="*/ 2120003 w 4084429"/>
                <a:gd name="connsiteY12" fmla="*/ 3874284 h 3891029"/>
                <a:gd name="connsiteX13" fmla="*/ 2842544 w 4084429"/>
                <a:gd name="connsiteY13" fmla="*/ 3546403 h 3891029"/>
                <a:gd name="connsiteX14" fmla="*/ 3094714 w 4084429"/>
                <a:gd name="connsiteY14" fmla="*/ 2881564 h 3891029"/>
                <a:gd name="connsiteX15" fmla="*/ 3373766 w 4084429"/>
                <a:gd name="connsiteY15" fmla="*/ 2894533 h 3891029"/>
                <a:gd name="connsiteX16" fmla="*/ 3734830 w 4084429"/>
                <a:gd name="connsiteY16" fmla="*/ 2744508 h 3891029"/>
                <a:gd name="connsiteX17" fmla="*/ 4082234 w 4084429"/>
                <a:gd name="connsiteY17" fmla="*/ 1931490 h 3891029"/>
                <a:gd name="connsiteX18" fmla="*/ 3563292 w 4084429"/>
                <a:gd name="connsiteY18" fmla="*/ 1217814 h 3891029"/>
                <a:gd name="connsiteX19" fmla="*/ 2961827 w 4084429"/>
                <a:gd name="connsiteY19" fmla="*/ 1123634 h 3891029"/>
                <a:gd name="connsiteX20" fmla="*/ 2766154 w 4084429"/>
                <a:gd name="connsiteY20" fmla="*/ 380144 h 3891029"/>
                <a:gd name="connsiteX0" fmla="*/ 2766154 w 4087428"/>
                <a:gd name="connsiteY0" fmla="*/ 380144 h 3891029"/>
                <a:gd name="connsiteX1" fmla="*/ 1987341 w 4087428"/>
                <a:gd name="connsiteY1" fmla="*/ 164 h 3891029"/>
                <a:gd name="connsiteX2" fmla="*/ 1287264 w 4087428"/>
                <a:gd name="connsiteY2" fmla="*/ 423666 h 3891029"/>
                <a:gd name="connsiteX3" fmla="*/ 1106484 w 4087428"/>
                <a:gd name="connsiteY3" fmla="*/ 1073139 h 3891029"/>
                <a:gd name="connsiteX4" fmla="*/ 735585 w 4087428"/>
                <a:gd name="connsiteY4" fmla="*/ 1113429 h 3891029"/>
                <a:gd name="connsiteX5" fmla="*/ 54696 w 4087428"/>
                <a:gd name="connsiteY5" fmla="*/ 1640242 h 3891029"/>
                <a:gd name="connsiteX6" fmla="*/ 35361 w 4087428"/>
                <a:gd name="connsiteY6" fmla="*/ 2089286 h 3891029"/>
                <a:gd name="connsiteX7" fmla="*/ 346271 w 4087428"/>
                <a:gd name="connsiteY7" fmla="*/ 2585442 h 3891029"/>
                <a:gd name="connsiteX8" fmla="*/ 972599 w 4087428"/>
                <a:gd name="connsiteY8" fmla="*/ 2850732 h 3891029"/>
                <a:gd name="connsiteX9" fmla="*/ 1060734 w 4087428"/>
                <a:gd name="connsiteY9" fmla="*/ 2855640 h 3891029"/>
                <a:gd name="connsiteX10" fmla="*/ 1061036 w 4087428"/>
                <a:gd name="connsiteY10" fmla="*/ 2856585 h 3891029"/>
                <a:gd name="connsiteX11" fmla="*/ 1663245 w 4087428"/>
                <a:gd name="connsiteY11" fmla="*/ 3738110 h 3891029"/>
                <a:gd name="connsiteX12" fmla="*/ 2120003 w 4087428"/>
                <a:gd name="connsiteY12" fmla="*/ 3874284 h 3891029"/>
                <a:gd name="connsiteX13" fmla="*/ 2842544 w 4087428"/>
                <a:gd name="connsiteY13" fmla="*/ 3546403 h 3891029"/>
                <a:gd name="connsiteX14" fmla="*/ 3094714 w 4087428"/>
                <a:gd name="connsiteY14" fmla="*/ 2881564 h 3891029"/>
                <a:gd name="connsiteX15" fmla="*/ 3373766 w 4087428"/>
                <a:gd name="connsiteY15" fmla="*/ 2894533 h 3891029"/>
                <a:gd name="connsiteX16" fmla="*/ 3803479 w 4087428"/>
                <a:gd name="connsiteY16" fmla="*/ 2731413 h 3891029"/>
                <a:gd name="connsiteX17" fmla="*/ 4082234 w 4087428"/>
                <a:gd name="connsiteY17" fmla="*/ 1931490 h 3891029"/>
                <a:gd name="connsiteX18" fmla="*/ 3563292 w 4087428"/>
                <a:gd name="connsiteY18" fmla="*/ 1217814 h 3891029"/>
                <a:gd name="connsiteX19" fmla="*/ 2961827 w 4087428"/>
                <a:gd name="connsiteY19" fmla="*/ 1123634 h 3891029"/>
                <a:gd name="connsiteX20" fmla="*/ 2766154 w 4087428"/>
                <a:gd name="connsiteY20" fmla="*/ 380144 h 3891029"/>
                <a:gd name="connsiteX0" fmla="*/ 2766154 w 4088969"/>
                <a:gd name="connsiteY0" fmla="*/ 380144 h 3891029"/>
                <a:gd name="connsiteX1" fmla="*/ 1987341 w 4088969"/>
                <a:gd name="connsiteY1" fmla="*/ 164 h 3891029"/>
                <a:gd name="connsiteX2" fmla="*/ 1287264 w 4088969"/>
                <a:gd name="connsiteY2" fmla="*/ 423666 h 3891029"/>
                <a:gd name="connsiteX3" fmla="*/ 1106484 w 4088969"/>
                <a:gd name="connsiteY3" fmla="*/ 1073139 h 3891029"/>
                <a:gd name="connsiteX4" fmla="*/ 735585 w 4088969"/>
                <a:gd name="connsiteY4" fmla="*/ 1113429 h 3891029"/>
                <a:gd name="connsiteX5" fmla="*/ 54696 w 4088969"/>
                <a:gd name="connsiteY5" fmla="*/ 1640242 h 3891029"/>
                <a:gd name="connsiteX6" fmla="*/ 35361 w 4088969"/>
                <a:gd name="connsiteY6" fmla="*/ 2089286 h 3891029"/>
                <a:gd name="connsiteX7" fmla="*/ 346271 w 4088969"/>
                <a:gd name="connsiteY7" fmla="*/ 2585442 h 3891029"/>
                <a:gd name="connsiteX8" fmla="*/ 972599 w 4088969"/>
                <a:gd name="connsiteY8" fmla="*/ 2850732 h 3891029"/>
                <a:gd name="connsiteX9" fmla="*/ 1060734 w 4088969"/>
                <a:gd name="connsiteY9" fmla="*/ 2855640 h 3891029"/>
                <a:gd name="connsiteX10" fmla="*/ 1061036 w 4088969"/>
                <a:gd name="connsiteY10" fmla="*/ 2856585 h 3891029"/>
                <a:gd name="connsiteX11" fmla="*/ 1663245 w 4088969"/>
                <a:gd name="connsiteY11" fmla="*/ 3738110 h 3891029"/>
                <a:gd name="connsiteX12" fmla="*/ 2120003 w 4088969"/>
                <a:gd name="connsiteY12" fmla="*/ 3874284 h 3891029"/>
                <a:gd name="connsiteX13" fmla="*/ 2842544 w 4088969"/>
                <a:gd name="connsiteY13" fmla="*/ 3546403 h 3891029"/>
                <a:gd name="connsiteX14" fmla="*/ 3094714 w 4088969"/>
                <a:gd name="connsiteY14" fmla="*/ 2881564 h 3891029"/>
                <a:gd name="connsiteX15" fmla="*/ 3373766 w 4088969"/>
                <a:gd name="connsiteY15" fmla="*/ 2894533 h 3891029"/>
                <a:gd name="connsiteX16" fmla="*/ 3803479 w 4088969"/>
                <a:gd name="connsiteY16" fmla="*/ 2731413 h 3891029"/>
                <a:gd name="connsiteX17" fmla="*/ 4082234 w 4088969"/>
                <a:gd name="connsiteY17" fmla="*/ 1931490 h 3891029"/>
                <a:gd name="connsiteX18" fmla="*/ 3563292 w 4088969"/>
                <a:gd name="connsiteY18" fmla="*/ 1217814 h 3891029"/>
                <a:gd name="connsiteX19" fmla="*/ 2961827 w 4088969"/>
                <a:gd name="connsiteY19" fmla="*/ 1123634 h 3891029"/>
                <a:gd name="connsiteX20" fmla="*/ 2766154 w 4088969"/>
                <a:gd name="connsiteY20" fmla="*/ 380144 h 3891029"/>
                <a:gd name="connsiteX0" fmla="*/ 2766154 w 4088969"/>
                <a:gd name="connsiteY0" fmla="*/ 379982 h 3890867"/>
                <a:gd name="connsiteX1" fmla="*/ 1987341 w 4088969"/>
                <a:gd name="connsiteY1" fmla="*/ 2 h 3890867"/>
                <a:gd name="connsiteX2" fmla="*/ 1287264 w 4088969"/>
                <a:gd name="connsiteY2" fmla="*/ 423504 h 3890867"/>
                <a:gd name="connsiteX3" fmla="*/ 1106484 w 4088969"/>
                <a:gd name="connsiteY3" fmla="*/ 1072977 h 3890867"/>
                <a:gd name="connsiteX4" fmla="*/ 735585 w 4088969"/>
                <a:gd name="connsiteY4" fmla="*/ 1113267 h 3890867"/>
                <a:gd name="connsiteX5" fmla="*/ 54696 w 4088969"/>
                <a:gd name="connsiteY5" fmla="*/ 1640080 h 3890867"/>
                <a:gd name="connsiteX6" fmla="*/ 35361 w 4088969"/>
                <a:gd name="connsiteY6" fmla="*/ 2089124 h 3890867"/>
                <a:gd name="connsiteX7" fmla="*/ 346271 w 4088969"/>
                <a:gd name="connsiteY7" fmla="*/ 2585280 h 3890867"/>
                <a:gd name="connsiteX8" fmla="*/ 972599 w 4088969"/>
                <a:gd name="connsiteY8" fmla="*/ 2850570 h 3890867"/>
                <a:gd name="connsiteX9" fmla="*/ 1060734 w 4088969"/>
                <a:gd name="connsiteY9" fmla="*/ 2855478 h 3890867"/>
                <a:gd name="connsiteX10" fmla="*/ 1061036 w 4088969"/>
                <a:gd name="connsiteY10" fmla="*/ 2856423 h 3890867"/>
                <a:gd name="connsiteX11" fmla="*/ 1663245 w 4088969"/>
                <a:gd name="connsiteY11" fmla="*/ 3737948 h 3890867"/>
                <a:gd name="connsiteX12" fmla="*/ 2120003 w 4088969"/>
                <a:gd name="connsiteY12" fmla="*/ 3874122 h 3890867"/>
                <a:gd name="connsiteX13" fmla="*/ 2842544 w 4088969"/>
                <a:gd name="connsiteY13" fmla="*/ 3546241 h 3890867"/>
                <a:gd name="connsiteX14" fmla="*/ 3094714 w 4088969"/>
                <a:gd name="connsiteY14" fmla="*/ 2881402 h 3890867"/>
                <a:gd name="connsiteX15" fmla="*/ 3373766 w 4088969"/>
                <a:gd name="connsiteY15" fmla="*/ 2894371 h 3890867"/>
                <a:gd name="connsiteX16" fmla="*/ 3803479 w 4088969"/>
                <a:gd name="connsiteY16" fmla="*/ 2731251 h 3890867"/>
                <a:gd name="connsiteX17" fmla="*/ 4082234 w 4088969"/>
                <a:gd name="connsiteY17" fmla="*/ 1931328 h 3890867"/>
                <a:gd name="connsiteX18" fmla="*/ 3563292 w 4088969"/>
                <a:gd name="connsiteY18" fmla="*/ 1217652 h 3890867"/>
                <a:gd name="connsiteX19" fmla="*/ 2961827 w 4088969"/>
                <a:gd name="connsiteY19" fmla="*/ 1123472 h 3890867"/>
                <a:gd name="connsiteX20" fmla="*/ 2766154 w 4088969"/>
                <a:gd name="connsiteY20" fmla="*/ 379982 h 3890867"/>
                <a:gd name="connsiteX0" fmla="*/ 2766154 w 4088969"/>
                <a:gd name="connsiteY0" fmla="*/ 379982 h 3776692"/>
                <a:gd name="connsiteX1" fmla="*/ 1987341 w 4088969"/>
                <a:gd name="connsiteY1" fmla="*/ 2 h 3776692"/>
                <a:gd name="connsiteX2" fmla="*/ 1287264 w 4088969"/>
                <a:gd name="connsiteY2" fmla="*/ 423504 h 3776692"/>
                <a:gd name="connsiteX3" fmla="*/ 1106484 w 4088969"/>
                <a:gd name="connsiteY3" fmla="*/ 1072977 h 3776692"/>
                <a:gd name="connsiteX4" fmla="*/ 735585 w 4088969"/>
                <a:gd name="connsiteY4" fmla="*/ 1113267 h 3776692"/>
                <a:gd name="connsiteX5" fmla="*/ 54696 w 4088969"/>
                <a:gd name="connsiteY5" fmla="*/ 1640080 h 3776692"/>
                <a:gd name="connsiteX6" fmla="*/ 35361 w 4088969"/>
                <a:gd name="connsiteY6" fmla="*/ 2089124 h 3776692"/>
                <a:gd name="connsiteX7" fmla="*/ 346271 w 4088969"/>
                <a:gd name="connsiteY7" fmla="*/ 2585280 h 3776692"/>
                <a:gd name="connsiteX8" fmla="*/ 972599 w 4088969"/>
                <a:gd name="connsiteY8" fmla="*/ 2850570 h 3776692"/>
                <a:gd name="connsiteX9" fmla="*/ 1060734 w 4088969"/>
                <a:gd name="connsiteY9" fmla="*/ 2855478 h 3776692"/>
                <a:gd name="connsiteX10" fmla="*/ 1061036 w 4088969"/>
                <a:gd name="connsiteY10" fmla="*/ 2856423 h 3776692"/>
                <a:gd name="connsiteX11" fmla="*/ 1663245 w 4088969"/>
                <a:gd name="connsiteY11" fmla="*/ 3737948 h 3776692"/>
                <a:gd name="connsiteX12" fmla="*/ 2842544 w 4088969"/>
                <a:gd name="connsiteY12" fmla="*/ 3546241 h 3776692"/>
                <a:gd name="connsiteX13" fmla="*/ 3094714 w 4088969"/>
                <a:gd name="connsiteY13" fmla="*/ 2881402 h 3776692"/>
                <a:gd name="connsiteX14" fmla="*/ 3373766 w 4088969"/>
                <a:gd name="connsiteY14" fmla="*/ 2894371 h 3776692"/>
                <a:gd name="connsiteX15" fmla="*/ 3803479 w 4088969"/>
                <a:gd name="connsiteY15" fmla="*/ 2731251 h 3776692"/>
                <a:gd name="connsiteX16" fmla="*/ 4082234 w 4088969"/>
                <a:gd name="connsiteY16" fmla="*/ 1931328 h 3776692"/>
                <a:gd name="connsiteX17" fmla="*/ 3563292 w 4088969"/>
                <a:gd name="connsiteY17" fmla="*/ 1217652 h 3776692"/>
                <a:gd name="connsiteX18" fmla="*/ 2961827 w 4088969"/>
                <a:gd name="connsiteY18" fmla="*/ 1123472 h 3776692"/>
                <a:gd name="connsiteX19" fmla="*/ 2766154 w 4088969"/>
                <a:gd name="connsiteY19" fmla="*/ 379982 h 3776692"/>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061036 w 4088969"/>
                <a:gd name="connsiteY10" fmla="*/ 2856423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88969" h="3878124">
                  <a:moveTo>
                    <a:pt x="2766154" y="379982"/>
                  </a:moveTo>
                  <a:cubicBezTo>
                    <a:pt x="2630548" y="229087"/>
                    <a:pt x="2321724" y="-77"/>
                    <a:pt x="1987341" y="2"/>
                  </a:cubicBezTo>
                  <a:cubicBezTo>
                    <a:pt x="1652958" y="81"/>
                    <a:pt x="1434073" y="244675"/>
                    <a:pt x="1287264" y="423504"/>
                  </a:cubicBezTo>
                  <a:cubicBezTo>
                    <a:pt x="1140455" y="602333"/>
                    <a:pt x="1135670" y="983336"/>
                    <a:pt x="1106484" y="1072977"/>
                  </a:cubicBezTo>
                  <a:lnTo>
                    <a:pt x="735585" y="1113267"/>
                  </a:lnTo>
                  <a:cubicBezTo>
                    <a:pt x="394522" y="1201212"/>
                    <a:pt x="125616" y="1477992"/>
                    <a:pt x="54696" y="1640080"/>
                  </a:cubicBezTo>
                  <a:cubicBezTo>
                    <a:pt x="-16224" y="1802169"/>
                    <a:pt x="-13234" y="1931591"/>
                    <a:pt x="35361" y="2089124"/>
                  </a:cubicBezTo>
                  <a:cubicBezTo>
                    <a:pt x="83957" y="2246658"/>
                    <a:pt x="197998" y="2472233"/>
                    <a:pt x="346271" y="2585280"/>
                  </a:cubicBezTo>
                  <a:cubicBezTo>
                    <a:pt x="494544" y="2698327"/>
                    <a:pt x="679002" y="2830745"/>
                    <a:pt x="972599" y="2850570"/>
                  </a:cubicBezTo>
                  <a:lnTo>
                    <a:pt x="1060734" y="2855478"/>
                  </a:lnTo>
                  <a:cubicBezTo>
                    <a:pt x="1060835" y="2855793"/>
                    <a:pt x="1086384" y="2824822"/>
                    <a:pt x="1119551" y="2897705"/>
                  </a:cubicBezTo>
                  <a:cubicBezTo>
                    <a:pt x="1201291" y="3077324"/>
                    <a:pt x="1173557" y="3529787"/>
                    <a:pt x="1768875" y="3804445"/>
                  </a:cubicBezTo>
                  <a:cubicBezTo>
                    <a:pt x="2065793" y="3919415"/>
                    <a:pt x="2570514" y="3930236"/>
                    <a:pt x="2835955" y="3612481"/>
                  </a:cubicBezTo>
                  <a:cubicBezTo>
                    <a:pt x="3063138" y="3334957"/>
                    <a:pt x="3016048" y="3111307"/>
                    <a:pt x="3094714" y="2881402"/>
                  </a:cubicBezTo>
                  <a:cubicBezTo>
                    <a:pt x="3126816" y="2876198"/>
                    <a:pt x="3255639" y="2919396"/>
                    <a:pt x="3373766" y="2894371"/>
                  </a:cubicBezTo>
                  <a:cubicBezTo>
                    <a:pt x="3491893" y="2869346"/>
                    <a:pt x="3660784" y="2870330"/>
                    <a:pt x="3803479" y="2731251"/>
                  </a:cubicBezTo>
                  <a:cubicBezTo>
                    <a:pt x="3978047" y="2561106"/>
                    <a:pt x="4122265" y="2183594"/>
                    <a:pt x="4082234" y="1931328"/>
                  </a:cubicBezTo>
                  <a:cubicBezTo>
                    <a:pt x="4042203" y="1679062"/>
                    <a:pt x="3790518" y="1307518"/>
                    <a:pt x="3563292" y="1217652"/>
                  </a:cubicBezTo>
                  <a:cubicBezTo>
                    <a:pt x="3409729" y="1155225"/>
                    <a:pt x="3361224" y="1130050"/>
                    <a:pt x="2961827" y="1123472"/>
                  </a:cubicBezTo>
                  <a:cubicBezTo>
                    <a:pt x="3010153" y="770188"/>
                    <a:pt x="2927775" y="532506"/>
                    <a:pt x="2766154" y="379982"/>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2" name="Group 41">
              <a:extLst>
                <a:ext uri="{FF2B5EF4-FFF2-40B4-BE49-F238E27FC236}">
                  <a16:creationId xmlns:a16="http://schemas.microsoft.com/office/drawing/2014/main" id="{1A7FBF4F-8045-37FA-66AE-2A42F8BFD51C}"/>
                </a:ext>
              </a:extLst>
            </p:cNvPr>
            <p:cNvGrpSpPr/>
            <p:nvPr/>
          </p:nvGrpSpPr>
          <p:grpSpPr>
            <a:xfrm rot="20772672">
              <a:off x="7913761" y="5937031"/>
              <a:ext cx="564223" cy="341935"/>
              <a:chOff x="6784866" y="7800837"/>
              <a:chExt cx="564223" cy="341935"/>
            </a:xfrm>
          </p:grpSpPr>
          <p:sp>
            <p:nvSpPr>
              <p:cNvPr id="19" name="Freeform: Shape 25">
                <a:extLst>
                  <a:ext uri="{FF2B5EF4-FFF2-40B4-BE49-F238E27FC236}">
                    <a16:creationId xmlns:a16="http://schemas.microsoft.com/office/drawing/2014/main" id="{5C2D26DD-4B39-3E13-A14D-F6C0BA79EEDD}"/>
                  </a:ext>
                </a:extLst>
              </p:cNvPr>
              <p:cNvSpPr/>
              <p:nvPr/>
            </p:nvSpPr>
            <p:spPr>
              <a:xfrm rot="5636109">
                <a:off x="7202413" y="7781565"/>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26">
                <a:extLst>
                  <a:ext uri="{FF2B5EF4-FFF2-40B4-BE49-F238E27FC236}">
                    <a16:creationId xmlns:a16="http://schemas.microsoft.com/office/drawing/2014/main" id="{41C68EFC-B94B-E5A1-4802-DF487B5F20E3}"/>
                  </a:ext>
                </a:extLst>
              </p:cNvPr>
              <p:cNvSpPr/>
              <p:nvPr/>
            </p:nvSpPr>
            <p:spPr>
              <a:xfrm rot="17418376">
                <a:off x="6819714" y="7765989"/>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7">
                <a:extLst>
                  <a:ext uri="{FF2B5EF4-FFF2-40B4-BE49-F238E27FC236}">
                    <a16:creationId xmlns:a16="http://schemas.microsoft.com/office/drawing/2014/main" id="{B5CC7658-60C4-FF72-1C50-56D5D3524E48}"/>
                  </a:ext>
                </a:extLst>
              </p:cNvPr>
              <p:cNvSpPr/>
              <p:nvPr/>
            </p:nvSpPr>
            <p:spPr>
              <a:xfrm flipH="1">
                <a:off x="6980154" y="8100376"/>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3FC1D961-B4FF-219B-8CD7-A6565162746D}"/>
                </a:ext>
              </a:extLst>
            </p:cNvPr>
            <p:cNvGrpSpPr/>
            <p:nvPr/>
          </p:nvGrpSpPr>
          <p:grpSpPr>
            <a:xfrm rot="624441">
              <a:off x="11314449" y="5797424"/>
              <a:ext cx="347700" cy="169075"/>
              <a:chOff x="7513110" y="1453584"/>
              <a:chExt cx="506217" cy="246156"/>
            </a:xfrm>
          </p:grpSpPr>
          <p:sp>
            <p:nvSpPr>
              <p:cNvPr id="25" name="Oval 24">
                <a:extLst>
                  <a:ext uri="{FF2B5EF4-FFF2-40B4-BE49-F238E27FC236}">
                    <a16:creationId xmlns:a16="http://schemas.microsoft.com/office/drawing/2014/main" id="{097E3E97-B60F-D948-E8CB-72734E6365D5}"/>
                  </a:ext>
                </a:extLst>
              </p:cNvPr>
              <p:cNvSpPr/>
              <p:nvPr/>
            </p:nvSpPr>
            <p:spPr>
              <a:xfrm rot="20842655" flipH="1">
                <a:off x="7513110" y="154715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321E3E1-6B0C-6FEB-6C6B-829BC8E6621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Freeform: Shape 13">
              <a:extLst>
                <a:ext uri="{FF2B5EF4-FFF2-40B4-BE49-F238E27FC236}">
                  <a16:creationId xmlns:a16="http://schemas.microsoft.com/office/drawing/2014/main" id="{0AC56316-4A08-01D9-7A0D-9A973EAB99F5}"/>
                </a:ext>
              </a:extLst>
            </p:cNvPr>
            <p:cNvSpPr/>
            <p:nvPr/>
          </p:nvSpPr>
          <p:spPr>
            <a:xfrm rot="21197540" flipH="1">
              <a:off x="11312712" y="6077114"/>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644677C0-E091-C69E-9A2A-6F15627A12B1}"/>
                </a:ext>
              </a:extLst>
            </p:cNvPr>
            <p:cNvGrpSpPr/>
            <p:nvPr/>
          </p:nvGrpSpPr>
          <p:grpSpPr>
            <a:xfrm flipH="1">
              <a:off x="9587617" y="5868211"/>
              <a:ext cx="605923" cy="479576"/>
              <a:chOff x="13758520" y="8065380"/>
              <a:chExt cx="605923" cy="479576"/>
            </a:xfrm>
          </p:grpSpPr>
          <p:grpSp>
            <p:nvGrpSpPr>
              <p:cNvPr id="35" name="Group 34">
                <a:extLst>
                  <a:ext uri="{FF2B5EF4-FFF2-40B4-BE49-F238E27FC236}">
                    <a16:creationId xmlns:a16="http://schemas.microsoft.com/office/drawing/2014/main" id="{AA059A32-1AB5-0D56-F0DF-FA726149AB4B}"/>
                  </a:ext>
                </a:extLst>
              </p:cNvPr>
              <p:cNvGrpSpPr/>
              <p:nvPr/>
            </p:nvGrpSpPr>
            <p:grpSpPr>
              <a:xfrm rot="21022711">
                <a:off x="13758520" y="8065380"/>
                <a:ext cx="605923" cy="274808"/>
                <a:chOff x="1162566" y="1754387"/>
                <a:chExt cx="689925" cy="312906"/>
              </a:xfrm>
            </p:grpSpPr>
            <p:sp>
              <p:nvSpPr>
                <p:cNvPr id="36" name="Oval 35">
                  <a:extLst>
                    <a:ext uri="{FF2B5EF4-FFF2-40B4-BE49-F238E27FC236}">
                      <a16:creationId xmlns:a16="http://schemas.microsoft.com/office/drawing/2014/main" id="{FE123A12-4B1E-8F46-7151-8D7FA441CA3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11">
                  <a:extLst>
                    <a:ext uri="{FF2B5EF4-FFF2-40B4-BE49-F238E27FC236}">
                      <a16:creationId xmlns:a16="http://schemas.microsoft.com/office/drawing/2014/main" id="{D651BB23-1854-42E5-86BB-85350C288E64}"/>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a:extLst>
                    <a:ext uri="{FF2B5EF4-FFF2-40B4-BE49-F238E27FC236}">
                      <a16:creationId xmlns:a16="http://schemas.microsoft.com/office/drawing/2014/main" id="{4CDFE74D-9E38-C8F7-054E-50E71EC7BB5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13">
                  <a:extLst>
                    <a:ext uri="{FF2B5EF4-FFF2-40B4-BE49-F238E27FC236}">
                      <a16:creationId xmlns:a16="http://schemas.microsoft.com/office/drawing/2014/main" id="{90FB0C87-44CF-5178-2194-E3EC2DB9D009}"/>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0" name="Oval 39">
                <a:extLst>
                  <a:ext uri="{FF2B5EF4-FFF2-40B4-BE49-F238E27FC236}">
                    <a16:creationId xmlns:a16="http://schemas.microsoft.com/office/drawing/2014/main" id="{00519859-3486-4FB3-ECED-CA759FA0D100}"/>
                  </a:ext>
                </a:extLst>
              </p:cNvPr>
              <p:cNvSpPr/>
              <p:nvPr/>
            </p:nvSpPr>
            <p:spPr>
              <a:xfrm rot="15815893" flipH="1">
                <a:off x="14054672" y="841391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694944"/>
            <a:ext cx="7461575" cy="137186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240280"/>
            <a:ext cx="9163570" cy="25171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100963" y="6356350"/>
            <a:ext cx="2066535"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349354"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884276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2747176" y="1108415"/>
            <a:ext cx="6515695" cy="1611903"/>
          </a:xfrm>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1616766" y="2992737"/>
            <a:ext cx="8958468" cy="2275271"/>
          </a:xfrm>
          <a:prstGeom prst="rect">
            <a:avLst/>
          </a:prstGeo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4" name="Star: 7 Points 2">
            <a:extLst>
              <a:ext uri="{FF2B5EF4-FFF2-40B4-BE49-F238E27FC236}">
                <a16:creationId xmlns:a16="http://schemas.microsoft.com/office/drawing/2014/main" id="{9C12B1BC-DACE-B3DA-EA29-2DFC1D480111}"/>
              </a:ext>
            </a:extLst>
          </p:cNvPr>
          <p:cNvSpPr/>
          <p:nvPr/>
        </p:nvSpPr>
        <p:spPr>
          <a:xfrm rot="21296686">
            <a:off x="5552572" y="5522298"/>
            <a:ext cx="1086856" cy="103135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038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tent 13">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4D4A4B6-823B-9EFA-2CDC-A6A42F90D38E}"/>
              </a:ext>
            </a:extLst>
          </p:cNvPr>
          <p:cNvSpPr/>
          <p:nvPr/>
        </p:nvSpPr>
        <p:spPr>
          <a:xfrm flipH="1">
            <a:off x="0" y="5982772"/>
            <a:ext cx="12192000" cy="872821"/>
          </a:xfrm>
          <a:custGeom>
            <a:avLst/>
            <a:gdLst>
              <a:gd name="connsiteX0" fmla="*/ 5494746 w 12192000"/>
              <a:gd name="connsiteY0" fmla="*/ 0 h 872821"/>
              <a:gd name="connsiteX1" fmla="*/ 4492152 w 12192000"/>
              <a:gd name="connsiteY1" fmla="*/ 376771 h 872821"/>
              <a:gd name="connsiteX2" fmla="*/ 3486247 w 12192000"/>
              <a:gd name="connsiteY2" fmla="*/ 105206 h 872821"/>
              <a:gd name="connsiteX3" fmla="*/ 2473724 w 12192000"/>
              <a:gd name="connsiteY3" fmla="*/ 376771 h 872821"/>
              <a:gd name="connsiteX4" fmla="*/ 1494300 w 12192000"/>
              <a:gd name="connsiteY4" fmla="*/ 31278 h 872821"/>
              <a:gd name="connsiteX5" fmla="*/ 455296 w 12192000"/>
              <a:gd name="connsiteY5" fmla="*/ 376771 h 872821"/>
              <a:gd name="connsiteX6" fmla="*/ 42392 w 12192000"/>
              <a:gd name="connsiteY6" fmla="*/ 316122 h 872821"/>
              <a:gd name="connsiteX7" fmla="*/ 0 w 12192000"/>
              <a:gd name="connsiteY7" fmla="*/ 303685 h 872821"/>
              <a:gd name="connsiteX8" fmla="*/ 0 w 12192000"/>
              <a:gd name="connsiteY8" fmla="*/ 872821 h 872821"/>
              <a:gd name="connsiteX9" fmla="*/ 12192000 w 12192000"/>
              <a:gd name="connsiteY9" fmla="*/ 872821 h 872821"/>
              <a:gd name="connsiteX10" fmla="*/ 12192000 w 12192000"/>
              <a:gd name="connsiteY10" fmla="*/ 170840 h 872821"/>
              <a:gd name="connsiteX11" fmla="*/ 12191270 w 12192000"/>
              <a:gd name="connsiteY11" fmla="*/ 170453 h 872821"/>
              <a:gd name="connsiteX12" fmla="*/ 11576889 w 12192000"/>
              <a:gd name="connsiteY12" fmla="*/ 42651 h 872821"/>
              <a:gd name="connsiteX13" fmla="*/ 10562188 w 12192000"/>
              <a:gd name="connsiteY13" fmla="*/ 376623 h 872821"/>
              <a:gd name="connsiteX14" fmla="*/ 9544395 w 12192000"/>
              <a:gd name="connsiteY14" fmla="*/ 42651 h 872821"/>
              <a:gd name="connsiteX15" fmla="*/ 8519215 w 12192000"/>
              <a:gd name="connsiteY15" fmla="*/ 444865 h 872821"/>
              <a:gd name="connsiteX16" fmla="*/ 7539208 w 12192000"/>
              <a:gd name="connsiteY16" fmla="*/ 93833 h 872821"/>
              <a:gd name="connsiteX17" fmla="*/ 6516755 w 12192000"/>
              <a:gd name="connsiteY17" fmla="*/ 376771 h 872821"/>
              <a:gd name="connsiteX18" fmla="*/ 5494746 w 12192000"/>
              <a:gd name="connsiteY18" fmla="*/ 0 h 87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872821">
                <a:moveTo>
                  <a:pt x="5494746" y="0"/>
                </a:moveTo>
                <a:cubicBezTo>
                  <a:pt x="4990135" y="0"/>
                  <a:pt x="4826902" y="359237"/>
                  <a:pt x="4492152" y="376771"/>
                </a:cubicBezTo>
                <a:cubicBezTo>
                  <a:pt x="4157402" y="394305"/>
                  <a:pt x="3990849" y="105206"/>
                  <a:pt x="3486247" y="105206"/>
                </a:cubicBezTo>
                <a:cubicBezTo>
                  <a:pt x="2981635" y="105206"/>
                  <a:pt x="2805715" y="389093"/>
                  <a:pt x="2473724" y="376771"/>
                </a:cubicBezTo>
                <a:cubicBezTo>
                  <a:pt x="2141733" y="364449"/>
                  <a:pt x="1998902" y="31278"/>
                  <a:pt x="1494300" y="31278"/>
                </a:cubicBezTo>
                <a:cubicBezTo>
                  <a:pt x="989687" y="31278"/>
                  <a:pt x="959898" y="376771"/>
                  <a:pt x="455296" y="376771"/>
                </a:cubicBezTo>
                <a:cubicBezTo>
                  <a:pt x="313374" y="376771"/>
                  <a:pt x="175046" y="351587"/>
                  <a:pt x="42392" y="316122"/>
                </a:cubicBezTo>
                <a:lnTo>
                  <a:pt x="0" y="303685"/>
                </a:lnTo>
                <a:lnTo>
                  <a:pt x="0" y="872821"/>
                </a:lnTo>
                <a:lnTo>
                  <a:pt x="12192000" y="872821"/>
                </a:lnTo>
                <a:lnTo>
                  <a:pt x="12192000" y="170840"/>
                </a:lnTo>
                <a:lnTo>
                  <a:pt x="12191270" y="170453"/>
                </a:lnTo>
                <a:cubicBezTo>
                  <a:pt x="12028032" y="90429"/>
                  <a:pt x="11828203" y="23491"/>
                  <a:pt x="11576889" y="42651"/>
                </a:cubicBezTo>
                <a:cubicBezTo>
                  <a:pt x="11086400" y="80046"/>
                  <a:pt x="11145351" y="350602"/>
                  <a:pt x="10562188" y="376623"/>
                </a:cubicBezTo>
                <a:cubicBezTo>
                  <a:pt x="10185342" y="340865"/>
                  <a:pt x="9884890" y="31277"/>
                  <a:pt x="9544395" y="42651"/>
                </a:cubicBezTo>
                <a:cubicBezTo>
                  <a:pt x="9203900" y="54025"/>
                  <a:pt x="8853413" y="436335"/>
                  <a:pt x="8519215" y="444865"/>
                </a:cubicBezTo>
                <a:cubicBezTo>
                  <a:pt x="8185017" y="453394"/>
                  <a:pt x="8099017" y="117312"/>
                  <a:pt x="7539208" y="93833"/>
                </a:cubicBezTo>
                <a:cubicBezTo>
                  <a:pt x="7034596" y="93833"/>
                  <a:pt x="6857497" y="392410"/>
                  <a:pt x="6516755" y="376771"/>
                </a:cubicBezTo>
                <a:cubicBezTo>
                  <a:pt x="6176011" y="361133"/>
                  <a:pt x="5832180" y="0"/>
                  <a:pt x="5494746"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759854"/>
            <a:ext cx="8662150" cy="10886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89" y="2024796"/>
            <a:ext cx="9901075" cy="3061653"/>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730863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0976"/>
            <a:ext cx="3120712" cy="2436791"/>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5070"/>
            <a:ext cx="7172248" cy="521189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406278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4BEBB76A-5642-4655-AA5F-D2E8581DD95F}" type="datetimeFigureOut">
              <a:rPr lang="en-US" smtClean="0"/>
              <a:t>6/3/26</a:t>
            </a:fld>
            <a:endParaRPr lang="en-US"/>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3099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8645717" y="1155941"/>
            <a:ext cx="3120714" cy="2224232"/>
          </a:xfrm>
        </p:spPr>
        <p:txBody>
          <a:bodyPr/>
          <a:lstStyle/>
          <a:p>
            <a:r>
              <a:rPr lang="en-US"/>
              <a:t>Click to edit Master title style</a:t>
            </a:r>
          </a:p>
        </p:txBody>
      </p:sp>
      <p:sp>
        <p:nvSpPr>
          <p:cNvPr id="18" name="Picture Placeholder 17">
            <a:extLst>
              <a:ext uri="{FF2B5EF4-FFF2-40B4-BE49-F238E27FC236}">
                <a16:creationId xmlns:a16="http://schemas.microsoft.com/office/drawing/2014/main" id="{434855A4-5F42-3784-9AD9-45B7AC8F1948}"/>
              </a:ext>
            </a:extLst>
          </p:cNvPr>
          <p:cNvSpPr>
            <a:spLocks noGrp="1"/>
          </p:cNvSpPr>
          <p:nvPr>
            <p:ph type="pic" sz="quarter" idx="13" hasCustomPrompt="1"/>
          </p:nvPr>
        </p:nvSpPr>
        <p:spPr>
          <a:xfrm>
            <a:off x="0" y="1"/>
            <a:ext cx="8091444" cy="6857999"/>
          </a:xfrm>
          <a:custGeom>
            <a:avLst/>
            <a:gdLst>
              <a:gd name="connsiteX0" fmla="*/ 0 w 8091444"/>
              <a:gd name="connsiteY0" fmla="*/ 0 h 6857999"/>
              <a:gd name="connsiteX1" fmla="*/ 7951817 w 8091444"/>
              <a:gd name="connsiteY1" fmla="*/ 0 h 6857999"/>
              <a:gd name="connsiteX2" fmla="*/ 8050097 w 8091444"/>
              <a:gd name="connsiteY2" fmla="*/ 6857999 h 6857999"/>
              <a:gd name="connsiteX3" fmla="*/ 0 w 809144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091444" h="6857999">
                <a:moveTo>
                  <a:pt x="0" y="0"/>
                </a:moveTo>
                <a:lnTo>
                  <a:pt x="7951817" y="0"/>
                </a:lnTo>
                <a:cubicBezTo>
                  <a:pt x="8220205" y="1104182"/>
                  <a:pt x="8012102" y="5952225"/>
                  <a:pt x="805009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8645717" y="3395787"/>
            <a:ext cx="2801536" cy="2616822"/>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8645718" y="6356350"/>
            <a:ext cx="1780076"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0425794" y="6356350"/>
            <a:ext cx="1089310"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864186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35898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n-US"/>
              <a:t>Click to edit Master title style</a:t>
            </a:r>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331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924619" y="464544"/>
            <a:ext cx="3429179" cy="1456511"/>
          </a:xfrm>
        </p:spPr>
        <p:txBody>
          <a:bodyPr/>
          <a:lstStyle/>
          <a:p>
            <a:r>
              <a:rPr lang="en-US"/>
              <a:t>Click to edit Master title style</a:t>
            </a:r>
          </a:p>
        </p:txBody>
      </p:sp>
      <p:sp>
        <p:nvSpPr>
          <p:cNvPr id="14" name="Picture Placeholder 13">
            <a:extLst>
              <a:ext uri="{FF2B5EF4-FFF2-40B4-BE49-F238E27FC236}">
                <a16:creationId xmlns:a16="http://schemas.microsoft.com/office/drawing/2014/main" id="{C385D35E-1F99-3EE2-7DC7-EFB42806CBD0}"/>
              </a:ext>
            </a:extLst>
          </p:cNvPr>
          <p:cNvSpPr>
            <a:spLocks noGrp="1"/>
          </p:cNvSpPr>
          <p:nvPr>
            <p:ph type="pic" sz="quarter" idx="13" hasCustomPrompt="1"/>
          </p:nvPr>
        </p:nvSpPr>
        <p:spPr>
          <a:xfrm>
            <a:off x="1" y="-5270"/>
            <a:ext cx="7184917" cy="6858000"/>
          </a:xfrm>
          <a:custGeom>
            <a:avLst/>
            <a:gdLst>
              <a:gd name="connsiteX0" fmla="*/ 0 w 7184917"/>
              <a:gd name="connsiteY0" fmla="*/ 0 h 6858000"/>
              <a:gd name="connsiteX1" fmla="*/ 7071078 w 7184917"/>
              <a:gd name="connsiteY1" fmla="*/ 8880 h 6858000"/>
              <a:gd name="connsiteX2" fmla="*/ 7115250 w 7184917"/>
              <a:gd name="connsiteY2" fmla="*/ 6857999 h 6858000"/>
              <a:gd name="connsiteX3" fmla="*/ 0 w 71849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84917" h="6858000">
                <a:moveTo>
                  <a:pt x="0" y="0"/>
                </a:moveTo>
                <a:lnTo>
                  <a:pt x="7071078" y="8880"/>
                </a:lnTo>
                <a:cubicBezTo>
                  <a:pt x="6996324" y="1826582"/>
                  <a:pt x="7321658" y="4960396"/>
                  <a:pt x="7115250" y="6857999"/>
                </a:cubicBez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924621" y="1936671"/>
            <a:ext cx="3429178"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924620" y="6356350"/>
            <a:ext cx="1995468"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920088" y="6356350"/>
            <a:ext cx="1413160"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469621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9397349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492578" y="464544"/>
            <a:ext cx="4777934" cy="1456511"/>
          </a:xfrm>
        </p:spPr>
        <p:txBody>
          <a:bodyPr/>
          <a:lstStyle/>
          <a:p>
            <a:r>
              <a:rPr lang="en-US"/>
              <a:t>Click to edit Master title style</a:t>
            </a:r>
          </a:p>
        </p:txBody>
      </p:sp>
      <p:sp>
        <p:nvSpPr>
          <p:cNvPr id="11" name="Picture Placeholder 10">
            <a:extLst>
              <a:ext uri="{FF2B5EF4-FFF2-40B4-BE49-F238E27FC236}">
                <a16:creationId xmlns:a16="http://schemas.microsoft.com/office/drawing/2014/main" id="{B97D6E6A-66C0-CF53-4577-787FF7E6BC41}"/>
              </a:ext>
            </a:extLst>
          </p:cNvPr>
          <p:cNvSpPr>
            <a:spLocks noGrp="1"/>
          </p:cNvSpPr>
          <p:nvPr>
            <p:ph type="pic" sz="quarter" idx="13" hasCustomPrompt="1"/>
          </p:nvPr>
        </p:nvSpPr>
        <p:spPr>
          <a:xfrm>
            <a:off x="0" y="-2"/>
            <a:ext cx="5563892" cy="6857999"/>
          </a:xfrm>
          <a:custGeom>
            <a:avLst/>
            <a:gdLst>
              <a:gd name="connsiteX0" fmla="*/ 0 w 5477773"/>
              <a:gd name="connsiteY0" fmla="*/ 0 h 6857999"/>
              <a:gd name="connsiteX1" fmla="*/ 5460584 w 5477773"/>
              <a:gd name="connsiteY1" fmla="*/ 0 h 6857999"/>
              <a:gd name="connsiteX2" fmla="*/ 5324487 w 5477773"/>
              <a:gd name="connsiteY2" fmla="*/ 6857999 h 6857999"/>
              <a:gd name="connsiteX3" fmla="*/ 0 w 547777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7773" h="6857999">
                <a:moveTo>
                  <a:pt x="0" y="0"/>
                </a:moveTo>
                <a:lnTo>
                  <a:pt x="5460584" y="0"/>
                </a:lnTo>
                <a:cubicBezTo>
                  <a:pt x="5353140" y="1777042"/>
                  <a:pt x="5639660" y="3916392"/>
                  <a:pt x="532448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492578" y="1936671"/>
            <a:ext cx="4777933" cy="414641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494999" y="6356350"/>
            <a:ext cx="2834740"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298346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492383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77494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615604"/>
            <a:ext cx="4538721" cy="123612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867345"/>
            <a:ext cx="4538721" cy="42337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9" y="6356350"/>
            <a:ext cx="2355876"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059964" y="6356350"/>
            <a:ext cx="1801089"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963229" y="6356350"/>
            <a:ext cx="547255" cy="365125"/>
          </a:xfrm>
        </p:spPr>
        <p:txBody>
          <a:bodyPr/>
          <a:lstStyle/>
          <a:p>
            <a:fld id="{7CF79DB2-B0CF-4CB1-AE78-9ED1037C015C}"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5920318" y="0"/>
            <a:ext cx="6271682"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821603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7CF79DB2-B0CF-4CB1-AE78-9ED1037C015C}"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17565507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n-US"/>
              <a:t>Click to edit Master title style</a:t>
            </a:r>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41327726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3790765"/>
            <a:ext cx="3171553" cy="2325365"/>
          </a:xfrm>
        </p:spPr>
        <p:txBody>
          <a:bodyPr anchor="t"/>
          <a:lstStyle/>
          <a:p>
            <a:r>
              <a:rPr lang="en-US"/>
              <a:t>Click to edit Master title style</a:t>
            </a:r>
          </a:p>
        </p:txBody>
      </p:sp>
      <p:sp>
        <p:nvSpPr>
          <p:cNvPr id="13" name="Picture Placeholder 12">
            <a:extLst>
              <a:ext uri="{FF2B5EF4-FFF2-40B4-BE49-F238E27FC236}">
                <a16:creationId xmlns:a16="http://schemas.microsoft.com/office/drawing/2014/main" id="{148EFED8-105E-D3BE-99FE-182F5EE3D5C1}"/>
              </a:ext>
            </a:extLst>
          </p:cNvPr>
          <p:cNvSpPr>
            <a:spLocks noGrp="1"/>
          </p:cNvSpPr>
          <p:nvPr>
            <p:ph type="pic" sz="quarter" idx="13" hasCustomPrompt="1"/>
          </p:nvPr>
        </p:nvSpPr>
        <p:spPr>
          <a:xfrm>
            <a:off x="0" y="0"/>
            <a:ext cx="12192000" cy="3429612"/>
          </a:xfrm>
          <a:custGeom>
            <a:avLst/>
            <a:gdLst>
              <a:gd name="connsiteX0" fmla="*/ 0 w 12192000"/>
              <a:gd name="connsiteY0" fmla="*/ 0 h 3536146"/>
              <a:gd name="connsiteX1" fmla="*/ 12192000 w 12192000"/>
              <a:gd name="connsiteY1" fmla="*/ 0 h 3536146"/>
              <a:gd name="connsiteX2" fmla="*/ 12192000 w 12192000"/>
              <a:gd name="connsiteY2" fmla="*/ 3458878 h 3536146"/>
              <a:gd name="connsiteX3" fmla="*/ 0 w 12192000"/>
              <a:gd name="connsiteY3" fmla="*/ 3486265 h 3536146"/>
            </a:gdLst>
            <a:ahLst/>
            <a:cxnLst>
              <a:cxn ang="0">
                <a:pos x="connsiteX0" y="connsiteY0"/>
              </a:cxn>
              <a:cxn ang="0">
                <a:pos x="connsiteX1" y="connsiteY1"/>
              </a:cxn>
              <a:cxn ang="0">
                <a:pos x="connsiteX2" y="connsiteY2"/>
              </a:cxn>
              <a:cxn ang="0">
                <a:pos x="connsiteX3" y="connsiteY3"/>
              </a:cxn>
            </a:cxnLst>
            <a:rect l="l" t="t" r="r" b="b"/>
            <a:pathLst>
              <a:path w="12192000" h="3536146">
                <a:moveTo>
                  <a:pt x="0" y="0"/>
                </a:moveTo>
                <a:lnTo>
                  <a:pt x="12192000" y="0"/>
                </a:lnTo>
                <a:lnTo>
                  <a:pt x="12192000" y="3458878"/>
                </a:lnTo>
                <a:cubicBezTo>
                  <a:pt x="9246697" y="3381467"/>
                  <a:pt x="4068841" y="3640205"/>
                  <a:pt x="0" y="3486265"/>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9" y="3790765"/>
            <a:ext cx="7336246" cy="253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9242017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9A275856-2CFB-B780-FC19-88B7C01E42E0}"/>
              </a:ext>
            </a:extLst>
          </p:cNvPr>
          <p:cNvSpPr/>
          <p:nvPr/>
        </p:nvSpPr>
        <p:spPr>
          <a:xfrm rot="15188171">
            <a:off x="4142225" y="5336077"/>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950976"/>
            <a:ext cx="4349424" cy="1459193"/>
          </a:xfrm>
        </p:spPr>
        <p:txBody>
          <a:bodyPr anchor="t"/>
          <a:lstStyle/>
          <a:p>
            <a:r>
              <a:rPr lang="en-US"/>
              <a:t>Click to edit Master title style</a:t>
            </a:r>
          </a:p>
        </p:txBody>
      </p:sp>
      <p:sp>
        <p:nvSpPr>
          <p:cNvPr id="35" name="Picture Placeholder 34">
            <a:extLst>
              <a:ext uri="{FF2B5EF4-FFF2-40B4-BE49-F238E27FC236}">
                <a16:creationId xmlns:a16="http://schemas.microsoft.com/office/drawing/2014/main" id="{9EC1C24B-FC0E-135D-8291-8585F4AB4E19}"/>
              </a:ext>
            </a:extLst>
          </p:cNvPr>
          <p:cNvSpPr>
            <a:spLocks noGrp="1"/>
          </p:cNvSpPr>
          <p:nvPr>
            <p:ph type="pic" sz="quarter" idx="13" hasCustomPrompt="1"/>
          </p:nvPr>
        </p:nvSpPr>
        <p:spPr>
          <a:xfrm>
            <a:off x="586405" y="2544807"/>
            <a:ext cx="3945827" cy="3785880"/>
          </a:xfrm>
          <a:custGeom>
            <a:avLst/>
            <a:gdLst>
              <a:gd name="connsiteX0" fmla="*/ 3930446 w 3945827"/>
              <a:gd name="connsiteY0" fmla="*/ 5 h 3785880"/>
              <a:gd name="connsiteX1" fmla="*/ 3932537 w 3945827"/>
              <a:gd name="connsiteY1" fmla="*/ 2321853 h 3785880"/>
              <a:gd name="connsiteX2" fmla="*/ 3929331 w 3945827"/>
              <a:gd name="connsiteY2" fmla="*/ 2513782 h 3785880"/>
              <a:gd name="connsiteX3" fmla="*/ 3900283 w 3945827"/>
              <a:gd name="connsiteY3" fmla="*/ 2517711 h 3785880"/>
              <a:gd name="connsiteX4" fmla="*/ 3732592 w 3945827"/>
              <a:gd name="connsiteY4" fmla="*/ 2566596 h 3785880"/>
              <a:gd name="connsiteX5" fmla="*/ 3857855 w 3945827"/>
              <a:gd name="connsiteY5" fmla="*/ 3004249 h 3785880"/>
              <a:gd name="connsiteX6" fmla="*/ 3915181 w 3945827"/>
              <a:gd name="connsiteY6" fmla="*/ 3212343 h 3785880"/>
              <a:gd name="connsiteX7" fmla="*/ 3914595 w 3945827"/>
              <a:gd name="connsiteY7" fmla="*/ 3236939 h 3785880"/>
              <a:gd name="connsiteX8" fmla="*/ 3900838 w 3945827"/>
              <a:gd name="connsiteY8" fmla="*/ 3696910 h 3785880"/>
              <a:gd name="connsiteX9" fmla="*/ 8317 w 3945827"/>
              <a:gd name="connsiteY9" fmla="*/ 3776554 h 3785880"/>
              <a:gd name="connsiteX10" fmla="*/ 0 w 3945827"/>
              <a:gd name="connsiteY10" fmla="*/ 26202 h 3785880"/>
              <a:gd name="connsiteX11" fmla="*/ 3930446 w 3945827"/>
              <a:gd name="connsiteY11" fmla="*/ 5 h 378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5827" h="3785880">
                <a:moveTo>
                  <a:pt x="3930446" y="5"/>
                </a:moveTo>
                <a:cubicBezTo>
                  <a:pt x="3953664" y="277596"/>
                  <a:pt x="3947436" y="1365687"/>
                  <a:pt x="3932537" y="2321853"/>
                </a:cubicBezTo>
                <a:lnTo>
                  <a:pt x="3929331" y="2513782"/>
                </a:lnTo>
                <a:lnTo>
                  <a:pt x="3900283" y="2517711"/>
                </a:lnTo>
                <a:cubicBezTo>
                  <a:pt x="3806046" y="2534538"/>
                  <a:pt x="3731946" y="2555635"/>
                  <a:pt x="3732592" y="2566596"/>
                </a:cubicBezTo>
                <a:cubicBezTo>
                  <a:pt x="3776426" y="2711503"/>
                  <a:pt x="3817487" y="2857713"/>
                  <a:pt x="3857855" y="3004249"/>
                </a:cubicBezTo>
                <a:lnTo>
                  <a:pt x="3915181" y="3212343"/>
                </a:lnTo>
                <a:lnTo>
                  <a:pt x="3914595" y="3236939"/>
                </a:lnTo>
                <a:cubicBezTo>
                  <a:pt x="3909989" y="3424032"/>
                  <a:pt x="3905295" y="3582264"/>
                  <a:pt x="3900838" y="3696910"/>
                </a:cubicBezTo>
                <a:cubicBezTo>
                  <a:pt x="3115719" y="3744071"/>
                  <a:pt x="2227881" y="3810572"/>
                  <a:pt x="8317" y="3776554"/>
                </a:cubicBezTo>
                <a:lnTo>
                  <a:pt x="0" y="26202"/>
                </a:lnTo>
                <a:cubicBezTo>
                  <a:pt x="1014177" y="12710"/>
                  <a:pt x="2624398" y="-292"/>
                  <a:pt x="3930446" y="5"/>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56183" y="944438"/>
            <a:ext cx="5533139" cy="51690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15" name="Group 14">
            <a:extLst>
              <a:ext uri="{FF2B5EF4-FFF2-40B4-BE49-F238E27FC236}">
                <a16:creationId xmlns:a16="http://schemas.microsoft.com/office/drawing/2014/main" id="{5621CBE7-6D9B-6B2C-C966-8648A2E7A1CA}"/>
              </a:ext>
            </a:extLst>
          </p:cNvPr>
          <p:cNvGrpSpPr/>
          <p:nvPr/>
        </p:nvGrpSpPr>
        <p:grpSpPr>
          <a:xfrm flipH="1">
            <a:off x="4730639" y="5777681"/>
            <a:ext cx="606354" cy="325031"/>
            <a:chOff x="5447388" y="3100610"/>
            <a:chExt cx="1500891" cy="804540"/>
          </a:xfrm>
        </p:grpSpPr>
        <p:sp>
          <p:nvSpPr>
            <p:cNvPr id="16" name="Oval 15">
              <a:extLst>
                <a:ext uri="{FF2B5EF4-FFF2-40B4-BE49-F238E27FC236}">
                  <a16:creationId xmlns:a16="http://schemas.microsoft.com/office/drawing/2014/main" id="{DE4226C8-2B8E-5AC8-728A-78B5565C314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87B4108-EFE6-C034-14E5-AD8762C57AE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9CA12CD5-15A1-5DF3-3002-D94BA8525437}"/>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59B618-9140-3A26-D6E4-E60015045E3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BFDD5363-CFEA-1DE8-4F60-B84E4BB6EBEA}"/>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50862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4141587"/>
            <a:ext cx="3596889" cy="1979740"/>
          </a:xfrm>
        </p:spPr>
        <p:txBody>
          <a:bodyPr anchor="ctr"/>
          <a:lstStyle/>
          <a:p>
            <a:r>
              <a:rPr lang="en-US"/>
              <a:t>Click to edit Master title style</a:t>
            </a:r>
          </a:p>
        </p:txBody>
      </p:sp>
      <p:sp>
        <p:nvSpPr>
          <p:cNvPr id="19" name="Picture Placeholder 18">
            <a:extLst>
              <a:ext uri="{FF2B5EF4-FFF2-40B4-BE49-F238E27FC236}">
                <a16:creationId xmlns:a16="http://schemas.microsoft.com/office/drawing/2014/main" id="{E5DF98BC-CAB9-8D72-2C02-303C9ABFD350}"/>
              </a:ext>
            </a:extLst>
          </p:cNvPr>
          <p:cNvSpPr>
            <a:spLocks noGrp="1"/>
          </p:cNvSpPr>
          <p:nvPr>
            <p:ph type="pic" sz="quarter" idx="13" hasCustomPrompt="1"/>
          </p:nvPr>
        </p:nvSpPr>
        <p:spPr>
          <a:xfrm rot="21275714">
            <a:off x="654012" y="646016"/>
            <a:ext cx="3377407" cy="3343942"/>
          </a:xfrm>
          <a:custGeom>
            <a:avLst/>
            <a:gdLst>
              <a:gd name="connsiteX0" fmla="*/ 2011827 w 3889378"/>
              <a:gd name="connsiteY0" fmla="*/ 3891 h 3850840"/>
              <a:gd name="connsiteX1" fmla="*/ 2115827 w 3889378"/>
              <a:gd name="connsiteY1" fmla="*/ 16550 h 3850840"/>
              <a:gd name="connsiteX2" fmla="*/ 3783900 w 3889378"/>
              <a:gd name="connsiteY2" fmla="*/ 1133002 h 3850840"/>
              <a:gd name="connsiteX3" fmla="*/ 3131795 w 3889378"/>
              <a:gd name="connsiteY3" fmla="*/ 3551996 h 3850840"/>
              <a:gd name="connsiteX4" fmla="*/ 876803 w 3889378"/>
              <a:gd name="connsiteY4" fmla="*/ 3572744 h 3850840"/>
              <a:gd name="connsiteX5" fmla="*/ 10325 w 3889378"/>
              <a:gd name="connsiteY5" fmla="*/ 2135287 h 3850840"/>
              <a:gd name="connsiteX6" fmla="*/ 512587 w 3889378"/>
              <a:gd name="connsiteY6" fmla="*/ 582117 h 3850840"/>
              <a:gd name="connsiteX7" fmla="*/ 2011827 w 3889378"/>
              <a:gd name="connsiteY7" fmla="*/ 3891 h 385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9378" h="3850840">
                <a:moveTo>
                  <a:pt x="2011827" y="3891"/>
                </a:moveTo>
                <a:cubicBezTo>
                  <a:pt x="2047042" y="6620"/>
                  <a:pt x="2081750" y="10811"/>
                  <a:pt x="2115827" y="16550"/>
                </a:cubicBezTo>
                <a:cubicBezTo>
                  <a:pt x="2661046" y="108364"/>
                  <a:pt x="3458919" y="293896"/>
                  <a:pt x="3783900" y="1133002"/>
                </a:cubicBezTo>
                <a:cubicBezTo>
                  <a:pt x="4111044" y="2200787"/>
                  <a:pt x="3616311" y="3145372"/>
                  <a:pt x="3131795" y="3551996"/>
                </a:cubicBezTo>
                <a:cubicBezTo>
                  <a:pt x="2647278" y="3958619"/>
                  <a:pt x="1547281" y="3935374"/>
                  <a:pt x="876803" y="3572744"/>
                </a:cubicBezTo>
                <a:cubicBezTo>
                  <a:pt x="206325" y="3210114"/>
                  <a:pt x="71028" y="2633725"/>
                  <a:pt x="10325" y="2135287"/>
                </a:cubicBezTo>
                <a:cubicBezTo>
                  <a:pt x="-50377" y="1636848"/>
                  <a:pt x="161671" y="935239"/>
                  <a:pt x="512587" y="582117"/>
                </a:cubicBezTo>
                <a:cubicBezTo>
                  <a:pt x="841571" y="251064"/>
                  <a:pt x="1483611" y="-37042"/>
                  <a:pt x="2011827" y="389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821382" y="739833"/>
            <a:ext cx="6669827" cy="53469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8438131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n-US"/>
              <a:t>Click to edit Master title style</a:t>
            </a:r>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4496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EADDD77-A602-C7FB-0199-51C9BD75E477}"/>
              </a:ext>
            </a:extLst>
          </p:cNvPr>
          <p:cNvSpPr/>
          <p:nvPr/>
        </p:nvSpPr>
        <p:spPr>
          <a:xfrm rot="10577473">
            <a:off x="334039" y="5270220"/>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2308"/>
            <a:ext cx="5090409" cy="1168348"/>
          </a:xfrm>
        </p:spPr>
        <p:txBody>
          <a:bodyPr anchor="t"/>
          <a:lstStyle/>
          <a:p>
            <a:r>
              <a:rPr lang="en-US"/>
              <a:t>Click to edit Master title style</a:t>
            </a:r>
          </a:p>
        </p:txBody>
      </p:sp>
      <p:sp>
        <p:nvSpPr>
          <p:cNvPr id="13" name="Picture Placeholder 12">
            <a:extLst>
              <a:ext uri="{FF2B5EF4-FFF2-40B4-BE49-F238E27FC236}">
                <a16:creationId xmlns:a16="http://schemas.microsoft.com/office/drawing/2014/main" id="{98A9E465-2D4B-1BE5-18B2-0ABAAE11388F}"/>
              </a:ext>
            </a:extLst>
          </p:cNvPr>
          <p:cNvSpPr>
            <a:spLocks noGrp="1"/>
          </p:cNvSpPr>
          <p:nvPr>
            <p:ph type="pic" sz="quarter" idx="13" hasCustomPrompt="1"/>
          </p:nvPr>
        </p:nvSpPr>
        <p:spPr>
          <a:xfrm>
            <a:off x="1234360" y="2093799"/>
            <a:ext cx="5339327" cy="4040057"/>
          </a:xfrm>
          <a:custGeom>
            <a:avLst/>
            <a:gdLst>
              <a:gd name="connsiteX0" fmla="*/ 176442 w 5339327"/>
              <a:gd name="connsiteY0" fmla="*/ 0 h 4040057"/>
              <a:gd name="connsiteX1" fmla="*/ 5336556 w 5339327"/>
              <a:gd name="connsiteY1" fmla="*/ 274178 h 4040057"/>
              <a:gd name="connsiteX2" fmla="*/ 5159774 w 5339327"/>
              <a:gd name="connsiteY2" fmla="*/ 4040057 h 4040057"/>
              <a:gd name="connsiteX3" fmla="*/ 981347 w 5339327"/>
              <a:gd name="connsiteY3" fmla="*/ 3886182 h 4040057"/>
              <a:gd name="connsiteX4" fmla="*/ 893394 w 5339327"/>
              <a:gd name="connsiteY4" fmla="*/ 3880494 h 4040057"/>
              <a:gd name="connsiteX5" fmla="*/ 891726 w 5339327"/>
              <a:gd name="connsiteY5" fmla="*/ 3876295 h 4040057"/>
              <a:gd name="connsiteX6" fmla="*/ 873844 w 5339327"/>
              <a:gd name="connsiteY6" fmla="*/ 3817414 h 4040057"/>
              <a:gd name="connsiteX7" fmla="*/ 444106 w 5339327"/>
              <a:gd name="connsiteY7" fmla="*/ 3244767 h 4040057"/>
              <a:gd name="connsiteX8" fmla="*/ 42617 w 5339327"/>
              <a:gd name="connsiteY8" fmla="*/ 3180646 h 4040057"/>
              <a:gd name="connsiteX9" fmla="*/ 0 w 5339327"/>
              <a:gd name="connsiteY9" fmla="*/ 3181913 h 404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327" h="4040057">
                <a:moveTo>
                  <a:pt x="176442" y="0"/>
                </a:moveTo>
                <a:cubicBezTo>
                  <a:pt x="1508310" y="63892"/>
                  <a:pt x="3622435" y="173907"/>
                  <a:pt x="5336556" y="274178"/>
                </a:cubicBezTo>
                <a:cubicBezTo>
                  <a:pt x="5358944" y="729154"/>
                  <a:pt x="5240771" y="3295310"/>
                  <a:pt x="5159774" y="4040057"/>
                </a:cubicBezTo>
                <a:cubicBezTo>
                  <a:pt x="4255690" y="4029481"/>
                  <a:pt x="3185068" y="4024320"/>
                  <a:pt x="981347" y="3886182"/>
                </a:cubicBezTo>
                <a:lnTo>
                  <a:pt x="893394" y="3880494"/>
                </a:lnTo>
                <a:lnTo>
                  <a:pt x="891726" y="3876295"/>
                </a:lnTo>
                <a:cubicBezTo>
                  <a:pt x="884550" y="3857525"/>
                  <a:pt x="878283" y="3838728"/>
                  <a:pt x="873844" y="3817414"/>
                </a:cubicBezTo>
                <a:cubicBezTo>
                  <a:pt x="788516" y="3672915"/>
                  <a:pt x="662527" y="3351729"/>
                  <a:pt x="444106" y="3244767"/>
                </a:cubicBezTo>
                <a:cubicBezTo>
                  <a:pt x="328464" y="3206099"/>
                  <a:pt x="183235" y="3184967"/>
                  <a:pt x="42617" y="3180646"/>
                </a:cubicBezTo>
                <a:lnTo>
                  <a:pt x="0" y="3181913"/>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292714" y="926430"/>
            <a:ext cx="4101407" cy="51281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17" name="Group 16">
            <a:extLst>
              <a:ext uri="{FF2B5EF4-FFF2-40B4-BE49-F238E27FC236}">
                <a16:creationId xmlns:a16="http://schemas.microsoft.com/office/drawing/2014/main" id="{086C75C1-9BD5-C8F8-879E-4BAF3D643660}"/>
              </a:ext>
            </a:extLst>
          </p:cNvPr>
          <p:cNvGrpSpPr/>
          <p:nvPr/>
        </p:nvGrpSpPr>
        <p:grpSpPr>
          <a:xfrm>
            <a:off x="1085678" y="5527728"/>
            <a:ext cx="520692" cy="263110"/>
            <a:chOff x="1162566" y="1754387"/>
            <a:chExt cx="619238" cy="312906"/>
          </a:xfrm>
        </p:grpSpPr>
        <p:sp>
          <p:nvSpPr>
            <p:cNvPr id="18" name="Oval 17">
              <a:extLst>
                <a:ext uri="{FF2B5EF4-FFF2-40B4-BE49-F238E27FC236}">
                  <a16:creationId xmlns:a16="http://schemas.microsoft.com/office/drawing/2014/main" id="{6B82A1F0-8549-55D6-FEA8-6A6878D44A33}"/>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33B4765-07ED-D4AE-79A2-269C292A41A3}"/>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1B757455-03BC-891A-2F18-00D4D86B5CF8}"/>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66AA735-D141-5099-334A-3AF84EABF12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Shape 21">
            <a:extLst>
              <a:ext uri="{FF2B5EF4-FFF2-40B4-BE49-F238E27FC236}">
                <a16:creationId xmlns:a16="http://schemas.microsoft.com/office/drawing/2014/main" id="{BC58A0B0-B149-EC5A-34C7-9655E8686734}"/>
              </a:ext>
            </a:extLst>
          </p:cNvPr>
          <p:cNvSpPr/>
          <p:nvPr/>
        </p:nvSpPr>
        <p:spPr>
          <a:xfrm flipH="1">
            <a:off x="1269471" y="5941746"/>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4556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Tree>
    <p:extLst>
      <p:ext uri="{BB962C8B-B14F-4D97-AF65-F5344CB8AC3E}">
        <p14:creationId xmlns:p14="http://schemas.microsoft.com/office/powerpoint/2010/main" val="2557631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1795" y="1636474"/>
            <a:ext cx="8003801" cy="3808052"/>
          </a:xfrm>
          <a:prstGeom prst="rect">
            <a:avLst/>
          </a:prstGeom>
        </p:spPr>
        <p:txBody>
          <a:bodyPr anchor="ctr">
            <a:normAutofit/>
          </a:bodyPr>
          <a:lstStyle>
            <a:lvl1pPr algn="ctr">
              <a:lnSpc>
                <a:spcPct val="55000"/>
              </a:lnSpc>
              <a:buNone/>
              <a:defRPr sz="8000" b="1">
                <a:solidFill>
                  <a:schemeClr val="tx2"/>
                </a:solidFill>
                <a:latin typeface="+mj-lt"/>
              </a:defRPr>
            </a:lvl1pPr>
            <a:lvl2pPr algn="ctr">
              <a:lnSpc>
                <a:spcPct val="55000"/>
              </a:lnSpc>
              <a:buNone/>
              <a:defRPr sz="6600" b="1">
                <a:solidFill>
                  <a:schemeClr val="tx2"/>
                </a:solidFill>
                <a:latin typeface="+mj-lt"/>
              </a:defRPr>
            </a:lvl2pPr>
            <a:lvl3pPr algn="ctr">
              <a:lnSpc>
                <a:spcPct val="55000"/>
              </a:lnSpc>
              <a:buNone/>
              <a:defRPr sz="6600" b="1">
                <a:solidFill>
                  <a:schemeClr val="tx2"/>
                </a:solidFill>
                <a:latin typeface="+mj-lt"/>
              </a:defRPr>
            </a:lvl3pPr>
            <a:lvl4pPr algn="ctr">
              <a:lnSpc>
                <a:spcPct val="55000"/>
              </a:lnSpc>
              <a:buNone/>
              <a:defRPr sz="6600" b="1">
                <a:solidFill>
                  <a:schemeClr val="tx2"/>
                </a:solidFill>
                <a:latin typeface="+mj-lt"/>
              </a:defRPr>
            </a:lvl4pPr>
            <a:lvl5pPr algn="ctr">
              <a:lnSpc>
                <a:spcPct val="55000"/>
              </a:lnSpc>
              <a:buNone/>
              <a:defRPr sz="6600" b="1">
                <a:solidFill>
                  <a:schemeClr val="tx2"/>
                </a:solidFill>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9" name="Freeform: Shape 8">
            <a:extLst>
              <a:ext uri="{FF2B5EF4-FFF2-40B4-BE49-F238E27FC236}">
                <a16:creationId xmlns:a16="http://schemas.microsoft.com/office/drawing/2014/main" id="{779BD876-DE72-BCDA-8692-585FB285FB01}"/>
              </a:ext>
            </a:extLst>
          </p:cNvPr>
          <p:cNvSpPr/>
          <p:nvPr/>
        </p:nvSpPr>
        <p:spPr>
          <a:xfrm rot="20121465">
            <a:off x="133240" y="-511960"/>
            <a:ext cx="11869900" cy="8151176"/>
          </a:xfrm>
          <a:custGeom>
            <a:avLst/>
            <a:gdLst>
              <a:gd name="connsiteX0" fmla="*/ 8424792 w 11869900"/>
              <a:gd name="connsiteY0" fmla="*/ 3845749 h 8151176"/>
              <a:gd name="connsiteX1" fmla="*/ 8399003 w 11869900"/>
              <a:gd name="connsiteY1" fmla="*/ 3855364 h 8151176"/>
              <a:gd name="connsiteX2" fmla="*/ 6577771 w 11869900"/>
              <a:gd name="connsiteY2" fmla="*/ 3857846 h 8151176"/>
              <a:gd name="connsiteX3" fmla="*/ 6299415 w 11869900"/>
              <a:gd name="connsiteY3" fmla="*/ 3762646 h 8151176"/>
              <a:gd name="connsiteX4" fmla="*/ 6188542 w 11869900"/>
              <a:gd name="connsiteY4" fmla="*/ 3706275 h 8151176"/>
              <a:gd name="connsiteX5" fmla="*/ 6190467 w 11869900"/>
              <a:gd name="connsiteY5" fmla="*/ 3723310 h 8151176"/>
              <a:gd name="connsiteX6" fmla="*/ 5735909 w 11869900"/>
              <a:gd name="connsiteY6" fmla="*/ 5037955 h 8151176"/>
              <a:gd name="connsiteX7" fmla="*/ 5361260 w 11869900"/>
              <a:gd name="connsiteY7" fmla="*/ 5537359 h 8151176"/>
              <a:gd name="connsiteX8" fmla="*/ 5323638 w 11869900"/>
              <a:gd name="connsiteY8" fmla="*/ 5581971 h 8151176"/>
              <a:gd name="connsiteX9" fmla="*/ 5608570 w 11869900"/>
              <a:gd name="connsiteY9" fmla="*/ 5179 h 8151176"/>
              <a:gd name="connsiteX10" fmla="*/ 6409836 w 11869900"/>
              <a:gd name="connsiteY10" fmla="*/ 372743 h 8151176"/>
              <a:gd name="connsiteX11" fmla="*/ 6514020 w 11869900"/>
              <a:gd name="connsiteY11" fmla="*/ 983363 h 8151176"/>
              <a:gd name="connsiteX12" fmla="*/ 7107623 w 11869900"/>
              <a:gd name="connsiteY12" fmla="*/ 2480738 h 8151176"/>
              <a:gd name="connsiteX13" fmla="*/ 8164293 w 11869900"/>
              <a:gd name="connsiteY13" fmla="*/ 2375110 h 8151176"/>
              <a:gd name="connsiteX14" fmla="*/ 8265553 w 11869900"/>
              <a:gd name="connsiteY14" fmla="*/ 1292851 h 8151176"/>
              <a:gd name="connsiteX15" fmla="*/ 8263464 w 11869900"/>
              <a:gd name="connsiteY15" fmla="*/ 1223054 h 8151176"/>
              <a:gd name="connsiteX16" fmla="*/ 9590378 w 11869900"/>
              <a:gd name="connsiteY16" fmla="*/ 1831746 h 8151176"/>
              <a:gd name="connsiteX17" fmla="*/ 9589995 w 11869900"/>
              <a:gd name="connsiteY17" fmla="*/ 1895404 h 8151176"/>
              <a:gd name="connsiteX18" fmla="*/ 9206096 w 11869900"/>
              <a:gd name="connsiteY18" fmla="*/ 3369647 h 8151176"/>
              <a:gd name="connsiteX19" fmla="*/ 9148225 w 11869900"/>
              <a:gd name="connsiteY19" fmla="*/ 3440725 h 8151176"/>
              <a:gd name="connsiteX20" fmla="*/ 10391039 w 11869900"/>
              <a:gd name="connsiteY20" fmla="*/ 2744919 h 8151176"/>
              <a:gd name="connsiteX21" fmla="*/ 11721346 w 11869900"/>
              <a:gd name="connsiteY21" fmla="*/ 4816477 h 8151176"/>
              <a:gd name="connsiteX22" fmla="*/ 11869900 w 11869900"/>
              <a:gd name="connsiteY22" fmla="*/ 5049280 h 8151176"/>
              <a:gd name="connsiteX23" fmla="*/ 11800897 w 11869900"/>
              <a:gd name="connsiteY23" fmla="*/ 5199703 h 8151176"/>
              <a:gd name="connsiteX24" fmla="*/ 6733773 w 11869900"/>
              <a:gd name="connsiteY24" fmla="*/ 8151118 h 8151176"/>
              <a:gd name="connsiteX25" fmla="*/ 5807936 w 11869900"/>
              <a:gd name="connsiteY25" fmla="*/ 6544579 h 8151176"/>
              <a:gd name="connsiteX26" fmla="*/ 5338756 w 11869900"/>
              <a:gd name="connsiteY26" fmla="*/ 5654672 h 8151176"/>
              <a:gd name="connsiteX27" fmla="*/ 5310284 w 11869900"/>
              <a:gd name="connsiteY27" fmla="*/ 5597805 h 8151176"/>
              <a:gd name="connsiteX28" fmla="*/ 5250620 w 11869900"/>
              <a:gd name="connsiteY28" fmla="*/ 5668556 h 8151176"/>
              <a:gd name="connsiteX29" fmla="*/ 3699194 w 11869900"/>
              <a:gd name="connsiteY29" fmla="*/ 6418846 h 8151176"/>
              <a:gd name="connsiteX30" fmla="*/ 2637879 w 11869900"/>
              <a:gd name="connsiteY30" fmla="*/ 6291356 h 8151176"/>
              <a:gd name="connsiteX31" fmla="*/ 2589632 w 11869900"/>
              <a:gd name="connsiteY31" fmla="*/ 6275536 h 8151176"/>
              <a:gd name="connsiteX32" fmla="*/ 1721237 w 11869900"/>
              <a:gd name="connsiteY32" fmla="*/ 5877179 h 8151176"/>
              <a:gd name="connsiteX33" fmla="*/ 1693624 w 11869900"/>
              <a:gd name="connsiteY33" fmla="*/ 5861893 h 8151176"/>
              <a:gd name="connsiteX34" fmla="*/ 1083167 w 11869900"/>
              <a:gd name="connsiteY34" fmla="*/ 5459697 h 8151176"/>
              <a:gd name="connsiteX35" fmla="*/ 163654 w 11869900"/>
              <a:gd name="connsiteY35" fmla="*/ 3978739 h 8151176"/>
              <a:gd name="connsiteX36" fmla="*/ 0 w 11869900"/>
              <a:gd name="connsiteY36" fmla="*/ 2737319 h 8151176"/>
              <a:gd name="connsiteX37" fmla="*/ 6135721 w 11869900"/>
              <a:gd name="connsiteY37" fmla="*/ 3671844 h 8151176"/>
              <a:gd name="connsiteX38" fmla="*/ 6082646 w 11869900"/>
              <a:gd name="connsiteY38" fmla="*/ 3636645 h 8151176"/>
              <a:gd name="connsiteX39" fmla="*/ 5748608 w 11869900"/>
              <a:gd name="connsiteY39" fmla="*/ 3240557 h 8151176"/>
              <a:gd name="connsiteX40" fmla="*/ 5336405 w 11869900"/>
              <a:gd name="connsiteY40" fmla="*/ 1785896 h 8151176"/>
              <a:gd name="connsiteX41" fmla="*/ 5037924 w 11869900"/>
              <a:gd name="connsiteY41" fmla="*/ 0 h 815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869900" h="8151176">
                <a:moveTo>
                  <a:pt x="8424792" y="3845749"/>
                </a:moveTo>
                <a:lnTo>
                  <a:pt x="8399003" y="3855364"/>
                </a:lnTo>
                <a:cubicBezTo>
                  <a:pt x="7812519" y="4040476"/>
                  <a:pt x="7191046" y="4038595"/>
                  <a:pt x="6577771" y="3857846"/>
                </a:cubicBezTo>
                <a:cubicBezTo>
                  <a:pt x="6472352" y="3829810"/>
                  <a:pt x="6380751" y="3798795"/>
                  <a:pt x="6299415" y="3762646"/>
                </a:cubicBezTo>
                <a:lnTo>
                  <a:pt x="6188542" y="3706275"/>
                </a:lnTo>
                <a:lnTo>
                  <a:pt x="6190467" y="3723310"/>
                </a:lnTo>
                <a:cubicBezTo>
                  <a:pt x="6191824" y="3907834"/>
                  <a:pt x="5984695" y="4607800"/>
                  <a:pt x="5735909" y="5037955"/>
                </a:cubicBezTo>
                <a:cubicBezTo>
                  <a:pt x="5596598" y="5233528"/>
                  <a:pt x="5474525" y="5398007"/>
                  <a:pt x="5361260" y="5537359"/>
                </a:cubicBezTo>
                <a:lnTo>
                  <a:pt x="5323638" y="5581971"/>
                </a:lnTo>
                <a:close/>
                <a:moveTo>
                  <a:pt x="5608570" y="5179"/>
                </a:moveTo>
                <a:lnTo>
                  <a:pt x="6409836" y="372743"/>
                </a:lnTo>
                <a:lnTo>
                  <a:pt x="6514020" y="983363"/>
                </a:lnTo>
                <a:cubicBezTo>
                  <a:pt x="6586701" y="1741539"/>
                  <a:pt x="6832579" y="2248781"/>
                  <a:pt x="7107623" y="2480738"/>
                </a:cubicBezTo>
                <a:cubicBezTo>
                  <a:pt x="7382668" y="2712696"/>
                  <a:pt x="7992657" y="2706737"/>
                  <a:pt x="8164293" y="2375110"/>
                </a:cubicBezTo>
                <a:cubicBezTo>
                  <a:pt x="8344626" y="2130109"/>
                  <a:pt x="8289123" y="1715190"/>
                  <a:pt x="8265553" y="1292851"/>
                </a:cubicBezTo>
                <a:lnTo>
                  <a:pt x="8263464" y="1223054"/>
                </a:lnTo>
                <a:lnTo>
                  <a:pt x="9590378" y="1831746"/>
                </a:lnTo>
                <a:lnTo>
                  <a:pt x="9589995" y="1895404"/>
                </a:lnTo>
                <a:cubicBezTo>
                  <a:pt x="9576728" y="2441653"/>
                  <a:pt x="9487945" y="2990718"/>
                  <a:pt x="9206096" y="3369647"/>
                </a:cubicBezTo>
                <a:lnTo>
                  <a:pt x="9148225" y="3440725"/>
                </a:lnTo>
                <a:lnTo>
                  <a:pt x="10391039" y="2744919"/>
                </a:lnTo>
                <a:cubicBezTo>
                  <a:pt x="10654569" y="3118859"/>
                  <a:pt x="11237931" y="4055607"/>
                  <a:pt x="11721346" y="4816477"/>
                </a:cubicBezTo>
                <a:lnTo>
                  <a:pt x="11869900" y="5049280"/>
                </a:lnTo>
                <a:lnTo>
                  <a:pt x="11800897" y="5199703"/>
                </a:lnTo>
                <a:lnTo>
                  <a:pt x="6733773" y="8151118"/>
                </a:lnTo>
                <a:cubicBezTo>
                  <a:pt x="6657686" y="8160746"/>
                  <a:pt x="6096506" y="6979034"/>
                  <a:pt x="5807936" y="6544579"/>
                </a:cubicBezTo>
                <a:cubicBezTo>
                  <a:pt x="5599867" y="6171269"/>
                  <a:pt x="5425653" y="5827865"/>
                  <a:pt x="5338756" y="5654672"/>
                </a:cubicBezTo>
                <a:lnTo>
                  <a:pt x="5310284" y="5597805"/>
                </a:lnTo>
                <a:lnTo>
                  <a:pt x="5250620" y="5668556"/>
                </a:lnTo>
                <a:cubicBezTo>
                  <a:pt x="4817305" y="6161607"/>
                  <a:pt x="4479978" y="6284434"/>
                  <a:pt x="3699194" y="6418846"/>
                </a:cubicBezTo>
                <a:cubicBezTo>
                  <a:pt x="3315566" y="6438350"/>
                  <a:pt x="2966967" y="6390018"/>
                  <a:pt x="2637879" y="6291356"/>
                </a:cubicBezTo>
                <a:lnTo>
                  <a:pt x="2589632" y="6275536"/>
                </a:lnTo>
                <a:lnTo>
                  <a:pt x="1721237" y="5877179"/>
                </a:lnTo>
                <a:lnTo>
                  <a:pt x="1693624" y="5861893"/>
                </a:lnTo>
                <a:cubicBezTo>
                  <a:pt x="1489898" y="5740685"/>
                  <a:pt x="1287945" y="5604891"/>
                  <a:pt x="1083167" y="5459697"/>
                </a:cubicBezTo>
                <a:cubicBezTo>
                  <a:pt x="523295" y="4948591"/>
                  <a:pt x="310522" y="4669861"/>
                  <a:pt x="163654" y="3978739"/>
                </a:cubicBezTo>
                <a:cubicBezTo>
                  <a:pt x="50623" y="3585715"/>
                  <a:pt x="38590" y="3224049"/>
                  <a:pt x="0" y="2737319"/>
                </a:cubicBezTo>
                <a:lnTo>
                  <a:pt x="6135721" y="3671844"/>
                </a:lnTo>
                <a:lnTo>
                  <a:pt x="6082646" y="3636645"/>
                </a:lnTo>
                <a:cubicBezTo>
                  <a:pt x="5953927" y="3539506"/>
                  <a:pt x="5852055" y="3413220"/>
                  <a:pt x="5748608" y="3240557"/>
                </a:cubicBezTo>
                <a:cubicBezTo>
                  <a:pt x="5541713" y="2895232"/>
                  <a:pt x="5454852" y="2325989"/>
                  <a:pt x="5336405" y="1785896"/>
                </a:cubicBezTo>
                <a:cubicBezTo>
                  <a:pt x="5217959" y="1245804"/>
                  <a:pt x="5056471" y="357974"/>
                  <a:pt x="5037924" y="0"/>
                </a:cubicBezTo>
                <a:close/>
              </a:path>
            </a:pathLst>
          </a:custGeom>
          <a:solidFill>
            <a:schemeClr val="accent1">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63038718"/>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3">
    <p:bg>
      <p:bgPr>
        <a:solidFill>
          <a:schemeClr val="accent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7F5F1"/>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6152" y="4739758"/>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7F5F1"/>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7F5F1"/>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7F5F1"/>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7F5F1"/>
              </a:solidFill>
            </a:endParaRPr>
          </a:p>
        </p:txBody>
      </p:sp>
      <p:sp>
        <p:nvSpPr>
          <p:cNvPr id="10" name="Freeform: Shape 9">
            <a:extLst>
              <a:ext uri="{FF2B5EF4-FFF2-40B4-BE49-F238E27FC236}">
                <a16:creationId xmlns:a16="http://schemas.microsoft.com/office/drawing/2014/main" id="{4C5BA459-736B-9CFC-512A-080623350A39}"/>
              </a:ext>
            </a:extLst>
          </p:cNvPr>
          <p:cNvSpPr/>
          <p:nvPr/>
        </p:nvSpPr>
        <p:spPr>
          <a:xfrm rot="15264538">
            <a:off x="1082711" y="-42791"/>
            <a:ext cx="1043490" cy="1082003"/>
          </a:xfrm>
          <a:custGeom>
            <a:avLst/>
            <a:gdLst>
              <a:gd name="connsiteX0" fmla="*/ 1015265 w 1043490"/>
              <a:gd name="connsiteY0" fmla="*/ 626017 h 1082003"/>
              <a:gd name="connsiteX1" fmla="*/ 937452 w 1043490"/>
              <a:gd name="connsiteY1" fmla="*/ 904879 h 1082003"/>
              <a:gd name="connsiteX2" fmla="*/ 894745 w 1043490"/>
              <a:gd name="connsiteY2" fmla="*/ 906275 h 1082003"/>
              <a:gd name="connsiteX3" fmla="*/ 749105 w 1043490"/>
              <a:gd name="connsiteY3" fmla="*/ 826720 h 1082003"/>
              <a:gd name="connsiteX4" fmla="*/ 723287 w 1043490"/>
              <a:gd name="connsiteY4" fmla="*/ 1033436 h 1082003"/>
              <a:gd name="connsiteX5" fmla="*/ 535208 w 1043490"/>
              <a:gd name="connsiteY5" fmla="*/ 1062954 h 1082003"/>
              <a:gd name="connsiteX6" fmla="*/ 461086 w 1043490"/>
              <a:gd name="connsiteY6" fmla="*/ 911589 h 1082003"/>
              <a:gd name="connsiteX7" fmla="*/ 308965 w 1043490"/>
              <a:gd name="connsiteY7" fmla="*/ 1065206 h 1082003"/>
              <a:gd name="connsiteX8" fmla="*/ 154434 w 1043490"/>
              <a:gd name="connsiteY8" fmla="*/ 914046 h 1082003"/>
              <a:gd name="connsiteX9" fmla="*/ 232675 w 1043490"/>
              <a:gd name="connsiteY9" fmla="*/ 729412 h 1082003"/>
              <a:gd name="connsiteX10" fmla="*/ 58947 w 1043490"/>
              <a:gd name="connsiteY10" fmla="*/ 703238 h 1082003"/>
              <a:gd name="connsiteX11" fmla="*/ 38864 w 1043490"/>
              <a:gd name="connsiteY11" fmla="*/ 502561 h 1082003"/>
              <a:gd name="connsiteX12" fmla="*/ 227406 w 1043490"/>
              <a:gd name="connsiteY12" fmla="*/ 456249 h 1082003"/>
              <a:gd name="connsiteX13" fmla="*/ 109433 w 1043490"/>
              <a:gd name="connsiteY13" fmla="*/ 301401 h 1082003"/>
              <a:gd name="connsiteX14" fmla="*/ 121097 w 1043490"/>
              <a:gd name="connsiteY14" fmla="*/ 174449 h 1082003"/>
              <a:gd name="connsiteX15" fmla="*/ 297087 w 1043490"/>
              <a:gd name="connsiteY15" fmla="*/ 135617 h 1082003"/>
              <a:gd name="connsiteX16" fmla="*/ 433813 w 1043490"/>
              <a:gd name="connsiteY16" fmla="*/ 222712 h 1082003"/>
              <a:gd name="connsiteX17" fmla="*/ 499826 w 1043490"/>
              <a:gd name="connsiteY17" fmla="*/ 40121 h 1082003"/>
              <a:gd name="connsiteX18" fmla="*/ 713870 w 1043490"/>
              <a:gd name="connsiteY18" fmla="*/ 55424 h 1082003"/>
              <a:gd name="connsiteX19" fmla="*/ 733683 w 1043490"/>
              <a:gd name="connsiteY19" fmla="*/ 273744 h 1082003"/>
              <a:gd name="connsiteX20" fmla="*/ 851462 w 1043490"/>
              <a:gd name="connsiteY20" fmla="*/ 170769 h 1082003"/>
              <a:gd name="connsiteX21" fmla="*/ 1038245 w 1043490"/>
              <a:gd name="connsiteY21" fmla="*/ 280606 h 1082003"/>
              <a:gd name="connsiteX22" fmla="*/ 1013858 w 1043490"/>
              <a:gd name="connsiteY22" fmla="*/ 436466 h 1082003"/>
              <a:gd name="connsiteX23" fmla="*/ 922561 w 1043490"/>
              <a:gd name="connsiteY23" fmla="*/ 547712 h 1082003"/>
              <a:gd name="connsiteX24" fmla="*/ 975832 w 1043490"/>
              <a:gd name="connsiteY24" fmla="*/ 587027 h 108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3490" h="1082003">
                <a:moveTo>
                  <a:pt x="1015265" y="626017"/>
                </a:moveTo>
                <a:lnTo>
                  <a:pt x="937452" y="904879"/>
                </a:lnTo>
                <a:lnTo>
                  <a:pt x="894745" y="906275"/>
                </a:lnTo>
                <a:cubicBezTo>
                  <a:pt x="823464" y="904794"/>
                  <a:pt x="807492" y="853358"/>
                  <a:pt x="749105" y="826720"/>
                </a:cubicBezTo>
                <a:cubicBezTo>
                  <a:pt x="753617" y="939221"/>
                  <a:pt x="758816" y="966143"/>
                  <a:pt x="723287" y="1033436"/>
                </a:cubicBezTo>
                <a:cubicBezTo>
                  <a:pt x="696549" y="1082801"/>
                  <a:pt x="569323" y="1097930"/>
                  <a:pt x="535208" y="1062954"/>
                </a:cubicBezTo>
                <a:cubicBezTo>
                  <a:pt x="485554" y="1011924"/>
                  <a:pt x="492244" y="980934"/>
                  <a:pt x="461086" y="911589"/>
                </a:cubicBezTo>
                <a:cubicBezTo>
                  <a:pt x="426014" y="967683"/>
                  <a:pt x="368908" y="1031240"/>
                  <a:pt x="308965" y="1065206"/>
                </a:cubicBezTo>
                <a:cubicBezTo>
                  <a:pt x="233800" y="1110903"/>
                  <a:pt x="153848" y="985607"/>
                  <a:pt x="154434" y="914046"/>
                </a:cubicBezTo>
                <a:cubicBezTo>
                  <a:pt x="173928" y="789624"/>
                  <a:pt x="202223" y="814490"/>
                  <a:pt x="232675" y="729412"/>
                </a:cubicBezTo>
                <a:cubicBezTo>
                  <a:pt x="104568" y="737550"/>
                  <a:pt x="95720" y="721969"/>
                  <a:pt x="58947" y="703238"/>
                </a:cubicBezTo>
                <a:cubicBezTo>
                  <a:pt x="-34081" y="649294"/>
                  <a:pt x="1957" y="547225"/>
                  <a:pt x="38864" y="502561"/>
                </a:cubicBezTo>
                <a:cubicBezTo>
                  <a:pt x="103886" y="464072"/>
                  <a:pt x="124154" y="456361"/>
                  <a:pt x="227406" y="456249"/>
                </a:cubicBezTo>
                <a:cubicBezTo>
                  <a:pt x="144412" y="385427"/>
                  <a:pt x="137791" y="349345"/>
                  <a:pt x="109433" y="301401"/>
                </a:cubicBezTo>
                <a:cubicBezTo>
                  <a:pt x="87537" y="280033"/>
                  <a:pt x="103015" y="209391"/>
                  <a:pt x="121097" y="174449"/>
                </a:cubicBezTo>
                <a:cubicBezTo>
                  <a:pt x="164813" y="125860"/>
                  <a:pt x="258171" y="124789"/>
                  <a:pt x="297087" y="135617"/>
                </a:cubicBezTo>
                <a:cubicBezTo>
                  <a:pt x="387356" y="176060"/>
                  <a:pt x="388237" y="193680"/>
                  <a:pt x="433813" y="222712"/>
                </a:cubicBezTo>
                <a:cubicBezTo>
                  <a:pt x="445185" y="159961"/>
                  <a:pt x="450668" y="94197"/>
                  <a:pt x="499826" y="40121"/>
                </a:cubicBezTo>
                <a:cubicBezTo>
                  <a:pt x="565995" y="-29326"/>
                  <a:pt x="679835" y="1669"/>
                  <a:pt x="713870" y="55424"/>
                </a:cubicBezTo>
                <a:cubicBezTo>
                  <a:pt x="745245" y="136929"/>
                  <a:pt x="742221" y="176527"/>
                  <a:pt x="733683" y="273744"/>
                </a:cubicBezTo>
                <a:cubicBezTo>
                  <a:pt x="777200" y="222341"/>
                  <a:pt x="784283" y="201247"/>
                  <a:pt x="851462" y="170769"/>
                </a:cubicBezTo>
                <a:cubicBezTo>
                  <a:pt x="918642" y="140291"/>
                  <a:pt x="1041539" y="240016"/>
                  <a:pt x="1038245" y="280606"/>
                </a:cubicBezTo>
                <a:cubicBezTo>
                  <a:pt x="1049693" y="332877"/>
                  <a:pt x="1042768" y="380626"/>
                  <a:pt x="1013858" y="436466"/>
                </a:cubicBezTo>
                <a:cubicBezTo>
                  <a:pt x="987425" y="485008"/>
                  <a:pt x="962531" y="503090"/>
                  <a:pt x="922561" y="547712"/>
                </a:cubicBezTo>
                <a:cubicBezTo>
                  <a:pt x="931510" y="552420"/>
                  <a:pt x="952032" y="566989"/>
                  <a:pt x="975832" y="58702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76527870"/>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4">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E270B09-708A-C716-C566-245C0FE6BF66}"/>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99617" y="4736505"/>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E61F3292-111C-E2F8-FF24-E49D1470767B}"/>
              </a:ext>
            </a:extLst>
          </p:cNvPr>
          <p:cNvSpPr/>
          <p:nvPr/>
        </p:nvSpPr>
        <p:spPr>
          <a:xfrm rot="235225">
            <a:off x="1160881" y="-14733"/>
            <a:ext cx="1073939" cy="938762"/>
          </a:xfrm>
          <a:custGeom>
            <a:avLst/>
            <a:gdLst>
              <a:gd name="connsiteX0" fmla="*/ 116626 w 1073939"/>
              <a:gd name="connsiteY0" fmla="*/ 42474 h 938762"/>
              <a:gd name="connsiteX1" fmla="*/ 360402 w 1073939"/>
              <a:gd name="connsiteY1" fmla="*/ 25768 h 938762"/>
              <a:gd name="connsiteX2" fmla="*/ 382210 w 1073939"/>
              <a:gd name="connsiteY2" fmla="*/ 40203 h 938762"/>
              <a:gd name="connsiteX3" fmla="*/ 433813 w 1073939"/>
              <a:gd name="connsiteY3" fmla="*/ 79471 h 938762"/>
              <a:gd name="connsiteX4" fmla="*/ 445676 w 1073939"/>
              <a:gd name="connsiteY4" fmla="*/ 19924 h 938762"/>
              <a:gd name="connsiteX5" fmla="*/ 736402 w 1073939"/>
              <a:gd name="connsiteY5" fmla="*/ 0 h 938762"/>
              <a:gd name="connsiteX6" fmla="*/ 738744 w 1073939"/>
              <a:gd name="connsiteY6" fmla="*/ 15451 h 938762"/>
              <a:gd name="connsiteX7" fmla="*/ 733683 w 1073939"/>
              <a:gd name="connsiteY7" fmla="*/ 130503 h 938762"/>
              <a:gd name="connsiteX8" fmla="*/ 851462 w 1073939"/>
              <a:gd name="connsiteY8" fmla="*/ 27528 h 938762"/>
              <a:gd name="connsiteX9" fmla="*/ 1038245 w 1073939"/>
              <a:gd name="connsiteY9" fmla="*/ 137365 h 938762"/>
              <a:gd name="connsiteX10" fmla="*/ 1013858 w 1073939"/>
              <a:gd name="connsiteY10" fmla="*/ 293225 h 938762"/>
              <a:gd name="connsiteX11" fmla="*/ 922561 w 1073939"/>
              <a:gd name="connsiteY11" fmla="*/ 404471 h 938762"/>
              <a:gd name="connsiteX12" fmla="*/ 1048772 w 1073939"/>
              <a:gd name="connsiteY12" fmla="*/ 515908 h 938762"/>
              <a:gd name="connsiteX13" fmla="*/ 1063394 w 1073939"/>
              <a:gd name="connsiteY13" fmla="*/ 687772 h 938762"/>
              <a:gd name="connsiteX14" fmla="*/ 894745 w 1073939"/>
              <a:gd name="connsiteY14" fmla="*/ 763034 h 938762"/>
              <a:gd name="connsiteX15" fmla="*/ 749105 w 1073939"/>
              <a:gd name="connsiteY15" fmla="*/ 683479 h 938762"/>
              <a:gd name="connsiteX16" fmla="*/ 723287 w 1073939"/>
              <a:gd name="connsiteY16" fmla="*/ 890195 h 938762"/>
              <a:gd name="connsiteX17" fmla="*/ 535208 w 1073939"/>
              <a:gd name="connsiteY17" fmla="*/ 919713 h 938762"/>
              <a:gd name="connsiteX18" fmla="*/ 461086 w 1073939"/>
              <a:gd name="connsiteY18" fmla="*/ 768348 h 938762"/>
              <a:gd name="connsiteX19" fmla="*/ 308965 w 1073939"/>
              <a:gd name="connsiteY19" fmla="*/ 921964 h 938762"/>
              <a:gd name="connsiteX20" fmla="*/ 154434 w 1073939"/>
              <a:gd name="connsiteY20" fmla="*/ 770805 h 938762"/>
              <a:gd name="connsiteX21" fmla="*/ 232675 w 1073939"/>
              <a:gd name="connsiteY21" fmla="*/ 586171 h 938762"/>
              <a:gd name="connsiteX22" fmla="*/ 58947 w 1073939"/>
              <a:gd name="connsiteY22" fmla="*/ 559997 h 938762"/>
              <a:gd name="connsiteX23" fmla="*/ 38864 w 1073939"/>
              <a:gd name="connsiteY23" fmla="*/ 359320 h 938762"/>
              <a:gd name="connsiteX24" fmla="*/ 227406 w 1073939"/>
              <a:gd name="connsiteY24" fmla="*/ 313008 h 938762"/>
              <a:gd name="connsiteX25" fmla="*/ 109433 w 1073939"/>
              <a:gd name="connsiteY25" fmla="*/ 158160 h 938762"/>
              <a:gd name="connsiteX26" fmla="*/ 108567 w 1073939"/>
              <a:gd name="connsiteY26" fmla="*/ 62781 h 93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939" h="938762">
                <a:moveTo>
                  <a:pt x="116626" y="42474"/>
                </a:moveTo>
                <a:lnTo>
                  <a:pt x="360402" y="25768"/>
                </a:lnTo>
                <a:lnTo>
                  <a:pt x="382210" y="40203"/>
                </a:lnTo>
                <a:cubicBezTo>
                  <a:pt x="399411" y="53292"/>
                  <a:pt x="411025" y="64955"/>
                  <a:pt x="433813" y="79471"/>
                </a:cubicBezTo>
                <a:lnTo>
                  <a:pt x="445676" y="19924"/>
                </a:lnTo>
                <a:lnTo>
                  <a:pt x="736402" y="0"/>
                </a:lnTo>
                <a:lnTo>
                  <a:pt x="738744" y="15451"/>
                </a:lnTo>
                <a:cubicBezTo>
                  <a:pt x="740843" y="47691"/>
                  <a:pt x="737952" y="81895"/>
                  <a:pt x="733683" y="130503"/>
                </a:cubicBezTo>
                <a:cubicBezTo>
                  <a:pt x="777200" y="79100"/>
                  <a:pt x="784283" y="58006"/>
                  <a:pt x="851462" y="27528"/>
                </a:cubicBezTo>
                <a:cubicBezTo>
                  <a:pt x="918642" y="-2950"/>
                  <a:pt x="1041539" y="96775"/>
                  <a:pt x="1038245" y="137365"/>
                </a:cubicBezTo>
                <a:cubicBezTo>
                  <a:pt x="1049693" y="189636"/>
                  <a:pt x="1042768" y="237385"/>
                  <a:pt x="1013858" y="293225"/>
                </a:cubicBezTo>
                <a:cubicBezTo>
                  <a:pt x="987424" y="341767"/>
                  <a:pt x="962532" y="359849"/>
                  <a:pt x="922561" y="404471"/>
                </a:cubicBezTo>
                <a:cubicBezTo>
                  <a:pt x="940459" y="413886"/>
                  <a:pt x="1004648" y="462749"/>
                  <a:pt x="1048772" y="515908"/>
                </a:cubicBezTo>
                <a:cubicBezTo>
                  <a:pt x="1075775" y="564054"/>
                  <a:pt x="1081693" y="631381"/>
                  <a:pt x="1063394" y="687772"/>
                </a:cubicBezTo>
                <a:cubicBezTo>
                  <a:pt x="1045094" y="744164"/>
                  <a:pt x="943912" y="768662"/>
                  <a:pt x="894745" y="763034"/>
                </a:cubicBezTo>
                <a:cubicBezTo>
                  <a:pt x="823464" y="761553"/>
                  <a:pt x="807492" y="710117"/>
                  <a:pt x="749105" y="683479"/>
                </a:cubicBezTo>
                <a:cubicBezTo>
                  <a:pt x="753617" y="795980"/>
                  <a:pt x="758816" y="822902"/>
                  <a:pt x="723287" y="890195"/>
                </a:cubicBezTo>
                <a:cubicBezTo>
                  <a:pt x="696549" y="939560"/>
                  <a:pt x="569323" y="954689"/>
                  <a:pt x="535208" y="919713"/>
                </a:cubicBezTo>
                <a:cubicBezTo>
                  <a:pt x="485554" y="868683"/>
                  <a:pt x="492244" y="837693"/>
                  <a:pt x="461086" y="768348"/>
                </a:cubicBezTo>
                <a:cubicBezTo>
                  <a:pt x="426014" y="824442"/>
                  <a:pt x="368908" y="887999"/>
                  <a:pt x="308965" y="921964"/>
                </a:cubicBezTo>
                <a:cubicBezTo>
                  <a:pt x="233800" y="967662"/>
                  <a:pt x="153848" y="842366"/>
                  <a:pt x="154434" y="770805"/>
                </a:cubicBezTo>
                <a:cubicBezTo>
                  <a:pt x="173928" y="646383"/>
                  <a:pt x="202223" y="671249"/>
                  <a:pt x="232675" y="586171"/>
                </a:cubicBezTo>
                <a:cubicBezTo>
                  <a:pt x="104568" y="594309"/>
                  <a:pt x="95720" y="578728"/>
                  <a:pt x="58947" y="559997"/>
                </a:cubicBezTo>
                <a:cubicBezTo>
                  <a:pt x="-34081" y="506053"/>
                  <a:pt x="1957" y="403984"/>
                  <a:pt x="38864" y="359320"/>
                </a:cubicBezTo>
                <a:cubicBezTo>
                  <a:pt x="103886" y="320831"/>
                  <a:pt x="124154" y="313120"/>
                  <a:pt x="227406" y="313008"/>
                </a:cubicBezTo>
                <a:cubicBezTo>
                  <a:pt x="144412" y="242186"/>
                  <a:pt x="137791" y="206104"/>
                  <a:pt x="109433" y="158160"/>
                </a:cubicBezTo>
                <a:cubicBezTo>
                  <a:pt x="93011" y="142134"/>
                  <a:pt x="97612" y="98392"/>
                  <a:pt x="108567" y="6278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794606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7CF79DB2-B0CF-4CB1-AE78-9ED1037C015C}" type="slidenum">
              <a:rPr lang="en-US" smtClean="0"/>
              <a:t>‹#›</a:t>
            </a:fld>
            <a:endParaRPr lang="en-US"/>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00946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2"/>
        </a:solid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BCB5BDB0-D09A-3F73-6960-6AAC1562FCCA}"/>
              </a:ext>
            </a:extLst>
          </p:cNvPr>
          <p:cNvSpPr>
            <a:spLocks noGrp="1"/>
          </p:cNvSpPr>
          <p:nvPr>
            <p:ph type="title" hasCustomPrompt="1"/>
          </p:nvPr>
        </p:nvSpPr>
        <p:spPr>
          <a:xfrm>
            <a:off x="699660" y="5587512"/>
            <a:ext cx="6129845" cy="532474"/>
          </a:xfrm>
        </p:spPr>
        <p:txBody>
          <a:bodyPr anchor="ctr"/>
          <a:lstStyle>
            <a:lvl1pPr>
              <a:defRPr sz="1400" b="0" cap="all" spc="100" baseline="0">
                <a:solidFill>
                  <a:schemeClr val="tx2"/>
                </a:solidFill>
                <a:latin typeface="+mn-lt"/>
              </a:defRPr>
            </a:lvl1pPr>
          </a:lstStyle>
          <a:p>
            <a:r>
              <a:rPr lang="en-US"/>
              <a:t>Quote Author</a:t>
            </a:r>
          </a:p>
        </p:txBody>
      </p:sp>
      <p:sp>
        <p:nvSpPr>
          <p:cNvPr id="11" name="Freeform: Shape 10">
            <a:extLst>
              <a:ext uri="{FF2B5EF4-FFF2-40B4-BE49-F238E27FC236}">
                <a16:creationId xmlns:a16="http://schemas.microsoft.com/office/drawing/2014/main" id="{CD083816-EA1D-0185-DCA0-ECFED8A9938E}"/>
              </a:ext>
            </a:extLst>
          </p:cNvPr>
          <p:cNvSpPr/>
          <p:nvPr/>
        </p:nvSpPr>
        <p:spPr>
          <a:xfrm rot="10501542">
            <a:off x="9160369" y="5719090"/>
            <a:ext cx="2294401" cy="1139443"/>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092614 w 2876897"/>
              <a:gd name="connsiteY7" fmla="*/ 514347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10912 w 2876897"/>
              <a:gd name="connsiteY7" fmla="*/ 2380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9963"/>
              <a:gd name="connsiteY0" fmla="*/ 1390335 h 1560220"/>
              <a:gd name="connsiteX1" fmla="*/ 116789 w 2879963"/>
              <a:gd name="connsiteY1" fmla="*/ 590029 h 1560220"/>
              <a:gd name="connsiteX2" fmla="*/ 0 w 2879963"/>
              <a:gd name="connsiteY2" fmla="*/ 83689 h 1560220"/>
              <a:gd name="connsiteX3" fmla="*/ 574390 w 2879963"/>
              <a:gd name="connsiteY3" fmla="*/ 0 h 1560220"/>
              <a:gd name="connsiteX4" fmla="*/ 592822 w 2879963"/>
              <a:gd name="connsiteY4" fmla="*/ 142333 h 1560220"/>
              <a:gd name="connsiteX5" fmla="*/ 1077920 w 2879963"/>
              <a:gd name="connsiteY5" fmla="*/ 764841 h 1560220"/>
              <a:gd name="connsiteX6" fmla="*/ 1776182 w 2879963"/>
              <a:gd name="connsiteY6" fmla="*/ 795583 h 1560220"/>
              <a:gd name="connsiteX7" fmla="*/ 2235096 w 2879963"/>
              <a:gd name="connsiteY7" fmla="*/ 55217 h 1560220"/>
              <a:gd name="connsiteX8" fmla="*/ 2879964 w 2879963"/>
              <a:gd name="connsiteY8" fmla="*/ 112355 h 1560220"/>
              <a:gd name="connsiteX9" fmla="*/ 2084403 w 2879963"/>
              <a:gd name="connsiteY9" fmla="*/ 1412939 h 1560220"/>
              <a:gd name="connsiteX10" fmla="*/ 698505 w 2879963"/>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79964" h="1560220">
                <a:moveTo>
                  <a:pt x="698505" y="1390335"/>
                </a:moveTo>
                <a:cubicBezTo>
                  <a:pt x="357807" y="1106069"/>
                  <a:pt x="240687" y="881302"/>
                  <a:pt x="116789" y="590029"/>
                </a:cubicBezTo>
                <a:cubicBezTo>
                  <a:pt x="-7109" y="298756"/>
                  <a:pt x="12108" y="225281"/>
                  <a:pt x="0" y="83689"/>
                </a:cubicBezTo>
                <a:lnTo>
                  <a:pt x="574390" y="0"/>
                </a:lnTo>
                <a:lnTo>
                  <a:pt x="592822" y="142333"/>
                </a:lnTo>
                <a:cubicBezTo>
                  <a:pt x="640270" y="442220"/>
                  <a:pt x="880693" y="655966"/>
                  <a:pt x="1077920" y="764841"/>
                </a:cubicBezTo>
                <a:cubicBezTo>
                  <a:pt x="1275147" y="873716"/>
                  <a:pt x="1565216" y="872706"/>
                  <a:pt x="1776182" y="795583"/>
                </a:cubicBezTo>
                <a:cubicBezTo>
                  <a:pt x="1965014" y="672077"/>
                  <a:pt x="2058528" y="541009"/>
                  <a:pt x="2235096" y="55217"/>
                </a:cubicBezTo>
                <a:lnTo>
                  <a:pt x="2879964" y="112355"/>
                </a:lnTo>
                <a:cubicBezTo>
                  <a:pt x="2857886" y="364855"/>
                  <a:pt x="2709634" y="1124828"/>
                  <a:pt x="2084403" y="1412939"/>
                </a:cubicBezTo>
                <a:cubicBezTo>
                  <a:pt x="1554216" y="1666223"/>
                  <a:pt x="1025448" y="1548465"/>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30B3E6CB-737D-03DC-A25E-FD80772E8B72}"/>
              </a:ext>
            </a:extLst>
          </p:cNvPr>
          <p:cNvSpPr/>
          <p:nvPr/>
        </p:nvSpPr>
        <p:spPr>
          <a:xfrm>
            <a:off x="0" y="1"/>
            <a:ext cx="12192000" cy="5312413"/>
          </a:xfrm>
          <a:custGeom>
            <a:avLst/>
            <a:gdLst>
              <a:gd name="connsiteX0" fmla="*/ 0 w 12192000"/>
              <a:gd name="connsiteY0" fmla="*/ 0 h 5312413"/>
              <a:gd name="connsiteX1" fmla="*/ 12192000 w 12192000"/>
              <a:gd name="connsiteY1" fmla="*/ 0 h 5312413"/>
              <a:gd name="connsiteX2" fmla="*/ 12192000 w 12192000"/>
              <a:gd name="connsiteY2" fmla="*/ 4999420 h 5312413"/>
              <a:gd name="connsiteX3" fmla="*/ 12131431 w 12192000"/>
              <a:gd name="connsiteY3" fmla="*/ 4980907 h 5312413"/>
              <a:gd name="connsiteX4" fmla="*/ 11715832 w 12192000"/>
              <a:gd name="connsiteY4" fmla="*/ 4917306 h 5312413"/>
              <a:gd name="connsiteX5" fmla="*/ 10670046 w 12192000"/>
              <a:gd name="connsiteY5" fmla="*/ 5279613 h 5312413"/>
              <a:gd name="connsiteX6" fmla="*/ 9684228 w 12192000"/>
              <a:gd name="connsiteY6" fmla="*/ 4917306 h 5312413"/>
              <a:gd name="connsiteX7" fmla="*/ 8665096 w 12192000"/>
              <a:gd name="connsiteY7" fmla="*/ 5202087 h 5312413"/>
              <a:gd name="connsiteX8" fmla="*/ 7652624 w 12192000"/>
              <a:gd name="connsiteY8" fmla="*/ 4917306 h 5312413"/>
              <a:gd name="connsiteX9" fmla="*/ 6643485 w 12192000"/>
              <a:gd name="connsiteY9" fmla="*/ 5312413 h 5312413"/>
              <a:gd name="connsiteX10" fmla="*/ 5614806 w 12192000"/>
              <a:gd name="connsiteY10" fmla="*/ 4917306 h 5312413"/>
              <a:gd name="connsiteX11" fmla="*/ 4585678 w 12192000"/>
              <a:gd name="connsiteY11" fmla="*/ 5214014 h 5312413"/>
              <a:gd name="connsiteX12" fmla="*/ 3599272 w 12192000"/>
              <a:gd name="connsiteY12" fmla="*/ 4845898 h 5312413"/>
              <a:gd name="connsiteX13" fmla="*/ 2567400 w 12192000"/>
              <a:gd name="connsiteY13" fmla="*/ 5267687 h 5312413"/>
              <a:gd name="connsiteX14" fmla="*/ 1542964 w 12192000"/>
              <a:gd name="connsiteY14" fmla="*/ 4917461 h 5312413"/>
              <a:gd name="connsiteX15" fmla="*/ 521639 w 12192000"/>
              <a:gd name="connsiteY15" fmla="*/ 5267687 h 5312413"/>
              <a:gd name="connsiteX16" fmla="*/ 33615 w 12192000"/>
              <a:gd name="connsiteY16" fmla="*/ 5192835 h 5312413"/>
              <a:gd name="connsiteX17" fmla="*/ 0 w 12192000"/>
              <a:gd name="connsiteY17" fmla="*/ 5177578 h 531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5312413">
                <a:moveTo>
                  <a:pt x="0" y="0"/>
                </a:moveTo>
                <a:lnTo>
                  <a:pt x="12192000" y="0"/>
                </a:lnTo>
                <a:lnTo>
                  <a:pt x="12192000" y="4999420"/>
                </a:lnTo>
                <a:lnTo>
                  <a:pt x="12131431" y="4980907"/>
                </a:lnTo>
                <a:cubicBezTo>
                  <a:pt x="11997912" y="4943716"/>
                  <a:pt x="11858680" y="4917306"/>
                  <a:pt x="11715832" y="4917306"/>
                </a:cubicBezTo>
                <a:cubicBezTo>
                  <a:pt x="11207936" y="4917306"/>
                  <a:pt x="11177952" y="5279613"/>
                  <a:pt x="10670046" y="5279613"/>
                </a:cubicBezTo>
                <a:cubicBezTo>
                  <a:pt x="10162150" y="5279613"/>
                  <a:pt x="10018386" y="4930227"/>
                  <a:pt x="9684228" y="4917306"/>
                </a:cubicBezTo>
                <a:cubicBezTo>
                  <a:pt x="9350070" y="4904384"/>
                  <a:pt x="9173001" y="5202087"/>
                  <a:pt x="8665096" y="5202087"/>
                </a:cubicBezTo>
                <a:cubicBezTo>
                  <a:pt x="8157199" y="5202087"/>
                  <a:pt x="7989559" y="4898918"/>
                  <a:pt x="7652624" y="4917306"/>
                </a:cubicBezTo>
                <a:cubicBezTo>
                  <a:pt x="7315689" y="4935693"/>
                  <a:pt x="7151391" y="5312413"/>
                  <a:pt x="6643485" y="5312413"/>
                </a:cubicBezTo>
                <a:cubicBezTo>
                  <a:pt x="6303849" y="5312413"/>
                  <a:pt x="5957773" y="4933705"/>
                  <a:pt x="5614806" y="4917306"/>
                </a:cubicBezTo>
                <a:cubicBezTo>
                  <a:pt x="5271839" y="4900906"/>
                  <a:pt x="5093583" y="5214014"/>
                  <a:pt x="4585678" y="5214014"/>
                </a:cubicBezTo>
                <a:cubicBezTo>
                  <a:pt x="4022214" y="5189392"/>
                  <a:pt x="3935652" y="4836953"/>
                  <a:pt x="3599272" y="4845898"/>
                </a:cubicBezTo>
                <a:cubicBezTo>
                  <a:pt x="3262893" y="4854843"/>
                  <a:pt x="2910118" y="5255759"/>
                  <a:pt x="2567400" y="5267687"/>
                </a:cubicBezTo>
                <a:cubicBezTo>
                  <a:pt x="2224683" y="5279614"/>
                  <a:pt x="1922269" y="4954959"/>
                  <a:pt x="1542964" y="4917461"/>
                </a:cubicBezTo>
                <a:cubicBezTo>
                  <a:pt x="955994" y="4944748"/>
                  <a:pt x="1015329" y="5228472"/>
                  <a:pt x="521639" y="5267687"/>
                </a:cubicBezTo>
                <a:cubicBezTo>
                  <a:pt x="331923" y="5282756"/>
                  <a:pt x="171357" y="5247038"/>
                  <a:pt x="33615" y="5192835"/>
                </a:cubicBezTo>
                <a:lnTo>
                  <a:pt x="0" y="5177578"/>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568A80"/>
              </a:solidFill>
            </a:endParaRPr>
          </a:p>
        </p:txBody>
      </p:sp>
      <p:sp>
        <p:nvSpPr>
          <p:cNvPr id="22" name="Content Placeholder 21">
            <a:extLst>
              <a:ext uri="{FF2B5EF4-FFF2-40B4-BE49-F238E27FC236}">
                <a16:creationId xmlns:a16="http://schemas.microsoft.com/office/drawing/2014/main" id="{9B6D7956-58B5-E269-BEEF-AF8BC578A2BA}"/>
              </a:ext>
            </a:extLst>
          </p:cNvPr>
          <p:cNvSpPr>
            <a:spLocks noGrp="1"/>
          </p:cNvSpPr>
          <p:nvPr>
            <p:ph sz="quarter" idx="13" hasCustomPrompt="1"/>
          </p:nvPr>
        </p:nvSpPr>
        <p:spPr>
          <a:xfrm>
            <a:off x="477838" y="630238"/>
            <a:ext cx="7751762" cy="3838602"/>
          </a:xfrm>
        </p:spPr>
        <p:txBody>
          <a:bodyPr anchor="ctr"/>
          <a:lstStyle>
            <a:lvl1pPr marL="0" indent="0">
              <a:lnSpc>
                <a:spcPct val="55000"/>
              </a:lnSpc>
              <a:buNone/>
              <a:defRPr sz="6600" b="1">
                <a:solidFill>
                  <a:schemeClr val="tx2"/>
                </a:solidFill>
                <a:latin typeface="+mj-lt"/>
              </a:defRPr>
            </a:lvl1pPr>
          </a:lstStyle>
          <a:p>
            <a:pPr lvl="0"/>
            <a:r>
              <a:rPr lang="en-US"/>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40358" y="6356350"/>
            <a:ext cx="2066535" cy="365125"/>
          </a:xfrm>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8" name="Group 7">
            <a:extLst>
              <a:ext uri="{FF2B5EF4-FFF2-40B4-BE49-F238E27FC236}">
                <a16:creationId xmlns:a16="http://schemas.microsoft.com/office/drawing/2014/main" id="{D45DE350-66DE-82FB-C8DA-C1854E7422EC}"/>
              </a:ext>
            </a:extLst>
          </p:cNvPr>
          <p:cNvGrpSpPr/>
          <p:nvPr/>
        </p:nvGrpSpPr>
        <p:grpSpPr>
          <a:xfrm rot="11355259">
            <a:off x="9248669" y="363930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BFFE0742-084E-C656-84D3-75743877C7A3}"/>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7A2C09-E261-A0F3-A49F-65FEAC67A852}"/>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BC90405-B189-EAA9-0A17-3C46AA0BF835}"/>
              </a:ext>
            </a:extLst>
          </p:cNvPr>
          <p:cNvGrpSpPr/>
          <p:nvPr/>
        </p:nvGrpSpPr>
        <p:grpSpPr>
          <a:xfrm flipH="1">
            <a:off x="10024278" y="4946777"/>
            <a:ext cx="637672" cy="341819"/>
            <a:chOff x="5447388" y="3100610"/>
            <a:chExt cx="1500891" cy="804540"/>
          </a:xfrm>
        </p:grpSpPr>
        <p:sp>
          <p:nvSpPr>
            <p:cNvPr id="13" name="Oval 12">
              <a:extLst>
                <a:ext uri="{FF2B5EF4-FFF2-40B4-BE49-F238E27FC236}">
                  <a16:creationId xmlns:a16="http://schemas.microsoft.com/office/drawing/2014/main" id="{8CD69D4C-A711-6F81-062E-EFD3C0A5777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7430E86-E1FE-DF7E-809E-3B87EB6AA00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DC0A57C4-C002-B7E8-16C1-6A4E2C25DA08}"/>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1B213CD-0A8E-EE9B-EEC5-F3A7B21B5F24}"/>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607927F-97EE-4139-3B32-8503DB868E5C}"/>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83748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Quote 3">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578F8E5-1278-ED4E-82A7-295E240AA726}"/>
              </a:ext>
            </a:extLst>
          </p:cNvPr>
          <p:cNvSpPr/>
          <p:nvPr/>
        </p:nvSpPr>
        <p:spPr>
          <a:xfrm>
            <a:off x="0" y="5653089"/>
            <a:ext cx="12208212" cy="1231318"/>
          </a:xfrm>
          <a:custGeom>
            <a:avLst/>
            <a:gdLst>
              <a:gd name="connsiteX0" fmla="*/ 5330927 w 12208212"/>
              <a:gd name="connsiteY0" fmla="*/ 0 h 1231318"/>
              <a:gd name="connsiteX1" fmla="*/ 4384533 w 12208212"/>
              <a:gd name="connsiteY1" fmla="*/ 395032 h 1231318"/>
              <a:gd name="connsiteX2" fmla="*/ 3435012 w 12208212"/>
              <a:gd name="connsiteY2" fmla="*/ 110306 h 1231318"/>
              <a:gd name="connsiteX3" fmla="*/ 2479247 w 12208212"/>
              <a:gd name="connsiteY3" fmla="*/ 395032 h 1231318"/>
              <a:gd name="connsiteX4" fmla="*/ 1554722 w 12208212"/>
              <a:gd name="connsiteY4" fmla="*/ 32794 h 1231318"/>
              <a:gd name="connsiteX5" fmla="*/ 573960 w 12208212"/>
              <a:gd name="connsiteY5" fmla="*/ 395032 h 1231318"/>
              <a:gd name="connsiteX6" fmla="*/ 60842 w 12208212"/>
              <a:gd name="connsiteY6" fmla="*/ 291245 h 1231318"/>
              <a:gd name="connsiteX7" fmla="*/ 0 w 12208212"/>
              <a:gd name="connsiteY7" fmla="*/ 268637 h 1231318"/>
              <a:gd name="connsiteX8" fmla="*/ 0 w 12208212"/>
              <a:gd name="connsiteY8" fmla="*/ 638970 h 1231318"/>
              <a:gd name="connsiteX9" fmla="*/ 0 w 12208212"/>
              <a:gd name="connsiteY9" fmla="*/ 860985 h 1231318"/>
              <a:gd name="connsiteX10" fmla="*/ 0 w 12208212"/>
              <a:gd name="connsiteY10" fmla="*/ 1231318 h 1231318"/>
              <a:gd name="connsiteX11" fmla="*/ 12208212 w 12208212"/>
              <a:gd name="connsiteY11" fmla="*/ 1231318 h 1231318"/>
              <a:gd name="connsiteX12" fmla="*/ 12208212 w 12208212"/>
              <a:gd name="connsiteY12" fmla="*/ 860985 h 1231318"/>
              <a:gd name="connsiteX13" fmla="*/ 12208212 w 12208212"/>
              <a:gd name="connsiteY13" fmla="*/ 639601 h 1231318"/>
              <a:gd name="connsiteX14" fmla="*/ 12208212 w 12208212"/>
              <a:gd name="connsiteY14" fmla="*/ 269268 h 1231318"/>
              <a:gd name="connsiteX15" fmla="*/ 12180444 w 12208212"/>
              <a:gd name="connsiteY15" fmla="*/ 316198 h 1231318"/>
              <a:gd name="connsiteX16" fmla="*/ 12024780 w 12208212"/>
              <a:gd name="connsiteY16" fmla="*/ 395032 h 1231318"/>
              <a:gd name="connsiteX17" fmla="*/ 11072138 w 12208212"/>
              <a:gd name="connsiteY17" fmla="*/ 44718 h 1231318"/>
              <a:gd name="connsiteX18" fmla="*/ 10114315 w 12208212"/>
              <a:gd name="connsiteY18" fmla="*/ 394876 h 1231318"/>
              <a:gd name="connsiteX19" fmla="*/ 9153575 w 12208212"/>
              <a:gd name="connsiteY19" fmla="*/ 44718 h 1231318"/>
              <a:gd name="connsiteX20" fmla="*/ 8185861 w 12208212"/>
              <a:gd name="connsiteY20" fmla="*/ 466426 h 1231318"/>
              <a:gd name="connsiteX21" fmla="*/ 7260788 w 12208212"/>
              <a:gd name="connsiteY21" fmla="*/ 98380 h 1231318"/>
              <a:gd name="connsiteX22" fmla="*/ 6295646 w 12208212"/>
              <a:gd name="connsiteY22" fmla="*/ 395032 h 1231318"/>
              <a:gd name="connsiteX23" fmla="*/ 5330927 w 12208212"/>
              <a:gd name="connsiteY23" fmla="*/ 0 h 12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208212" h="1231318">
                <a:moveTo>
                  <a:pt x="5330927" y="0"/>
                </a:moveTo>
                <a:cubicBezTo>
                  <a:pt x="4854601" y="0"/>
                  <a:pt x="4700518" y="376647"/>
                  <a:pt x="4384533" y="395032"/>
                </a:cubicBezTo>
                <a:cubicBezTo>
                  <a:pt x="4068547" y="413416"/>
                  <a:pt x="3911330" y="110306"/>
                  <a:pt x="3435012" y="110306"/>
                </a:cubicBezTo>
                <a:cubicBezTo>
                  <a:pt x="2958688" y="110306"/>
                  <a:pt x="2792628" y="407950"/>
                  <a:pt x="2479247" y="395032"/>
                </a:cubicBezTo>
                <a:cubicBezTo>
                  <a:pt x="2165866" y="382113"/>
                  <a:pt x="2031040" y="32794"/>
                  <a:pt x="1554722" y="32794"/>
                </a:cubicBezTo>
                <a:cubicBezTo>
                  <a:pt x="1078397" y="32794"/>
                  <a:pt x="1050277" y="395032"/>
                  <a:pt x="573960" y="395032"/>
                </a:cubicBezTo>
                <a:cubicBezTo>
                  <a:pt x="395338" y="395032"/>
                  <a:pt x="222746" y="348089"/>
                  <a:pt x="60842" y="291245"/>
                </a:cubicBezTo>
                <a:lnTo>
                  <a:pt x="0" y="268637"/>
                </a:lnTo>
                <a:lnTo>
                  <a:pt x="0" y="638970"/>
                </a:lnTo>
                <a:lnTo>
                  <a:pt x="0" y="860985"/>
                </a:lnTo>
                <a:lnTo>
                  <a:pt x="0" y="1231318"/>
                </a:lnTo>
                <a:lnTo>
                  <a:pt x="12208212" y="1231318"/>
                </a:lnTo>
                <a:lnTo>
                  <a:pt x="12208212" y="860985"/>
                </a:lnTo>
                <a:lnTo>
                  <a:pt x="12208212" y="639601"/>
                </a:lnTo>
                <a:lnTo>
                  <a:pt x="12208212" y="269268"/>
                </a:lnTo>
                <a:lnTo>
                  <a:pt x="12180444" y="316198"/>
                </a:lnTo>
                <a:cubicBezTo>
                  <a:pt x="12147596" y="367407"/>
                  <a:pt x="12099079" y="421126"/>
                  <a:pt x="12024780" y="395032"/>
                </a:cubicBezTo>
                <a:cubicBezTo>
                  <a:pt x="11826650" y="325447"/>
                  <a:pt x="11546591" y="4540"/>
                  <a:pt x="11072138" y="44718"/>
                </a:cubicBezTo>
                <a:cubicBezTo>
                  <a:pt x="10609145" y="83926"/>
                  <a:pt x="10664790" y="367594"/>
                  <a:pt x="10114315" y="394876"/>
                </a:cubicBezTo>
                <a:cubicBezTo>
                  <a:pt x="9758595" y="357385"/>
                  <a:pt x="9474983" y="32793"/>
                  <a:pt x="9153575" y="44718"/>
                </a:cubicBezTo>
                <a:cubicBezTo>
                  <a:pt x="8832166" y="56643"/>
                  <a:pt x="8501325" y="457482"/>
                  <a:pt x="8185861" y="466426"/>
                </a:cubicBezTo>
                <a:cubicBezTo>
                  <a:pt x="7870397" y="475369"/>
                  <a:pt x="7789217" y="122997"/>
                  <a:pt x="7260788" y="98380"/>
                </a:cubicBezTo>
                <a:cubicBezTo>
                  <a:pt x="6784461" y="98380"/>
                  <a:pt x="6617290" y="411428"/>
                  <a:pt x="6295646" y="395032"/>
                </a:cubicBezTo>
                <a:cubicBezTo>
                  <a:pt x="5974003" y="378635"/>
                  <a:pt x="5649446" y="0"/>
                  <a:pt x="5330927"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Oval 28">
            <a:extLst>
              <a:ext uri="{FF2B5EF4-FFF2-40B4-BE49-F238E27FC236}">
                <a16:creationId xmlns:a16="http://schemas.microsoft.com/office/drawing/2014/main" id="{7FBAE1D3-F4E8-270C-F10B-768DE66639DE}"/>
              </a:ext>
            </a:extLst>
          </p:cNvPr>
          <p:cNvSpPr/>
          <p:nvPr/>
        </p:nvSpPr>
        <p:spPr>
          <a:xfrm rot="2913124">
            <a:off x="2496581" y="5200785"/>
            <a:ext cx="1722563" cy="17213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2989465"/>
              <a:gd name="connsiteY0" fmla="*/ 1625144 h 3020612"/>
              <a:gd name="connsiteX1" fmla="*/ 453606 w 2989465"/>
              <a:gd name="connsiteY1" fmla="*/ 461249 h 3020612"/>
              <a:gd name="connsiteX2" fmla="*/ 1412722 w 2989465"/>
              <a:gd name="connsiteY2" fmla="*/ 809 h 3020612"/>
              <a:gd name="connsiteX3" fmla="*/ 2634620 w 2989465"/>
              <a:gd name="connsiteY3" fmla="*/ 407064 h 3020612"/>
              <a:gd name="connsiteX4" fmla="*/ 2852381 w 2989465"/>
              <a:gd name="connsiteY4" fmla="*/ 2118839 h 3020612"/>
              <a:gd name="connsiteX5" fmla="*/ 1256935 w 2989465"/>
              <a:gd name="connsiteY5" fmla="*/ 3005639 h 3020612"/>
              <a:gd name="connsiteX6" fmla="*/ 11907 w 2989465"/>
              <a:gd name="connsiteY6" fmla="*/ 1625144 h 3020612"/>
              <a:gd name="connsiteX0" fmla="*/ 11907 w 2987405"/>
              <a:gd name="connsiteY0" fmla="*/ 1624530 h 3019998"/>
              <a:gd name="connsiteX1" fmla="*/ 453606 w 2987405"/>
              <a:gd name="connsiteY1" fmla="*/ 460635 h 3019998"/>
              <a:gd name="connsiteX2" fmla="*/ 1412722 w 2987405"/>
              <a:gd name="connsiteY2" fmla="*/ 195 h 3019998"/>
              <a:gd name="connsiteX3" fmla="*/ 2625597 w 2987405"/>
              <a:gd name="connsiteY3" fmla="*/ 431717 h 3019998"/>
              <a:gd name="connsiteX4" fmla="*/ 2852381 w 2987405"/>
              <a:gd name="connsiteY4" fmla="*/ 2118225 h 3019998"/>
              <a:gd name="connsiteX5" fmla="*/ 1256935 w 2987405"/>
              <a:gd name="connsiteY5" fmla="*/ 3005025 h 3019998"/>
              <a:gd name="connsiteX6" fmla="*/ 11907 w 2987405"/>
              <a:gd name="connsiteY6" fmla="*/ 1624530 h 3019998"/>
              <a:gd name="connsiteX0" fmla="*/ 11907 w 3022164"/>
              <a:gd name="connsiteY0" fmla="*/ 1624548 h 3020016"/>
              <a:gd name="connsiteX1" fmla="*/ 453606 w 3022164"/>
              <a:gd name="connsiteY1" fmla="*/ 460653 h 3020016"/>
              <a:gd name="connsiteX2" fmla="*/ 1412722 w 3022164"/>
              <a:gd name="connsiteY2" fmla="*/ 213 h 3020016"/>
              <a:gd name="connsiteX3" fmla="*/ 2625597 w 3022164"/>
              <a:gd name="connsiteY3" fmla="*/ 431735 h 3020016"/>
              <a:gd name="connsiteX4" fmla="*/ 2852381 w 3022164"/>
              <a:gd name="connsiteY4" fmla="*/ 2118243 h 3020016"/>
              <a:gd name="connsiteX5" fmla="*/ 1256935 w 3022164"/>
              <a:gd name="connsiteY5" fmla="*/ 3005043 h 3020016"/>
              <a:gd name="connsiteX6" fmla="*/ 11907 w 3022164"/>
              <a:gd name="connsiteY6" fmla="*/ 1624548 h 302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164" h="3020016">
                <a:moveTo>
                  <a:pt x="11907" y="1624548"/>
                </a:moveTo>
                <a:cubicBezTo>
                  <a:pt x="-67795" y="983736"/>
                  <a:pt x="272066" y="723473"/>
                  <a:pt x="453606" y="460653"/>
                </a:cubicBezTo>
                <a:cubicBezTo>
                  <a:pt x="635146" y="197833"/>
                  <a:pt x="1050724" y="5033"/>
                  <a:pt x="1412722" y="213"/>
                </a:cubicBezTo>
                <a:cubicBezTo>
                  <a:pt x="1774720" y="-4607"/>
                  <a:pt x="2233367" y="70533"/>
                  <a:pt x="2625597" y="431735"/>
                </a:cubicBezTo>
                <a:cubicBezTo>
                  <a:pt x="3017827" y="792937"/>
                  <a:pt x="3166661" y="1515813"/>
                  <a:pt x="2852381" y="2118243"/>
                </a:cubicBezTo>
                <a:cubicBezTo>
                  <a:pt x="2409407" y="2835819"/>
                  <a:pt x="1730347" y="3087325"/>
                  <a:pt x="1256935" y="3005043"/>
                </a:cubicBezTo>
                <a:cubicBezTo>
                  <a:pt x="783523" y="2922761"/>
                  <a:pt x="91609" y="2265360"/>
                  <a:pt x="11907" y="16245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8DAAFBF-DC90-5F6C-AAB9-097697784A5C}"/>
              </a:ext>
            </a:extLst>
          </p:cNvPr>
          <p:cNvSpPr/>
          <p:nvPr/>
        </p:nvSpPr>
        <p:spPr>
          <a:xfrm rot="10281995">
            <a:off x="845326" y="4699820"/>
            <a:ext cx="1591046" cy="1484162"/>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3039184" y="4313628"/>
            <a:ext cx="6129845" cy="532474"/>
          </a:xfrm>
        </p:spPr>
        <p:txBody>
          <a:bodyPr anchor="ctr">
            <a:normAutofit/>
          </a:bodyPr>
          <a:lstStyle>
            <a:lvl1pPr algn="ctr">
              <a:defRPr sz="1400" b="0" cap="all" spc="100" baseline="0">
                <a:solidFill>
                  <a:schemeClr val="tx2"/>
                </a:solidFill>
                <a:latin typeface="+mn-lt"/>
              </a:defRPr>
            </a:lvl1pPr>
          </a:lstStyle>
          <a:p>
            <a:r>
              <a:rPr lang="en-US"/>
              <a:t>Quote Author</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524145" y="1449238"/>
            <a:ext cx="7159923" cy="2600704"/>
          </a:xfrm>
          <a:prstGeom prst="rect">
            <a:avLst/>
          </a:prstGeom>
        </p:spPr>
        <p:txBody>
          <a:bodyPr anchor="ctr">
            <a:normAutofit/>
          </a:bodyPr>
          <a:lstStyle>
            <a:lvl1pPr marL="100584" algn="ctr">
              <a:lnSpc>
                <a:spcPct val="55000"/>
              </a:lnSpc>
              <a:buNone/>
              <a:defRPr sz="6600" b="1">
                <a:solidFill>
                  <a:schemeClr val="tx2"/>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21" name="Group 20">
            <a:extLst>
              <a:ext uri="{FF2B5EF4-FFF2-40B4-BE49-F238E27FC236}">
                <a16:creationId xmlns:a16="http://schemas.microsoft.com/office/drawing/2014/main" id="{FCD05DDD-048A-FF67-6EB6-E2206F4135CF}"/>
              </a:ext>
            </a:extLst>
          </p:cNvPr>
          <p:cNvGrpSpPr/>
          <p:nvPr/>
        </p:nvGrpSpPr>
        <p:grpSpPr>
          <a:xfrm flipH="1">
            <a:off x="1461243" y="5154219"/>
            <a:ext cx="606590" cy="398819"/>
            <a:chOff x="10056508" y="3520306"/>
            <a:chExt cx="713092" cy="468842"/>
          </a:xfrm>
        </p:grpSpPr>
        <p:sp>
          <p:nvSpPr>
            <p:cNvPr id="22" name="Freeform: Shape 11">
              <a:extLst>
                <a:ext uri="{FF2B5EF4-FFF2-40B4-BE49-F238E27FC236}">
                  <a16:creationId xmlns:a16="http://schemas.microsoft.com/office/drawing/2014/main" id="{BFC9C804-0470-89C4-A2E6-115DAFF78AE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3" name="Oval 22">
              <a:extLst>
                <a:ext uri="{FF2B5EF4-FFF2-40B4-BE49-F238E27FC236}">
                  <a16:creationId xmlns:a16="http://schemas.microsoft.com/office/drawing/2014/main" id="{88AE716F-800E-C184-26A7-B496AFB40246}"/>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4" name="Freeform: Shape 13">
              <a:extLst>
                <a:ext uri="{FF2B5EF4-FFF2-40B4-BE49-F238E27FC236}">
                  <a16:creationId xmlns:a16="http://schemas.microsoft.com/office/drawing/2014/main" id="{2FC0FE7E-3BD2-4359-0E7D-193A51635F6A}"/>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5" name="Oval 24">
              <a:extLst>
                <a:ext uri="{FF2B5EF4-FFF2-40B4-BE49-F238E27FC236}">
                  <a16:creationId xmlns:a16="http://schemas.microsoft.com/office/drawing/2014/main" id="{8E14F209-768C-4962-524A-4A03C589345C}"/>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6" name="Freeform: Shape 15">
              <a:extLst>
                <a:ext uri="{FF2B5EF4-FFF2-40B4-BE49-F238E27FC236}">
                  <a16:creationId xmlns:a16="http://schemas.microsoft.com/office/drawing/2014/main" id="{44E55222-CFA2-18A0-9F4D-6A50A3AA72A6}"/>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grpSp>
        <p:nvGrpSpPr>
          <p:cNvPr id="17" name="Group 16">
            <a:extLst>
              <a:ext uri="{FF2B5EF4-FFF2-40B4-BE49-F238E27FC236}">
                <a16:creationId xmlns:a16="http://schemas.microsoft.com/office/drawing/2014/main" id="{FA2A6B88-213F-17CB-9F0E-DD2ACE97A157}"/>
              </a:ext>
            </a:extLst>
          </p:cNvPr>
          <p:cNvGrpSpPr/>
          <p:nvPr/>
        </p:nvGrpSpPr>
        <p:grpSpPr>
          <a:xfrm>
            <a:off x="3028914" y="5877403"/>
            <a:ext cx="672886" cy="425423"/>
            <a:chOff x="1587643" y="384029"/>
            <a:chExt cx="672886" cy="425423"/>
          </a:xfrm>
        </p:grpSpPr>
        <p:grpSp>
          <p:nvGrpSpPr>
            <p:cNvPr id="13" name="Group 12">
              <a:extLst>
                <a:ext uri="{FF2B5EF4-FFF2-40B4-BE49-F238E27FC236}">
                  <a16:creationId xmlns:a16="http://schemas.microsoft.com/office/drawing/2014/main" id="{B51F7737-6F9C-8F71-0041-23F0EEAD7753}"/>
                </a:ext>
              </a:extLst>
            </p:cNvPr>
            <p:cNvGrpSpPr/>
            <p:nvPr/>
          </p:nvGrpSpPr>
          <p:grpSpPr>
            <a:xfrm>
              <a:off x="1587643" y="384029"/>
              <a:ext cx="672886" cy="164624"/>
              <a:chOff x="8663598" y="4719110"/>
              <a:chExt cx="672886" cy="164624"/>
            </a:xfrm>
          </p:grpSpPr>
          <p:sp>
            <p:nvSpPr>
              <p:cNvPr id="14" name="Freeform: Shape 25">
                <a:extLst>
                  <a:ext uri="{FF2B5EF4-FFF2-40B4-BE49-F238E27FC236}">
                    <a16:creationId xmlns:a16="http://schemas.microsoft.com/office/drawing/2014/main" id="{E545FB0B-5129-AC93-9A43-A4ED9DE30950}"/>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26">
                <a:extLst>
                  <a:ext uri="{FF2B5EF4-FFF2-40B4-BE49-F238E27FC236}">
                    <a16:creationId xmlns:a16="http://schemas.microsoft.com/office/drawing/2014/main" id="{304F99FC-8357-82E5-7832-AAD0D99FDC9D}"/>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Freeform: Shape 13">
              <a:extLst>
                <a:ext uri="{FF2B5EF4-FFF2-40B4-BE49-F238E27FC236}">
                  <a16:creationId xmlns:a16="http://schemas.microsoft.com/office/drawing/2014/main" id="{88066C6A-F0C9-2A74-7D59-7309FC630D98}"/>
                </a:ext>
              </a:extLst>
            </p:cNvPr>
            <p:cNvSpPr/>
            <p:nvPr/>
          </p:nvSpPr>
          <p:spPr>
            <a:xfrm rot="522784" flipH="1">
              <a:off x="1669377" y="716268"/>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69626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4">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8" name="Oval 28">
            <a:extLst>
              <a:ext uri="{FF2B5EF4-FFF2-40B4-BE49-F238E27FC236}">
                <a16:creationId xmlns:a16="http://schemas.microsoft.com/office/drawing/2014/main" id="{03C5E189-8BF3-0B76-6232-C6D6FAAA2120}"/>
              </a:ext>
            </a:extLst>
          </p:cNvPr>
          <p:cNvSpPr/>
          <p:nvPr/>
        </p:nvSpPr>
        <p:spPr>
          <a:xfrm rot="1928485">
            <a:off x="9986315" y="5109220"/>
            <a:ext cx="1775804" cy="176605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777B119-10FB-D68E-C27A-EAC9E36B8099}"/>
              </a:ext>
            </a:extLst>
          </p:cNvPr>
          <p:cNvSpPr/>
          <p:nvPr/>
        </p:nvSpPr>
        <p:spPr>
          <a:xfrm rot="10608452">
            <a:off x="9188726" y="4070527"/>
            <a:ext cx="2133946" cy="106897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lumMod val="60000"/>
                  <a:lumOff val="40000"/>
                </a:schemeClr>
              </a:solidFill>
            </a:endParaRPr>
          </a:p>
        </p:txBody>
      </p:sp>
      <p:sp>
        <p:nvSpPr>
          <p:cNvPr id="10" name="Freeform: Shape 9">
            <a:extLst>
              <a:ext uri="{FF2B5EF4-FFF2-40B4-BE49-F238E27FC236}">
                <a16:creationId xmlns:a16="http://schemas.microsoft.com/office/drawing/2014/main" id="{7FE217FE-694C-C374-070B-C1FB101265A5}"/>
              </a:ext>
            </a:extLst>
          </p:cNvPr>
          <p:cNvSpPr/>
          <p:nvPr/>
        </p:nvSpPr>
        <p:spPr>
          <a:xfrm rot="8519121">
            <a:off x="7784028" y="4988068"/>
            <a:ext cx="1793387" cy="156726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97777 w 2972903"/>
              <a:gd name="connsiteY7" fmla="*/ 961152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63632 w 2972903"/>
              <a:gd name="connsiteY5" fmla="*/ 388957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87831"/>
              <a:gd name="connsiteY0" fmla="*/ 1510879 h 1599668"/>
              <a:gd name="connsiteX1" fmla="*/ 463952 w 2987831"/>
              <a:gd name="connsiteY1" fmla="*/ 1281762 h 1599668"/>
              <a:gd name="connsiteX2" fmla="*/ 194856 w 2987831"/>
              <a:gd name="connsiteY2" fmla="*/ 706389 h 1599668"/>
              <a:gd name="connsiteX3" fmla="*/ 0 w 2987831"/>
              <a:gd name="connsiteY3" fmla="*/ 0 h 1599668"/>
              <a:gd name="connsiteX4" fmla="*/ 855425 w 2987831"/>
              <a:gd name="connsiteY4" fmla="*/ 4704 h 1599668"/>
              <a:gd name="connsiteX5" fmla="*/ 932376 w 2987831"/>
              <a:gd name="connsiteY5" fmla="*/ 436719 h 1599668"/>
              <a:gd name="connsiteX6" fmla="*/ 1279048 w 2987831"/>
              <a:gd name="connsiteY6" fmla="*/ 991260 h 1599668"/>
              <a:gd name="connsiteX7" fmla="*/ 1997777 w 2987831"/>
              <a:gd name="connsiteY7" fmla="*/ 961152 h 1599668"/>
              <a:gd name="connsiteX8" fmla="*/ 2107076 w 2987831"/>
              <a:gd name="connsiteY8" fmla="*/ 511371 h 1599668"/>
              <a:gd name="connsiteX9" fmla="*/ 2082107 w 2987831"/>
              <a:gd name="connsiteY9" fmla="*/ 42468 h 1599668"/>
              <a:gd name="connsiteX10" fmla="*/ 2923738 w 2987831"/>
              <a:gd name="connsiteY10" fmla="*/ 67242 h 1599668"/>
              <a:gd name="connsiteX11" fmla="*/ 2568409 w 2987831"/>
              <a:gd name="connsiteY11" fmla="*/ 1426949 h 1599668"/>
              <a:gd name="connsiteX12" fmla="*/ 920639 w 2987831"/>
              <a:gd name="connsiteY12" fmla="*/ 1510879 h 1599668"/>
              <a:gd name="connsiteX0" fmla="*/ 920639 w 2967543"/>
              <a:gd name="connsiteY0" fmla="*/ 1510879 h 1599668"/>
              <a:gd name="connsiteX1" fmla="*/ 463952 w 2967543"/>
              <a:gd name="connsiteY1" fmla="*/ 1281762 h 1599668"/>
              <a:gd name="connsiteX2" fmla="*/ 194856 w 2967543"/>
              <a:gd name="connsiteY2" fmla="*/ 706389 h 1599668"/>
              <a:gd name="connsiteX3" fmla="*/ 0 w 2967543"/>
              <a:gd name="connsiteY3" fmla="*/ 0 h 1599668"/>
              <a:gd name="connsiteX4" fmla="*/ 855425 w 2967543"/>
              <a:gd name="connsiteY4" fmla="*/ 4704 h 1599668"/>
              <a:gd name="connsiteX5" fmla="*/ 932376 w 2967543"/>
              <a:gd name="connsiteY5" fmla="*/ 436719 h 1599668"/>
              <a:gd name="connsiteX6" fmla="*/ 1279048 w 2967543"/>
              <a:gd name="connsiteY6" fmla="*/ 991260 h 1599668"/>
              <a:gd name="connsiteX7" fmla="*/ 1997777 w 2967543"/>
              <a:gd name="connsiteY7" fmla="*/ 961152 h 1599668"/>
              <a:gd name="connsiteX8" fmla="*/ 2107076 w 2967543"/>
              <a:gd name="connsiteY8" fmla="*/ 511371 h 1599668"/>
              <a:gd name="connsiteX9" fmla="*/ 2082107 w 2967543"/>
              <a:gd name="connsiteY9" fmla="*/ 42468 h 1599668"/>
              <a:gd name="connsiteX10" fmla="*/ 2923738 w 2967543"/>
              <a:gd name="connsiteY10" fmla="*/ 67242 h 1599668"/>
              <a:gd name="connsiteX11" fmla="*/ 2568409 w 2967543"/>
              <a:gd name="connsiteY11" fmla="*/ 1426949 h 1599668"/>
              <a:gd name="connsiteX12" fmla="*/ 920639 w 2967543"/>
              <a:gd name="connsiteY12" fmla="*/ 1510879 h 1599668"/>
              <a:gd name="connsiteX0" fmla="*/ 855485 w 2902389"/>
              <a:gd name="connsiteY0" fmla="*/ 1510299 h 1599088"/>
              <a:gd name="connsiteX1" fmla="*/ 398798 w 2902389"/>
              <a:gd name="connsiteY1" fmla="*/ 1281182 h 1599088"/>
              <a:gd name="connsiteX2" fmla="*/ 129702 w 2902389"/>
              <a:gd name="connsiteY2" fmla="*/ 705809 h 1599088"/>
              <a:gd name="connsiteX3" fmla="*/ 0 w 2902389"/>
              <a:gd name="connsiteY3" fmla="*/ 0 h 1599088"/>
              <a:gd name="connsiteX4" fmla="*/ 790271 w 2902389"/>
              <a:gd name="connsiteY4" fmla="*/ 4124 h 1599088"/>
              <a:gd name="connsiteX5" fmla="*/ 867222 w 2902389"/>
              <a:gd name="connsiteY5" fmla="*/ 436139 h 1599088"/>
              <a:gd name="connsiteX6" fmla="*/ 1213894 w 2902389"/>
              <a:gd name="connsiteY6" fmla="*/ 990680 h 1599088"/>
              <a:gd name="connsiteX7" fmla="*/ 1932623 w 2902389"/>
              <a:gd name="connsiteY7" fmla="*/ 960572 h 1599088"/>
              <a:gd name="connsiteX8" fmla="*/ 2041922 w 2902389"/>
              <a:gd name="connsiteY8" fmla="*/ 510791 h 1599088"/>
              <a:gd name="connsiteX9" fmla="*/ 2016953 w 2902389"/>
              <a:gd name="connsiteY9" fmla="*/ 41888 h 1599088"/>
              <a:gd name="connsiteX10" fmla="*/ 2858584 w 2902389"/>
              <a:gd name="connsiteY10" fmla="*/ 66662 h 1599088"/>
              <a:gd name="connsiteX11" fmla="*/ 2503255 w 2902389"/>
              <a:gd name="connsiteY11" fmla="*/ 1426369 h 1599088"/>
              <a:gd name="connsiteX12" fmla="*/ 855485 w 2902389"/>
              <a:gd name="connsiteY12" fmla="*/ 1510299 h 159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389" h="1599088">
                <a:moveTo>
                  <a:pt x="855485" y="1510299"/>
                </a:moveTo>
                <a:cubicBezTo>
                  <a:pt x="580205" y="1465942"/>
                  <a:pt x="519762" y="1415264"/>
                  <a:pt x="398798" y="1281182"/>
                </a:cubicBezTo>
                <a:cubicBezTo>
                  <a:pt x="277834" y="1147100"/>
                  <a:pt x="196168" y="919339"/>
                  <a:pt x="129702" y="705809"/>
                </a:cubicBezTo>
                <a:cubicBezTo>
                  <a:pt x="63236" y="492279"/>
                  <a:pt x="12108" y="141592"/>
                  <a:pt x="0" y="0"/>
                </a:cubicBezTo>
                <a:lnTo>
                  <a:pt x="790271" y="4124"/>
                </a:lnTo>
                <a:lnTo>
                  <a:pt x="867222" y="436139"/>
                </a:lnTo>
                <a:cubicBezTo>
                  <a:pt x="946842" y="815614"/>
                  <a:pt x="977245" y="879112"/>
                  <a:pt x="1213894" y="990680"/>
                </a:cubicBezTo>
                <a:cubicBezTo>
                  <a:pt x="1450543" y="1102248"/>
                  <a:pt x="1721657" y="1037695"/>
                  <a:pt x="1932623" y="960572"/>
                </a:cubicBezTo>
                <a:cubicBezTo>
                  <a:pt x="2050349" y="863665"/>
                  <a:pt x="2057309" y="677842"/>
                  <a:pt x="2041922" y="510791"/>
                </a:cubicBezTo>
                <a:cubicBezTo>
                  <a:pt x="2031597" y="322753"/>
                  <a:pt x="2033048" y="182513"/>
                  <a:pt x="2016953" y="41888"/>
                </a:cubicBezTo>
                <a:lnTo>
                  <a:pt x="2858584" y="66662"/>
                </a:lnTo>
                <a:cubicBezTo>
                  <a:pt x="2873876" y="362196"/>
                  <a:pt x="3065950" y="1176592"/>
                  <a:pt x="2503255" y="1426369"/>
                </a:cubicBezTo>
                <a:cubicBezTo>
                  <a:pt x="1973068" y="1679653"/>
                  <a:pt x="1389300" y="1605623"/>
                  <a:pt x="855485" y="1510299"/>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FA1521E-E13A-82AE-BC1A-6E6E109E0C44}"/>
              </a:ext>
            </a:extLst>
          </p:cNvPr>
          <p:cNvGrpSpPr/>
          <p:nvPr/>
        </p:nvGrpSpPr>
        <p:grpSpPr>
          <a:xfrm flipH="1">
            <a:off x="9646546" y="4362714"/>
            <a:ext cx="582025" cy="477440"/>
            <a:chOff x="7519962" y="3090708"/>
            <a:chExt cx="619238" cy="507966"/>
          </a:xfrm>
        </p:grpSpPr>
        <p:sp>
          <p:nvSpPr>
            <p:cNvPr id="25" name="Freeform: Shape 24">
              <a:extLst>
                <a:ext uri="{FF2B5EF4-FFF2-40B4-BE49-F238E27FC236}">
                  <a16:creationId xmlns:a16="http://schemas.microsoft.com/office/drawing/2014/main" id="{9BEC9D80-55EB-06E1-773F-BD3EAE5F99ED}"/>
                </a:ext>
              </a:extLst>
            </p:cNvPr>
            <p:cNvSpPr/>
            <p:nvPr/>
          </p:nvSpPr>
          <p:spPr>
            <a:xfrm>
              <a:off x="7688803" y="3495020"/>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4723AE0-F2B4-B8C7-4BE0-C1969A7A0B72}"/>
                </a:ext>
              </a:extLst>
            </p:cNvPr>
            <p:cNvGrpSpPr/>
            <p:nvPr/>
          </p:nvGrpSpPr>
          <p:grpSpPr>
            <a:xfrm>
              <a:off x="7519962" y="3090708"/>
              <a:ext cx="619238" cy="312906"/>
              <a:chOff x="1162566" y="1754387"/>
              <a:chExt cx="619238" cy="312906"/>
            </a:xfrm>
          </p:grpSpPr>
          <p:sp>
            <p:nvSpPr>
              <p:cNvPr id="27" name="Oval 26">
                <a:extLst>
                  <a:ext uri="{FF2B5EF4-FFF2-40B4-BE49-F238E27FC236}">
                    <a16:creationId xmlns:a16="http://schemas.microsoft.com/office/drawing/2014/main" id="{6C251ADB-ACE1-0F8A-47DD-E19825AD8A7C}"/>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0C2B6A1-5242-0B1E-2F94-C944F1E17B0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Oval 28">
                <a:extLst>
                  <a:ext uri="{FF2B5EF4-FFF2-40B4-BE49-F238E27FC236}">
                    <a16:creationId xmlns:a16="http://schemas.microsoft.com/office/drawing/2014/main" id="{9F46D0B5-95A8-D5A4-4146-D85F49CD91D3}"/>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2BCC4E26-745E-C4B4-C92B-09B17FE8731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1" name="Group 30">
            <a:extLst>
              <a:ext uri="{FF2B5EF4-FFF2-40B4-BE49-F238E27FC236}">
                <a16:creationId xmlns:a16="http://schemas.microsoft.com/office/drawing/2014/main" id="{05259DAA-88D3-8B12-1DF3-347F11045499}"/>
              </a:ext>
            </a:extLst>
          </p:cNvPr>
          <p:cNvGrpSpPr/>
          <p:nvPr/>
        </p:nvGrpSpPr>
        <p:grpSpPr>
          <a:xfrm>
            <a:off x="10570936" y="5797171"/>
            <a:ext cx="606561" cy="138637"/>
            <a:chOff x="10558231" y="7375699"/>
            <a:chExt cx="606561" cy="138637"/>
          </a:xfrm>
        </p:grpSpPr>
        <p:sp>
          <p:nvSpPr>
            <p:cNvPr id="36" name="Freeform: Shape 35">
              <a:extLst>
                <a:ext uri="{FF2B5EF4-FFF2-40B4-BE49-F238E27FC236}">
                  <a16:creationId xmlns:a16="http://schemas.microsoft.com/office/drawing/2014/main" id="{82D578FD-1509-3E95-3FA7-2C2CBE8405BE}"/>
                </a:ext>
              </a:extLst>
            </p:cNvPr>
            <p:cNvSpPr/>
            <p:nvPr/>
          </p:nvSpPr>
          <p:spPr>
            <a:xfrm rot="5636109">
              <a:off x="10996826" y="7335793"/>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A1709802-02C6-7151-BFEA-0FD337626468}"/>
                </a:ext>
              </a:extLst>
            </p:cNvPr>
            <p:cNvSpPr/>
            <p:nvPr/>
          </p:nvSpPr>
          <p:spPr>
            <a:xfrm rot="15963891" flipH="1">
              <a:off x="10598137" y="7346370"/>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Freeform: Shape 27">
            <a:extLst>
              <a:ext uri="{FF2B5EF4-FFF2-40B4-BE49-F238E27FC236}">
                <a16:creationId xmlns:a16="http://schemas.microsoft.com/office/drawing/2014/main" id="{CB987A4A-FBA2-4D63-E7BD-1F5919B43EC1}"/>
              </a:ext>
            </a:extLst>
          </p:cNvPr>
          <p:cNvSpPr/>
          <p:nvPr/>
        </p:nvSpPr>
        <p:spPr>
          <a:xfrm flipH="1">
            <a:off x="10844355" y="60982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1600" b="0" cap="all" baseline="0">
                <a:solidFill>
                  <a:schemeClr val="accent3">
                    <a:lumMod val="75000"/>
                  </a:schemeClr>
                </a:solidFill>
                <a:latin typeface="+mn-lt"/>
              </a:defRPr>
            </a:lvl1pPr>
          </a:lstStyle>
          <a:p>
            <a:r>
              <a:rPr lang="en-US"/>
              <a:t>Quote Author</a:t>
            </a:r>
          </a:p>
        </p:txBody>
      </p:sp>
      <p:sp>
        <p:nvSpPr>
          <p:cNvPr id="13" name="Content Placeholder 12">
            <a:extLst>
              <a:ext uri="{FF2B5EF4-FFF2-40B4-BE49-F238E27FC236}">
                <a16:creationId xmlns:a16="http://schemas.microsoft.com/office/drawing/2014/main" id="{E924EA39-00C8-FFB6-1968-1B867DB53B91}"/>
              </a:ext>
            </a:extLst>
          </p:cNvPr>
          <p:cNvSpPr>
            <a:spLocks noGrp="1"/>
          </p:cNvSpPr>
          <p:nvPr>
            <p:ph sz="quarter" idx="13" hasCustomPrompt="1"/>
          </p:nvPr>
        </p:nvSpPr>
        <p:spPr>
          <a:xfrm>
            <a:off x="685802" y="932766"/>
            <a:ext cx="7380196" cy="3644128"/>
          </a:xfrm>
        </p:spPr>
        <p:txBody>
          <a:bodyPr/>
          <a:lstStyle>
            <a:lvl1pPr marL="0" indent="0">
              <a:lnSpc>
                <a:spcPct val="100000"/>
              </a:lnSpc>
              <a:buNone/>
              <a:defRPr sz="4600">
                <a:solidFill>
                  <a:schemeClr val="accent3">
                    <a:lumMod val="75000"/>
                  </a:schemeClr>
                </a:solidFill>
              </a:defRPr>
            </a:lvl1pPr>
          </a:lstStyle>
          <a:p>
            <a:pPr lvl="0"/>
            <a:r>
              <a:rPr lang="en-US"/>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76430" y="6356350"/>
            <a:ext cx="2066535" cy="365125"/>
          </a:xfrm>
        </p:spPr>
        <p:txBody>
          <a:bodyPr/>
          <a:lstStyle>
            <a:lvl1pPr>
              <a:defRPr>
                <a:solidFill>
                  <a:schemeClr val="accent3">
                    <a:lumMod val="75000"/>
                  </a:schemeClr>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20069216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746931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CD61C25-A250-14F5-6715-1F197E686100}"/>
              </a:ext>
            </a:extLst>
          </p:cNvPr>
          <p:cNvSpPr>
            <a:spLocks noGrp="1"/>
          </p:cNvSpPr>
          <p:nvPr>
            <p:ph type="title"/>
          </p:nvPr>
        </p:nvSpPr>
        <p:spPr>
          <a:xfrm>
            <a:off x="6787693" y="4477109"/>
            <a:ext cx="4589254" cy="179977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9" name="Content Placeholder 8">
            <a:extLst>
              <a:ext uri="{FF2B5EF4-FFF2-40B4-BE49-F238E27FC236}">
                <a16:creationId xmlns:a16="http://schemas.microsoft.com/office/drawing/2014/main" id="{2CA42EA1-4EDC-E831-A20C-E2DE1B023614}"/>
              </a:ext>
            </a:extLst>
          </p:cNvPr>
          <p:cNvSpPr>
            <a:spLocks noGrp="1"/>
          </p:cNvSpPr>
          <p:nvPr>
            <p:ph sz="quarter" idx="13" hasCustomPrompt="1"/>
          </p:nvPr>
        </p:nvSpPr>
        <p:spPr>
          <a:xfrm>
            <a:off x="560388" y="457200"/>
            <a:ext cx="9990137" cy="3873500"/>
          </a:xfrm>
        </p:spPr>
        <p:txBody>
          <a:bodyPr anchor="ctr"/>
          <a:lstStyle>
            <a:lvl1pPr>
              <a:lnSpc>
                <a:spcPct val="55000"/>
              </a:lnSpc>
              <a:buNone/>
              <a:defRPr sz="34400" b="1">
                <a:latin typeface="+mj-lt"/>
              </a:defRPr>
            </a:lvl1pPr>
          </a:lstStyle>
          <a:p>
            <a:pPr lvl="0"/>
            <a:r>
              <a:rPr lang="en-US"/>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787694" y="6356350"/>
            <a:ext cx="2217759"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
        <p:nvSpPr>
          <p:cNvPr id="32" name="Freeform: Shape 31">
            <a:extLst>
              <a:ext uri="{FF2B5EF4-FFF2-40B4-BE49-F238E27FC236}">
                <a16:creationId xmlns:a16="http://schemas.microsoft.com/office/drawing/2014/main" id="{D2A36669-AF62-49D4-9157-AACA2436AF3C}"/>
              </a:ext>
            </a:extLst>
          </p:cNvPr>
          <p:cNvSpPr/>
          <p:nvPr/>
        </p:nvSpPr>
        <p:spPr>
          <a:xfrm rot="20301122" flipH="1" flipV="1">
            <a:off x="-106280" y="5181219"/>
            <a:ext cx="2351416" cy="1276499"/>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a:p>
            <a:pPr algn="ctr"/>
            <a:endParaRPr lang="en-US"/>
          </a:p>
        </p:txBody>
      </p:sp>
      <p:sp>
        <p:nvSpPr>
          <p:cNvPr id="33" name="Freeform: Shape 32">
            <a:extLst>
              <a:ext uri="{FF2B5EF4-FFF2-40B4-BE49-F238E27FC236}">
                <a16:creationId xmlns:a16="http://schemas.microsoft.com/office/drawing/2014/main" id="{BE272944-ED97-968E-0B55-05AF88DF54A5}"/>
              </a:ext>
            </a:extLst>
          </p:cNvPr>
          <p:cNvSpPr/>
          <p:nvPr/>
        </p:nvSpPr>
        <p:spPr>
          <a:xfrm rot="17412478">
            <a:off x="1996567" y="5072721"/>
            <a:ext cx="2002113" cy="119277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 name="Group 37">
            <a:extLst>
              <a:ext uri="{FF2B5EF4-FFF2-40B4-BE49-F238E27FC236}">
                <a16:creationId xmlns:a16="http://schemas.microsoft.com/office/drawing/2014/main" id="{67980FCB-C188-C0F2-BD48-EA1E45BBE810}"/>
              </a:ext>
            </a:extLst>
          </p:cNvPr>
          <p:cNvGrpSpPr/>
          <p:nvPr/>
        </p:nvGrpSpPr>
        <p:grpSpPr>
          <a:xfrm rot="20683546">
            <a:off x="770359" y="5653154"/>
            <a:ext cx="688256" cy="306609"/>
            <a:chOff x="10096975" y="5939226"/>
            <a:chExt cx="929806" cy="414217"/>
          </a:xfrm>
        </p:grpSpPr>
        <p:sp>
          <p:nvSpPr>
            <p:cNvPr id="39" name="Freeform: Shape 38">
              <a:extLst>
                <a:ext uri="{FF2B5EF4-FFF2-40B4-BE49-F238E27FC236}">
                  <a16:creationId xmlns:a16="http://schemas.microsoft.com/office/drawing/2014/main" id="{71C5F515-58B5-8EAA-AC0B-A2041CE64BD8}"/>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7C405E9A-0101-84D8-E976-3C9C1B6C2327}"/>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A8C5803-1C20-1A88-7388-CC8A7EAF2A4E}"/>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CD6F07AD-DE95-4886-CD8E-B7A64D33F5F9}"/>
              </a:ext>
            </a:extLst>
          </p:cNvPr>
          <p:cNvGrpSpPr/>
          <p:nvPr/>
        </p:nvGrpSpPr>
        <p:grpSpPr>
          <a:xfrm rot="885651">
            <a:off x="2678787" y="5206084"/>
            <a:ext cx="637672" cy="341819"/>
            <a:chOff x="5447388" y="3100610"/>
            <a:chExt cx="1500891" cy="804540"/>
          </a:xfrm>
        </p:grpSpPr>
        <p:sp>
          <p:nvSpPr>
            <p:cNvPr id="43" name="Oval 42">
              <a:extLst>
                <a:ext uri="{FF2B5EF4-FFF2-40B4-BE49-F238E27FC236}">
                  <a16:creationId xmlns:a16="http://schemas.microsoft.com/office/drawing/2014/main" id="{6845C6C8-3B01-B29B-6F6B-8C02F09196DA}"/>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D0242C52-A351-6F7A-98B3-E50A346F1560}"/>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a:extLst>
                <a:ext uri="{FF2B5EF4-FFF2-40B4-BE49-F238E27FC236}">
                  <a16:creationId xmlns:a16="http://schemas.microsoft.com/office/drawing/2014/main" id="{F10C964C-969E-B92D-C92A-A351F0A85E7D}"/>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9B10AB3B-1852-D4D8-BBB8-B346779CCD5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B791C65B-2C39-6689-EB0C-E42F7B645F5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Star: 7 Points 2">
            <a:extLst>
              <a:ext uri="{FF2B5EF4-FFF2-40B4-BE49-F238E27FC236}">
                <a16:creationId xmlns:a16="http://schemas.microsoft.com/office/drawing/2014/main" id="{817FE111-7A52-9D2C-E143-C91373B44373}"/>
              </a:ext>
            </a:extLst>
          </p:cNvPr>
          <p:cNvSpPr/>
          <p:nvPr/>
        </p:nvSpPr>
        <p:spPr>
          <a:xfrm rot="18062601">
            <a:off x="3584307" y="4964022"/>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49F4CA9E-9512-BD7B-9941-4FA88B9FFFC0}"/>
              </a:ext>
            </a:extLst>
          </p:cNvPr>
          <p:cNvGrpSpPr/>
          <p:nvPr/>
        </p:nvGrpSpPr>
        <p:grpSpPr>
          <a:xfrm>
            <a:off x="4209811" y="5726212"/>
            <a:ext cx="689925" cy="312906"/>
            <a:chOff x="1162566" y="1754387"/>
            <a:chExt cx="689925" cy="312906"/>
          </a:xfrm>
        </p:grpSpPr>
        <p:sp>
          <p:nvSpPr>
            <p:cNvPr id="50" name="Oval 49">
              <a:extLst>
                <a:ext uri="{FF2B5EF4-FFF2-40B4-BE49-F238E27FC236}">
                  <a16:creationId xmlns:a16="http://schemas.microsoft.com/office/drawing/2014/main" id="{430746BE-A786-4974-770A-411E83EFA822}"/>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1D38301A-EA14-C410-9099-41038AB137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Oval 51">
              <a:extLst>
                <a:ext uri="{FF2B5EF4-FFF2-40B4-BE49-F238E27FC236}">
                  <a16:creationId xmlns:a16="http://schemas.microsoft.com/office/drawing/2014/main" id="{BEC72C60-E15A-59E7-F036-FF5E1AD481F3}"/>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3D9A1378-E67C-F82E-DA75-E668A0902C9D}"/>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4" name="Oval 53">
            <a:extLst>
              <a:ext uri="{FF2B5EF4-FFF2-40B4-BE49-F238E27FC236}">
                <a16:creationId xmlns:a16="http://schemas.microsoft.com/office/drawing/2014/main" id="{AA6A1D7D-3A90-562F-71AB-91511879B758}"/>
              </a:ext>
            </a:extLst>
          </p:cNvPr>
          <p:cNvSpPr/>
          <p:nvPr/>
        </p:nvSpPr>
        <p:spPr>
          <a:xfrm rot="5784107">
            <a:off x="4490879" y="6101008"/>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3039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Number Large 3">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7D3FBE9-AFD0-F07B-C213-95A85B23803F}"/>
              </a:ext>
            </a:extLst>
          </p:cNvPr>
          <p:cNvSpPr/>
          <p:nvPr/>
        </p:nvSpPr>
        <p:spPr>
          <a:xfrm flipH="1">
            <a:off x="-222222" y="4106519"/>
            <a:ext cx="12414222" cy="2751481"/>
          </a:xfrm>
          <a:custGeom>
            <a:avLst/>
            <a:gdLst>
              <a:gd name="connsiteX0" fmla="*/ 5356688 w 12414222"/>
              <a:gd name="connsiteY0" fmla="*/ 0 h 2751481"/>
              <a:gd name="connsiteX1" fmla="*/ 4405720 w 12414222"/>
              <a:gd name="connsiteY1" fmla="*/ 395032 h 2751481"/>
              <a:gd name="connsiteX2" fmla="*/ 3451612 w 12414222"/>
              <a:gd name="connsiteY2" fmla="*/ 110306 h 2751481"/>
              <a:gd name="connsiteX3" fmla="*/ 2491227 w 12414222"/>
              <a:gd name="connsiteY3" fmla="*/ 395032 h 2751481"/>
              <a:gd name="connsiteX4" fmla="*/ 1562236 w 12414222"/>
              <a:gd name="connsiteY4" fmla="*/ 32794 h 2751481"/>
              <a:gd name="connsiteX5" fmla="*/ 576734 w 12414222"/>
              <a:gd name="connsiteY5" fmla="*/ 395032 h 2751481"/>
              <a:gd name="connsiteX6" fmla="*/ 61136 w 12414222"/>
              <a:gd name="connsiteY6" fmla="*/ 291245 h 2751481"/>
              <a:gd name="connsiteX7" fmla="*/ 0 w 12414222"/>
              <a:gd name="connsiteY7" fmla="*/ 268637 h 2751481"/>
              <a:gd name="connsiteX8" fmla="*/ 0 w 12414222"/>
              <a:gd name="connsiteY8" fmla="*/ 2751481 h 2751481"/>
              <a:gd name="connsiteX9" fmla="*/ 12414222 w 12414222"/>
              <a:gd name="connsiteY9" fmla="*/ 2751481 h 2751481"/>
              <a:gd name="connsiteX10" fmla="*/ 12320170 w 12414222"/>
              <a:gd name="connsiteY10" fmla="*/ 462224 h 2751481"/>
              <a:gd name="connsiteX11" fmla="*/ 12082890 w 12414222"/>
              <a:gd name="connsiteY11" fmla="*/ 395032 h 2751481"/>
              <a:gd name="connsiteX12" fmla="*/ 11125644 w 12414222"/>
              <a:gd name="connsiteY12" fmla="*/ 44718 h 2751481"/>
              <a:gd name="connsiteX13" fmla="*/ 10163193 w 12414222"/>
              <a:gd name="connsiteY13" fmla="*/ 394876 h 2751481"/>
              <a:gd name="connsiteX14" fmla="*/ 9197809 w 12414222"/>
              <a:gd name="connsiteY14" fmla="*/ 44718 h 2751481"/>
              <a:gd name="connsiteX15" fmla="*/ 8225419 w 12414222"/>
              <a:gd name="connsiteY15" fmla="*/ 466426 h 2751481"/>
              <a:gd name="connsiteX16" fmla="*/ 7295875 w 12414222"/>
              <a:gd name="connsiteY16" fmla="*/ 98380 h 2751481"/>
              <a:gd name="connsiteX17" fmla="*/ 6326070 w 12414222"/>
              <a:gd name="connsiteY17" fmla="*/ 395032 h 2751481"/>
              <a:gd name="connsiteX18" fmla="*/ 5356688 w 12414222"/>
              <a:gd name="connsiteY18" fmla="*/ 0 h 275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4222" h="2751481">
                <a:moveTo>
                  <a:pt x="5356688" y="0"/>
                </a:moveTo>
                <a:cubicBezTo>
                  <a:pt x="4878060" y="0"/>
                  <a:pt x="4723233" y="376647"/>
                  <a:pt x="4405720" y="395032"/>
                </a:cubicBezTo>
                <a:cubicBezTo>
                  <a:pt x="4088208" y="413416"/>
                  <a:pt x="3930231" y="110306"/>
                  <a:pt x="3451612" y="110306"/>
                </a:cubicBezTo>
                <a:cubicBezTo>
                  <a:pt x="2972985" y="110306"/>
                  <a:pt x="2806123" y="407950"/>
                  <a:pt x="2491227" y="395032"/>
                </a:cubicBezTo>
                <a:cubicBezTo>
                  <a:pt x="2176332" y="382113"/>
                  <a:pt x="2040855" y="32794"/>
                  <a:pt x="1562236" y="32794"/>
                </a:cubicBezTo>
                <a:cubicBezTo>
                  <a:pt x="1083608" y="32794"/>
                  <a:pt x="1055352" y="395032"/>
                  <a:pt x="576734" y="395032"/>
                </a:cubicBezTo>
                <a:cubicBezTo>
                  <a:pt x="397249" y="395032"/>
                  <a:pt x="223823" y="348089"/>
                  <a:pt x="61136" y="291245"/>
                </a:cubicBezTo>
                <a:lnTo>
                  <a:pt x="0" y="268637"/>
                </a:lnTo>
                <a:lnTo>
                  <a:pt x="0" y="2751481"/>
                </a:lnTo>
                <a:lnTo>
                  <a:pt x="12414222" y="2751481"/>
                </a:lnTo>
                <a:lnTo>
                  <a:pt x="12320170" y="462224"/>
                </a:lnTo>
                <a:cubicBezTo>
                  <a:pt x="12296844" y="-33364"/>
                  <a:pt x="12281977" y="464616"/>
                  <a:pt x="12082890" y="395032"/>
                </a:cubicBezTo>
                <a:cubicBezTo>
                  <a:pt x="11883802" y="325447"/>
                  <a:pt x="11602390" y="4540"/>
                  <a:pt x="11125644" y="44718"/>
                </a:cubicBezTo>
                <a:cubicBezTo>
                  <a:pt x="10660413" y="83925"/>
                  <a:pt x="10716328" y="367594"/>
                  <a:pt x="10163193" y="394876"/>
                </a:cubicBezTo>
                <a:cubicBezTo>
                  <a:pt x="9805753" y="357385"/>
                  <a:pt x="9520771" y="32793"/>
                  <a:pt x="9197809" y="44718"/>
                </a:cubicBezTo>
                <a:cubicBezTo>
                  <a:pt x="8874847" y="56643"/>
                  <a:pt x="8542408" y="457482"/>
                  <a:pt x="8225419" y="466426"/>
                </a:cubicBezTo>
                <a:cubicBezTo>
                  <a:pt x="7908430" y="475369"/>
                  <a:pt x="7826858" y="122997"/>
                  <a:pt x="7295875" y="98380"/>
                </a:cubicBezTo>
                <a:cubicBezTo>
                  <a:pt x="6817247" y="98380"/>
                  <a:pt x="6649268" y="411428"/>
                  <a:pt x="6326070" y="395032"/>
                </a:cubicBezTo>
                <a:cubicBezTo>
                  <a:pt x="6002872" y="378635"/>
                  <a:pt x="5676746" y="0"/>
                  <a:pt x="5356688"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2296064" y="4928341"/>
            <a:ext cx="7599872" cy="1152590"/>
          </a:xfrm>
        </p:spPr>
        <p:txBody>
          <a:bodyPr anchor="ctr">
            <a:normAutofit/>
          </a:bodyPr>
          <a:lstStyle>
            <a:lvl1pPr algn="ctr">
              <a:lnSpc>
                <a:spcPct val="120000"/>
              </a:lnSpc>
              <a:defRPr sz="2400" b="0" cap="none" spc="0" baseline="0">
                <a:solidFill>
                  <a:schemeClr val="tx2"/>
                </a:solidFill>
                <a:latin typeface="+mn-lt"/>
              </a:defRPr>
            </a:lvl1pPr>
          </a:lstStyle>
          <a:p>
            <a:r>
              <a:rPr lang="en-US"/>
              <a:t>Click to edit master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011661" y="1380226"/>
            <a:ext cx="10168678" cy="3100334"/>
          </a:xfrm>
          <a:prstGeom prst="rect">
            <a:avLst/>
          </a:prstGeom>
        </p:spPr>
        <p:txBody>
          <a:bodyPr anchor="ctr">
            <a:normAutofit/>
          </a:bodyPr>
          <a:lstStyle>
            <a:lvl1pPr marL="100584" algn="ctr">
              <a:lnSpc>
                <a:spcPct val="55000"/>
              </a:lnSpc>
              <a:buNone/>
              <a:defRPr sz="34400" b="1" spc="0" baseline="0">
                <a:solidFill>
                  <a:schemeClr val="accent3">
                    <a:lumMod val="75000"/>
                  </a:schemeClr>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41680908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276229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5506624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n-US"/>
              <a:t>Click to edit Master title style</a:t>
            </a:r>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997461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5268196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C5DB-F956-45AF-C2A5-0756DB204C44}"/>
              </a:ext>
            </a:extLst>
          </p:cNvPr>
          <p:cNvSpPr>
            <a:spLocks noGrp="1"/>
          </p:cNvSpPr>
          <p:nvPr>
            <p:ph type="title"/>
          </p:nvPr>
        </p:nvSpPr>
        <p:spPr>
          <a:xfrm>
            <a:off x="699660" y="949034"/>
            <a:ext cx="3172685" cy="2340864"/>
          </a:xfrm>
        </p:spPr>
        <p:txBody>
          <a:bodyPr anchor="t">
            <a:normAutofit/>
          </a:bodyPr>
          <a:lstStyle>
            <a:lvl1pPr>
              <a:defRPr sz="4400"/>
            </a:lvl1pPr>
          </a:lstStyle>
          <a:p>
            <a:r>
              <a:rPr lang="en-US"/>
              <a:t>Click to edit Master title style</a:t>
            </a:r>
          </a:p>
        </p:txBody>
      </p:sp>
      <p:sp>
        <p:nvSpPr>
          <p:cNvPr id="4" name="Text Placeholder 3">
            <a:extLst>
              <a:ext uri="{FF2B5EF4-FFF2-40B4-BE49-F238E27FC236}">
                <a16:creationId xmlns:a16="http://schemas.microsoft.com/office/drawing/2014/main" id="{32246ED3-0F19-DFFF-F66B-4EB3DC131FB8}"/>
              </a:ext>
            </a:extLst>
          </p:cNvPr>
          <p:cNvSpPr>
            <a:spLocks noGrp="1"/>
          </p:cNvSpPr>
          <p:nvPr>
            <p:ph type="body" sz="half" idx="2"/>
          </p:nvPr>
        </p:nvSpPr>
        <p:spPr>
          <a:xfrm>
            <a:off x="699660" y="3640347"/>
            <a:ext cx="3172685" cy="2337757"/>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63AFB7F3-9376-453F-190B-AE142B7ED3EF}"/>
              </a:ext>
            </a:extLst>
          </p:cNvPr>
          <p:cNvSpPr>
            <a:spLocks noGrp="1"/>
          </p:cNvSpPr>
          <p:nvPr>
            <p:ph idx="1"/>
          </p:nvPr>
        </p:nvSpPr>
        <p:spPr>
          <a:xfrm>
            <a:off x="5229368" y="942108"/>
            <a:ext cx="6172200" cy="491201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D16FC65-9DAE-AD74-4AE9-D2BFC78D5722}"/>
              </a:ext>
            </a:extLst>
          </p:cNvPr>
          <p:cNvSpPr>
            <a:spLocks noGrp="1"/>
          </p:cNvSpPr>
          <p:nvPr>
            <p:ph type="ftr" sz="quarter" idx="11"/>
          </p:nvPr>
        </p:nvSpPr>
        <p:spPr>
          <a:xfrm>
            <a:off x="699660" y="6356350"/>
            <a:ext cx="3172685" cy="365125"/>
          </a:xfrm>
        </p:spPr>
        <p:txBody>
          <a:bodyPr/>
          <a:lstStyle/>
          <a:p>
            <a:endParaRPr lang="en-US"/>
          </a:p>
        </p:txBody>
      </p:sp>
      <p:sp>
        <p:nvSpPr>
          <p:cNvPr id="5" name="Date Placeholder 4">
            <a:extLst>
              <a:ext uri="{FF2B5EF4-FFF2-40B4-BE49-F238E27FC236}">
                <a16:creationId xmlns:a16="http://schemas.microsoft.com/office/drawing/2014/main" id="{89EB172C-060B-3321-782C-7EAE45230806}"/>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7" name="Slide Number Placeholder 6">
            <a:extLst>
              <a:ext uri="{FF2B5EF4-FFF2-40B4-BE49-F238E27FC236}">
                <a16:creationId xmlns:a16="http://schemas.microsoft.com/office/drawing/2014/main" id="{AC375B4D-0D57-BC8B-BBBB-A81664516606}"/>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3887219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41A8-FEF6-B732-495B-43118BE4F916}"/>
              </a:ext>
            </a:extLst>
          </p:cNvPr>
          <p:cNvSpPr>
            <a:spLocks noGrp="1"/>
          </p:cNvSpPr>
          <p:nvPr>
            <p:ph type="title"/>
          </p:nvPr>
        </p:nvSpPr>
        <p:spPr>
          <a:xfrm>
            <a:off x="699660" y="952789"/>
            <a:ext cx="3172685" cy="2342502"/>
          </a:xfrm>
        </p:spPr>
        <p:txBody>
          <a:bodyPr anchor="t">
            <a:normAutofit/>
          </a:bodyPr>
          <a:lstStyle>
            <a:lvl1pPr>
              <a:defRPr sz="4400"/>
            </a:lvl1pPr>
          </a:lstStyle>
          <a:p>
            <a:r>
              <a:rPr lang="en-US"/>
              <a:t>Click to edit Master title style</a:t>
            </a:r>
          </a:p>
        </p:txBody>
      </p:sp>
      <p:sp>
        <p:nvSpPr>
          <p:cNvPr id="4" name="Text Placeholder 3">
            <a:extLst>
              <a:ext uri="{FF2B5EF4-FFF2-40B4-BE49-F238E27FC236}">
                <a16:creationId xmlns:a16="http://schemas.microsoft.com/office/drawing/2014/main" id="{7D430B36-5571-77AD-F9ED-2DF5B809319D}"/>
              </a:ext>
            </a:extLst>
          </p:cNvPr>
          <p:cNvSpPr>
            <a:spLocks noGrp="1"/>
          </p:cNvSpPr>
          <p:nvPr>
            <p:ph type="body" sz="half" idx="2"/>
          </p:nvPr>
        </p:nvSpPr>
        <p:spPr>
          <a:xfrm>
            <a:off x="699660" y="4154399"/>
            <a:ext cx="3172685" cy="1811193"/>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1B74502-D8D8-3B40-0B02-A6ED66138168}"/>
              </a:ext>
            </a:extLst>
          </p:cNvPr>
          <p:cNvSpPr>
            <a:spLocks noGrp="1"/>
          </p:cNvSpPr>
          <p:nvPr>
            <p:ph type="pic" idx="1" hasCustomPrompt="1"/>
          </p:nvPr>
        </p:nvSpPr>
        <p:spPr>
          <a:xfrm>
            <a:off x="4761780" y="952789"/>
            <a:ext cx="6593607" cy="4942765"/>
          </a:xfrm>
          <a:blipFill>
            <a:blip r:embed="rId2">
              <a:alphaModFix amt="60000"/>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6" name="Footer Placeholder 5">
            <a:extLst>
              <a:ext uri="{FF2B5EF4-FFF2-40B4-BE49-F238E27FC236}">
                <a16:creationId xmlns:a16="http://schemas.microsoft.com/office/drawing/2014/main" id="{D4AF8D90-8A4B-CC41-B189-8A13CC220308}"/>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E52406DA-CCDA-6A3B-3BDA-8104A19A8D5E}"/>
              </a:ext>
            </a:extLst>
          </p:cNvPr>
          <p:cNvSpPr>
            <a:spLocks noGrp="1"/>
          </p:cNvSpPr>
          <p:nvPr>
            <p:ph type="dt" sz="half" idx="10"/>
          </p:nvPr>
        </p:nvSpPr>
        <p:spPr/>
        <p:txBody>
          <a:bodyPr/>
          <a:lstStyle/>
          <a:p>
            <a:fld id="{4BEBB76A-5642-4655-AA5F-D2E8581DD95F}" type="datetimeFigureOut">
              <a:rPr lang="en-US" smtClean="0"/>
              <a:t>6/3/26</a:t>
            </a:fld>
            <a:endParaRPr lang="en-US"/>
          </a:p>
        </p:txBody>
      </p:sp>
      <p:sp>
        <p:nvSpPr>
          <p:cNvPr id="7" name="Slide Number Placeholder 6">
            <a:extLst>
              <a:ext uri="{FF2B5EF4-FFF2-40B4-BE49-F238E27FC236}">
                <a16:creationId xmlns:a16="http://schemas.microsoft.com/office/drawing/2014/main" id="{5F7D5D6E-679A-EE94-5D39-FFDF32665CFB}"/>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7064457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3451274698"/>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132476366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endParaRPr lang="en-US"/>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4BEBB76A-5642-4655-AA5F-D2E8581DD95F}" type="datetimeFigureOut">
              <a:rPr lang="en-US" smtClean="0"/>
              <a:pPr/>
              <a:t>6/3/26</a:t>
            </a:fld>
            <a:endParaRPr lang="en-US"/>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359950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news.clearancejobs.com/2025/09/28/the-duty-of-security-clearance-holders-to-report-incidents/" TargetMode="External"/><Relationship Id="rId2" Type="http://schemas.openxmlformats.org/officeDocument/2006/relationships/image" Target="../media/image7.jpg"/><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hyperlink" Target="https://www.umaryland.edu/kuali/user-resources-and-help/searches/" TargetMode="External"/><Relationship Id="rId2" Type="http://schemas.openxmlformats.org/officeDocument/2006/relationships/image" Target="../media/image15.jpg"/><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hyperlink" Target="https://picpedia.org/handwriting/t/training.html" TargetMode="External"/><Relationship Id="rId7" Type="http://schemas.openxmlformats.org/officeDocument/2006/relationships/hyperlink" Target="https://researchmethod.net/scientific-research/" TargetMode="External"/><Relationship Id="rId2" Type="http://schemas.openxmlformats.org/officeDocument/2006/relationships/image" Target="../media/image17.jpg"/><Relationship Id="rId1" Type="http://schemas.openxmlformats.org/officeDocument/2006/relationships/slideLayout" Target="../slideLayouts/slideLayout56.xml"/><Relationship Id="rId6" Type="http://schemas.openxmlformats.org/officeDocument/2006/relationships/image" Target="../media/image19.jpg"/><Relationship Id="rId5" Type="http://schemas.openxmlformats.org/officeDocument/2006/relationships/hyperlink" Target="https://pixabay.com/ko/illustrations/%EC%84%9C%EB%B9%84%EC%8A%A4-%EB%A6%AC%EC%85%89%EC%85%98-%EA%B3%B5%EC%8B%9D-%EB%B9%84%EC%A6%88%EB%8B%88%EC%8A%A4-1028805/" TargetMode="External"/><Relationship Id="rId10" Type="http://schemas.openxmlformats.org/officeDocument/2006/relationships/hyperlink" Target="https://www.icr.ac.uk/research-and-discoveries?page=33" TargetMode="External"/><Relationship Id="rId4" Type="http://schemas.openxmlformats.org/officeDocument/2006/relationships/image" Target="../media/image18.jp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56.xml"/><Relationship Id="rId5" Type="http://schemas.openxmlformats.org/officeDocument/2006/relationships/hyperlink" Target="https://creativecommons.org/licenses/by/3.0/" TargetMode="External"/><Relationship Id="rId4" Type="http://schemas.openxmlformats.org/officeDocument/2006/relationships/hyperlink" Target="https://elviejoclub.blogspot.com/2014/0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34.xml"/><Relationship Id="rId4" Type="http://schemas.openxmlformats.org/officeDocument/2006/relationships/hyperlink" Target="https://www.publicdomainpictures.net/en/view-image.php?image=197997&amp;picture=need-you"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34.xml"/><Relationship Id="rId5" Type="http://schemas.openxmlformats.org/officeDocument/2006/relationships/hyperlink" Target="https://creativecommons.org/licenses/by-nc-sa/3.0/" TargetMode="External"/><Relationship Id="rId4" Type="http://schemas.openxmlformats.org/officeDocument/2006/relationships/hyperlink" Target="https://taliawhyte.com/2016/11/23/whats-in-a-name-indigenous-peop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4BF56-924F-C041-912B-0BAEE1BB3A52}"/>
              </a:ext>
            </a:extLst>
          </p:cNvPr>
          <p:cNvSpPr>
            <a:spLocks noGrp="1"/>
          </p:cNvSpPr>
          <p:nvPr>
            <p:ph type="title"/>
          </p:nvPr>
        </p:nvSpPr>
        <p:spPr>
          <a:xfrm>
            <a:off x="969291" y="551535"/>
            <a:ext cx="9921448" cy="2877465"/>
          </a:xfrm>
        </p:spPr>
        <p:txBody>
          <a:bodyPr anchor="t">
            <a:normAutofit fontScale="90000"/>
          </a:bodyPr>
          <a:lstStyle/>
          <a:p>
            <a:r>
              <a:rPr lang="en-US" sz="6100" dirty="0"/>
              <a:t>SPA SPARKS Session: Why Accurate Sponsor, Prime Sponsor, and Activity Type Data Matter: </a:t>
            </a:r>
            <a:r>
              <a:rPr lang="en-US" sz="4400" dirty="0"/>
              <a:t>Ensuring precise data for reliable reporting</a:t>
            </a:r>
            <a:br>
              <a:rPr lang="en-US" sz="3600" dirty="0"/>
            </a:br>
            <a:br>
              <a:rPr lang="en-US" sz="3600" dirty="0"/>
            </a:br>
            <a:r>
              <a:rPr lang="en-US" sz="3600" dirty="0"/>
              <a:t>May 19, 2026 </a:t>
            </a:r>
            <a:br>
              <a:rPr lang="en-US" sz="3600" dirty="0"/>
            </a:br>
            <a:r>
              <a:rPr lang="en-US" sz="3600" dirty="0"/>
              <a:t>9:00am</a:t>
            </a:r>
            <a:br>
              <a:rPr lang="en-US" sz="6600" dirty="0"/>
            </a:br>
            <a:endParaRPr lang="en-US" sz="6100" dirty="0"/>
          </a:p>
        </p:txBody>
      </p:sp>
      <p:sp>
        <p:nvSpPr>
          <p:cNvPr id="3" name="Subtitle 2">
            <a:extLst>
              <a:ext uri="{FF2B5EF4-FFF2-40B4-BE49-F238E27FC236}">
                <a16:creationId xmlns:a16="http://schemas.microsoft.com/office/drawing/2014/main" id="{9D011788-355A-5344-B14A-B25B8611EEC9}"/>
              </a:ext>
            </a:extLst>
          </p:cNvPr>
          <p:cNvSpPr>
            <a:spLocks noGrp="1"/>
          </p:cNvSpPr>
          <p:nvPr>
            <p:ph type="subTitle" idx="1"/>
          </p:nvPr>
        </p:nvSpPr>
        <p:spPr>
          <a:xfrm>
            <a:off x="699659" y="3739662"/>
            <a:ext cx="5396340" cy="1985278"/>
          </a:xfrm>
        </p:spPr>
        <p:txBody>
          <a:bodyPr anchor="b">
            <a:normAutofit fontScale="92500" lnSpcReduction="10000"/>
          </a:bodyPr>
          <a:lstStyle/>
          <a:p>
            <a:r>
              <a:rPr lang="en-US" b="1" dirty="0"/>
              <a:t>Laura O. Scarantino, MSF</a:t>
            </a:r>
            <a:endParaRPr lang="en-US" dirty="0"/>
          </a:p>
          <a:p>
            <a:r>
              <a:rPr lang="en-US" dirty="0"/>
              <a:t>Assistant Vice President</a:t>
            </a:r>
          </a:p>
          <a:p>
            <a:r>
              <a:rPr lang="en-US" dirty="0"/>
              <a:t>Sponsored Projects Accounting &amp; Compliance (SPAC)</a:t>
            </a:r>
          </a:p>
          <a:p>
            <a:endParaRPr lang="en-US" i="1" dirty="0"/>
          </a:p>
          <a:p>
            <a:r>
              <a:rPr lang="en-US" b="1" dirty="0"/>
              <a:t>Jill A. Frankenfield</a:t>
            </a:r>
          </a:p>
          <a:p>
            <a:r>
              <a:rPr lang="en-US" dirty="0"/>
              <a:t>Associate Vice President</a:t>
            </a:r>
          </a:p>
          <a:p>
            <a:r>
              <a:rPr lang="en-US" dirty="0"/>
              <a:t>Sponsored Programs Administration (SPA)</a:t>
            </a:r>
          </a:p>
        </p:txBody>
      </p:sp>
    </p:spTree>
    <p:extLst>
      <p:ext uri="{BB962C8B-B14F-4D97-AF65-F5344CB8AC3E}">
        <p14:creationId xmlns:p14="http://schemas.microsoft.com/office/powerpoint/2010/main" val="304078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6C75-FFBB-559F-910C-524AEF25497E}"/>
              </a:ext>
            </a:extLst>
          </p:cNvPr>
          <p:cNvSpPr>
            <a:spLocks noGrp="1"/>
          </p:cNvSpPr>
          <p:nvPr>
            <p:ph type="title"/>
          </p:nvPr>
        </p:nvSpPr>
        <p:spPr>
          <a:xfrm>
            <a:off x="700790" y="2880794"/>
            <a:ext cx="7813623" cy="3702571"/>
          </a:xfrm>
        </p:spPr>
        <p:txBody>
          <a:bodyPr anchor="b">
            <a:normAutofit/>
          </a:bodyPr>
          <a:lstStyle/>
          <a:p>
            <a:r>
              <a:rPr lang="en-US" dirty="0"/>
              <a:t>Context: Sponsored Programs Data and Reporting</a:t>
            </a:r>
          </a:p>
        </p:txBody>
      </p:sp>
    </p:spTree>
    <p:extLst>
      <p:ext uri="{BB962C8B-B14F-4D97-AF65-F5344CB8AC3E}">
        <p14:creationId xmlns:p14="http://schemas.microsoft.com/office/powerpoint/2010/main" val="279553238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A9462-D6ED-B864-23BA-2BA22508EDFB}"/>
              </a:ext>
            </a:extLst>
          </p:cNvPr>
          <p:cNvSpPr>
            <a:spLocks noGrp="1"/>
          </p:cNvSpPr>
          <p:nvPr>
            <p:ph type="title"/>
          </p:nvPr>
        </p:nvSpPr>
        <p:spPr>
          <a:xfrm>
            <a:off x="409374" y="549041"/>
            <a:ext cx="9893999" cy="1077379"/>
          </a:xfrm>
        </p:spPr>
        <p:txBody>
          <a:bodyPr anchor="b">
            <a:normAutofit/>
          </a:bodyPr>
          <a:lstStyle/>
          <a:p>
            <a:r>
              <a:rPr lang="en-US" sz="6000" dirty="0"/>
              <a:t>Institutional Reporting</a:t>
            </a:r>
          </a:p>
        </p:txBody>
      </p:sp>
      <p:pic>
        <p:nvPicPr>
          <p:cNvPr id="6" name="Picture Placeholder 5" descr="The Duty of Security Clearance Holders to Report Incidents - ClearanceJobs">
            <a:extLst>
              <a:ext uri="{FF2B5EF4-FFF2-40B4-BE49-F238E27FC236}">
                <a16:creationId xmlns:a16="http://schemas.microsoft.com/office/drawing/2014/main" id="{EA101285-2C77-B191-54A5-DCB298480ADD}"/>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9660" y="2661202"/>
            <a:ext cx="4421459" cy="2814994"/>
          </a:xfrm>
          <a:noFill/>
        </p:spPr>
      </p:pic>
      <p:sp>
        <p:nvSpPr>
          <p:cNvPr id="4" name="Content Placeholder 3">
            <a:extLst>
              <a:ext uri="{FF2B5EF4-FFF2-40B4-BE49-F238E27FC236}">
                <a16:creationId xmlns:a16="http://schemas.microsoft.com/office/drawing/2014/main" id="{EABE0BC7-AFB4-3DD8-E879-D08AA85A1650}"/>
              </a:ext>
            </a:extLst>
          </p:cNvPr>
          <p:cNvSpPr>
            <a:spLocks noGrp="1"/>
          </p:cNvSpPr>
          <p:nvPr>
            <p:ph sz="half" idx="2"/>
          </p:nvPr>
        </p:nvSpPr>
        <p:spPr>
          <a:xfrm>
            <a:off x="6096000" y="1032542"/>
            <a:ext cx="4811837" cy="5276417"/>
          </a:xfrm>
        </p:spPr>
        <p:txBody>
          <a:bodyPr>
            <a:normAutofit fontScale="92500"/>
          </a:bodyPr>
          <a:lstStyle/>
          <a:p>
            <a:pPr fontAlgn="base"/>
            <a:r>
              <a:rPr lang="en-US" sz="2800" dirty="0"/>
              <a:t>Feeds leadership dashboards and decision-making​</a:t>
            </a:r>
          </a:p>
          <a:p>
            <a:pPr fontAlgn="base"/>
            <a:r>
              <a:rPr lang="en-US" sz="2800" dirty="0"/>
              <a:t>Supports school/department performance metrics​</a:t>
            </a:r>
          </a:p>
          <a:p>
            <a:pPr fontAlgn="base"/>
            <a:r>
              <a:rPr lang="en-US" sz="2800" dirty="0"/>
              <a:t>Used in audits, compliance, and external reporting​</a:t>
            </a:r>
          </a:p>
          <a:p>
            <a:pPr fontAlgn="base"/>
            <a:r>
              <a:rPr lang="en-US" sz="2800" dirty="0"/>
              <a:t>Drives internal trust in data quality​</a:t>
            </a:r>
          </a:p>
          <a:p>
            <a:endParaRPr lang="en-US" dirty="0"/>
          </a:p>
        </p:txBody>
      </p:sp>
    </p:spTree>
    <p:extLst>
      <p:ext uri="{BB962C8B-B14F-4D97-AF65-F5344CB8AC3E}">
        <p14:creationId xmlns:p14="http://schemas.microsoft.com/office/powerpoint/2010/main" val="230006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7C40A-36FB-2889-1D29-697D82D6C200}"/>
              </a:ext>
            </a:extLst>
          </p:cNvPr>
          <p:cNvSpPr>
            <a:spLocks noGrp="1"/>
          </p:cNvSpPr>
          <p:nvPr>
            <p:ph type="title"/>
          </p:nvPr>
        </p:nvSpPr>
        <p:spPr>
          <a:xfrm>
            <a:off x="6492577" y="0"/>
            <a:ext cx="4777934" cy="1456511"/>
          </a:xfrm>
        </p:spPr>
        <p:txBody>
          <a:bodyPr anchor="b">
            <a:normAutofit/>
          </a:bodyPr>
          <a:lstStyle/>
          <a:p>
            <a:r>
              <a:rPr lang="en-US" dirty="0"/>
              <a:t>What the NSF HERD Survey Is and Why It Exists</a:t>
            </a:r>
          </a:p>
        </p:txBody>
      </p:sp>
      <p:pic>
        <p:nvPicPr>
          <p:cNvPr id="5" name="Content Placeholder 4" descr="Digest those facts and figures... literal interpretation of the business lunch.">
            <a:extLst>
              <a:ext uri="{FF2B5EF4-FFF2-40B4-BE49-F238E27FC236}">
                <a16:creationId xmlns:a16="http://schemas.microsoft.com/office/drawing/2014/main" id="{B4BE08CA-3F3B-4BEC-8118-1CE327B0E61F}"/>
              </a:ext>
            </a:extLst>
          </p:cNvPr>
          <p:cNvPicPr>
            <a:picLocks noGrp="1" noChangeAspect="1"/>
          </p:cNvPicPr>
          <p:nvPr>
            <p:ph type="pic" sz="quarter" idx="13"/>
          </p:nvPr>
        </p:nvPicPr>
        <p:blipFill>
          <a:blip r:embed="rId3"/>
          <a:srcRect l="24653" r="21192" b="-2"/>
          <a:stretch>
            <a:fillRect/>
          </a:stretch>
        </p:blipFill>
        <p:spPr>
          <a:xfrm>
            <a:off x="20" y="-2"/>
            <a:ext cx="5563872" cy="6857999"/>
          </a:xfrm>
          <a:noFill/>
        </p:spPr>
      </p:pic>
      <p:sp>
        <p:nvSpPr>
          <p:cNvPr id="4" name="Content Placeholder 3">
            <a:extLst>
              <a:ext uri="{FF2B5EF4-FFF2-40B4-BE49-F238E27FC236}">
                <a16:creationId xmlns:a16="http://schemas.microsoft.com/office/drawing/2014/main" id="{7C40BD03-37D6-DB05-AD23-F0DD2940DAF7}"/>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57568" y="1456511"/>
            <a:ext cx="6234412" cy="4626574"/>
          </a:xfrm>
        </p:spPr>
        <p:txBody>
          <a:bodyPr>
            <a:noAutofit/>
          </a:bodyPr>
          <a:lstStyle/>
          <a:p>
            <a:pPr marL="0" indent="0">
              <a:lnSpc>
                <a:spcPct val="110000"/>
              </a:lnSpc>
              <a:spcBef>
                <a:spcPts val="2500"/>
              </a:spcBef>
              <a:buFont typeface="Arial" panose="020B0604020202020204" pitchFamily="34" charset="0"/>
              <a:buNone/>
            </a:pPr>
            <a:r>
              <a:rPr lang="en-US" sz="1800" b="1" dirty="0"/>
              <a:t>Survey Purpose and Coverage</a:t>
            </a:r>
          </a:p>
          <a:p>
            <a:pPr marL="0" lvl="1" indent="0">
              <a:lnSpc>
                <a:spcPct val="110000"/>
              </a:lnSpc>
              <a:buFont typeface="Arial" panose="020B0604020202020204" pitchFamily="34" charset="0"/>
              <a:buNone/>
            </a:pPr>
            <a:r>
              <a:rPr lang="en-US" sz="1800" dirty="0"/>
              <a:t>HERD Survey tracks R&amp;D expenditures in U.S. colleges with over $150,000 in research spending annually.</a:t>
            </a:r>
          </a:p>
          <a:p>
            <a:pPr marL="0" indent="0">
              <a:lnSpc>
                <a:spcPct val="110000"/>
              </a:lnSpc>
              <a:spcBef>
                <a:spcPts val="2500"/>
              </a:spcBef>
              <a:buFont typeface="Arial" panose="020B0604020202020204" pitchFamily="34" charset="0"/>
              <a:buNone/>
            </a:pPr>
            <a:r>
              <a:rPr lang="en-US" sz="1800" b="1" dirty="0"/>
              <a:t>Data Usage and Stakeholders</a:t>
            </a:r>
          </a:p>
          <a:p>
            <a:pPr marL="0" lvl="1" indent="0">
              <a:lnSpc>
                <a:spcPct val="110000"/>
              </a:lnSpc>
              <a:buFont typeface="Arial" panose="020B0604020202020204" pitchFamily="34" charset="0"/>
              <a:buNone/>
            </a:pPr>
            <a:r>
              <a:rPr lang="en-US" sz="1800" dirty="0"/>
              <a:t>Federal agencies, governments, and institutions use HERD data for policy making and benchmarking.</a:t>
            </a:r>
          </a:p>
          <a:p>
            <a:pPr marL="0" indent="0">
              <a:lnSpc>
                <a:spcPct val="110000"/>
              </a:lnSpc>
              <a:spcBef>
                <a:spcPts val="2500"/>
              </a:spcBef>
              <a:buFont typeface="Arial" panose="020B0604020202020204" pitchFamily="34" charset="0"/>
              <a:buNone/>
            </a:pPr>
            <a:r>
              <a:rPr lang="en-US" sz="1800" b="1" dirty="0"/>
              <a:t>Importance of Accuracy</a:t>
            </a:r>
          </a:p>
          <a:p>
            <a:pPr marL="0" lvl="1" indent="0">
              <a:lnSpc>
                <a:spcPct val="110000"/>
              </a:lnSpc>
              <a:buFont typeface="Arial" panose="020B0604020202020204" pitchFamily="34" charset="0"/>
              <a:buNone/>
            </a:pPr>
            <a:r>
              <a:rPr lang="en-US" sz="1800" dirty="0"/>
              <a:t>Accurate classification of awards and expenditures ensures integrity of national research statistics.</a:t>
            </a:r>
          </a:p>
          <a:p>
            <a:pPr marL="0" indent="0">
              <a:lnSpc>
                <a:spcPct val="110000"/>
              </a:lnSpc>
              <a:spcBef>
                <a:spcPts val="2500"/>
              </a:spcBef>
              <a:buFont typeface="Arial" panose="020B0604020202020204" pitchFamily="34" charset="0"/>
              <a:buNone/>
            </a:pPr>
            <a:r>
              <a:rPr lang="en-US" sz="1800" b="1" dirty="0"/>
              <a:t>Survey Participation and Impact</a:t>
            </a:r>
          </a:p>
          <a:p>
            <a:pPr marL="0" lvl="1" indent="0">
              <a:lnSpc>
                <a:spcPct val="110000"/>
              </a:lnSpc>
              <a:buFont typeface="Arial" panose="020B0604020202020204" pitchFamily="34" charset="0"/>
              <a:buNone/>
            </a:pPr>
            <a:r>
              <a:rPr lang="en-US" sz="1800" dirty="0"/>
              <a:t>High response rates reflect survey importance in supporting research growth and strategic investments.</a:t>
            </a:r>
          </a:p>
        </p:txBody>
      </p:sp>
    </p:spTree>
    <p:extLst>
      <p:ext uri="{BB962C8B-B14F-4D97-AF65-F5344CB8AC3E}">
        <p14:creationId xmlns:p14="http://schemas.microsoft.com/office/powerpoint/2010/main" val="355935923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2E55-6E44-F26E-659C-2E42F576F0CB}"/>
              </a:ext>
            </a:extLst>
          </p:cNvPr>
          <p:cNvSpPr>
            <a:spLocks noGrp="1"/>
          </p:cNvSpPr>
          <p:nvPr>
            <p:ph type="title"/>
          </p:nvPr>
        </p:nvSpPr>
        <p:spPr>
          <a:xfrm>
            <a:off x="699660" y="549041"/>
            <a:ext cx="9893999" cy="1077379"/>
          </a:xfrm>
        </p:spPr>
        <p:txBody>
          <a:bodyPr anchor="b">
            <a:normAutofit/>
          </a:bodyPr>
          <a:lstStyle/>
          <a:p>
            <a:r>
              <a:rPr lang="en-US"/>
              <a:t>How HERD Data Are Used by Institutions and Policymakers</a:t>
            </a:r>
          </a:p>
        </p:txBody>
      </p:sp>
      <p:pic>
        <p:nvPicPr>
          <p:cNvPr id="5" name="Content Placeholder 4" descr="3d illustration">
            <a:extLst>
              <a:ext uri="{FF2B5EF4-FFF2-40B4-BE49-F238E27FC236}">
                <a16:creationId xmlns:a16="http://schemas.microsoft.com/office/drawing/2014/main" id="{27E201F8-47D9-4B9A-BA20-3CB5DC0029C8}"/>
              </a:ext>
            </a:extLst>
          </p:cNvPr>
          <p:cNvPicPr>
            <a:picLocks noGrp="1" noChangeAspect="1"/>
          </p:cNvPicPr>
          <p:nvPr>
            <p:ph sz="half" idx="1"/>
          </p:nvPr>
        </p:nvPicPr>
        <p:blipFill>
          <a:blip r:embed="rId3"/>
          <a:stretch>
            <a:fillRect/>
          </a:stretch>
        </p:blipFill>
        <p:spPr>
          <a:xfrm>
            <a:off x="788271" y="1946581"/>
            <a:ext cx="4244236" cy="4244236"/>
          </a:xfrm>
        </p:spPr>
      </p:pic>
      <p:sp>
        <p:nvSpPr>
          <p:cNvPr id="4" name="Content Placeholder 3">
            <a:extLst>
              <a:ext uri="{FF2B5EF4-FFF2-40B4-BE49-F238E27FC236}">
                <a16:creationId xmlns:a16="http://schemas.microsoft.com/office/drawing/2014/main" id="{62CAE6E3-5692-E2B4-B74D-30A00255EFD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59791" y="1626420"/>
            <a:ext cx="6654018" cy="4244236"/>
          </a:xfrm>
        </p:spPr>
        <p:txBody>
          <a:bodyPr>
            <a:noAutofit/>
          </a:bodyPr>
          <a:lstStyle/>
          <a:p>
            <a:pPr marL="0" indent="0">
              <a:lnSpc>
                <a:spcPct val="110000"/>
              </a:lnSpc>
              <a:spcBef>
                <a:spcPts val="2500"/>
              </a:spcBef>
              <a:buFont typeface="Arial" panose="020B0604020202020204" pitchFamily="34" charset="0"/>
              <a:buNone/>
            </a:pPr>
            <a:r>
              <a:rPr lang="en-US" sz="1800" b="1" dirty="0"/>
              <a:t>National Policy Impact</a:t>
            </a:r>
          </a:p>
          <a:p>
            <a:pPr marL="0" lvl="1" indent="0">
              <a:lnSpc>
                <a:spcPct val="110000"/>
              </a:lnSpc>
              <a:buFont typeface="Arial" panose="020B0604020202020204" pitchFamily="34" charset="0"/>
              <a:buNone/>
            </a:pPr>
            <a:r>
              <a:rPr lang="en-US" sz="1800" dirty="0"/>
              <a:t>Policymakers use HERD data to identify funding trends and prioritize research investments at the national level.</a:t>
            </a:r>
          </a:p>
          <a:p>
            <a:pPr marL="0" indent="0">
              <a:lnSpc>
                <a:spcPct val="110000"/>
              </a:lnSpc>
              <a:spcBef>
                <a:spcPts val="2500"/>
              </a:spcBef>
              <a:buFont typeface="Arial" panose="020B0604020202020204" pitchFamily="34" charset="0"/>
              <a:buNone/>
            </a:pPr>
            <a:r>
              <a:rPr lang="en-US" sz="1800" b="1" dirty="0"/>
              <a:t>Institutional Benchmarking</a:t>
            </a:r>
          </a:p>
          <a:p>
            <a:pPr marL="0" lvl="1" indent="0">
              <a:lnSpc>
                <a:spcPct val="110000"/>
              </a:lnSpc>
              <a:buFont typeface="Arial" panose="020B0604020202020204" pitchFamily="34" charset="0"/>
              <a:buNone/>
            </a:pPr>
            <a:r>
              <a:rPr lang="en-US" sz="1800" dirty="0"/>
              <a:t>Universities rely on HERD data for benchmarking research expenditures and guiding strategic planning and recruitment.</a:t>
            </a:r>
          </a:p>
          <a:p>
            <a:pPr marL="0" indent="0">
              <a:lnSpc>
                <a:spcPct val="110000"/>
              </a:lnSpc>
              <a:spcBef>
                <a:spcPts val="2500"/>
              </a:spcBef>
              <a:buFont typeface="Arial" panose="020B0604020202020204" pitchFamily="34" charset="0"/>
              <a:buNone/>
            </a:pPr>
            <a:r>
              <a:rPr lang="en-US" sz="1800" b="1" dirty="0"/>
              <a:t>Leadership Decision Support</a:t>
            </a:r>
          </a:p>
          <a:p>
            <a:pPr marL="0" lvl="1" indent="0">
              <a:lnSpc>
                <a:spcPct val="110000"/>
              </a:lnSpc>
              <a:buFont typeface="Arial" panose="020B0604020202020204" pitchFamily="34" charset="0"/>
              <a:buNone/>
            </a:pPr>
            <a:r>
              <a:rPr lang="en-US" sz="1800" dirty="0"/>
              <a:t>Senior leaders use HERD data to assess funding balance, research growth, and institutional goal progress.</a:t>
            </a:r>
          </a:p>
          <a:p>
            <a:pPr marL="0" indent="0">
              <a:lnSpc>
                <a:spcPct val="110000"/>
              </a:lnSpc>
              <a:spcBef>
                <a:spcPts val="2500"/>
              </a:spcBef>
              <a:buFont typeface="Arial" panose="020B0604020202020204" pitchFamily="34" charset="0"/>
              <a:buNone/>
            </a:pPr>
            <a:r>
              <a:rPr lang="en-US" sz="1800" b="1" dirty="0"/>
              <a:t>Historical Research Insights</a:t>
            </a:r>
          </a:p>
          <a:p>
            <a:pPr marL="0" lvl="1" indent="0">
              <a:lnSpc>
                <a:spcPct val="110000"/>
              </a:lnSpc>
              <a:buFont typeface="Arial" panose="020B0604020202020204" pitchFamily="34" charset="0"/>
              <a:buNone/>
            </a:pPr>
            <a:r>
              <a:rPr lang="en-US" sz="1800" dirty="0"/>
              <a:t>HERD data create a historical record informing long-term research policy and investment decisions.</a:t>
            </a:r>
          </a:p>
        </p:txBody>
      </p:sp>
    </p:spTree>
    <p:extLst>
      <p:ext uri="{BB962C8B-B14F-4D97-AF65-F5344CB8AC3E}">
        <p14:creationId xmlns:p14="http://schemas.microsoft.com/office/powerpoint/2010/main" val="208225520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584E-FC98-22D5-BEF6-3BC950A32ACC}"/>
              </a:ext>
            </a:extLst>
          </p:cNvPr>
          <p:cNvSpPr>
            <a:spLocks noGrp="1"/>
          </p:cNvSpPr>
          <p:nvPr>
            <p:ph type="title"/>
          </p:nvPr>
        </p:nvSpPr>
        <p:spPr>
          <a:xfrm>
            <a:off x="700790" y="-240430"/>
            <a:ext cx="5395210" cy="1774821"/>
          </a:xfrm>
        </p:spPr>
        <p:txBody>
          <a:bodyPr anchor="b">
            <a:normAutofit/>
          </a:bodyPr>
          <a:lstStyle/>
          <a:p>
            <a:r>
              <a:rPr lang="en-US" dirty="0"/>
              <a:t>Where HERD Reporting Data Originate Within Universities</a:t>
            </a:r>
          </a:p>
        </p:txBody>
      </p:sp>
      <p:sp>
        <p:nvSpPr>
          <p:cNvPr id="4" name="Content Placeholder 3">
            <a:extLst>
              <a:ext uri="{FF2B5EF4-FFF2-40B4-BE49-F238E27FC236}">
                <a16:creationId xmlns:a16="http://schemas.microsoft.com/office/drawing/2014/main" id="{15F932D7-B82A-5923-3473-D2976ABE80A7}"/>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67286" y="1534391"/>
            <a:ext cx="6316394" cy="4365204"/>
          </a:xfrm>
        </p:spPr>
        <p:txBody>
          <a:bodyPr>
            <a:noAutofit/>
          </a:bodyPr>
          <a:lstStyle/>
          <a:p>
            <a:pPr marL="0" indent="0">
              <a:lnSpc>
                <a:spcPct val="110000"/>
              </a:lnSpc>
              <a:spcBef>
                <a:spcPts val="2500"/>
              </a:spcBef>
              <a:buFont typeface="Arial" panose="020B0604020202020204" pitchFamily="34" charset="0"/>
              <a:buNone/>
            </a:pPr>
            <a:r>
              <a:rPr lang="en-US" sz="1800" b="1" dirty="0"/>
              <a:t>Data Sources for HERD</a:t>
            </a:r>
          </a:p>
          <a:p>
            <a:pPr marL="0" lvl="1" indent="0">
              <a:lnSpc>
                <a:spcPct val="110000"/>
              </a:lnSpc>
              <a:buFont typeface="Arial" panose="020B0604020202020204" pitchFamily="34" charset="0"/>
              <a:buNone/>
            </a:pPr>
            <a:r>
              <a:rPr lang="en-US" sz="1800" dirty="0"/>
              <a:t>HERD reporting aggregates data from proposal routing, award management, and financial systems within universities.</a:t>
            </a:r>
          </a:p>
          <a:p>
            <a:pPr marL="0" indent="0">
              <a:lnSpc>
                <a:spcPct val="110000"/>
              </a:lnSpc>
              <a:spcBef>
                <a:spcPts val="2500"/>
              </a:spcBef>
              <a:buFont typeface="Arial" panose="020B0604020202020204" pitchFamily="34" charset="0"/>
              <a:buNone/>
            </a:pPr>
            <a:r>
              <a:rPr lang="en-US" sz="1800" b="1" dirty="0"/>
              <a:t>Role of Department Administrators</a:t>
            </a:r>
          </a:p>
          <a:p>
            <a:pPr marL="0" lvl="1" indent="0">
              <a:lnSpc>
                <a:spcPct val="110000"/>
              </a:lnSpc>
              <a:buFont typeface="Arial" panose="020B0604020202020204" pitchFamily="34" charset="0"/>
              <a:buNone/>
            </a:pPr>
            <a:r>
              <a:rPr lang="en-US" sz="1800" dirty="0"/>
              <a:t>Department administrators enter or verify sponsor and activity type data early, impacting downstream accuracy.</a:t>
            </a:r>
          </a:p>
          <a:p>
            <a:pPr marL="0" indent="0">
              <a:lnSpc>
                <a:spcPct val="110000"/>
              </a:lnSpc>
              <a:spcBef>
                <a:spcPts val="2500"/>
              </a:spcBef>
              <a:buFont typeface="Arial" panose="020B0604020202020204" pitchFamily="34" charset="0"/>
              <a:buNone/>
            </a:pPr>
            <a:r>
              <a:rPr lang="en-US" sz="1800" b="1" dirty="0"/>
              <a:t>Impact of Classification Errors</a:t>
            </a:r>
          </a:p>
          <a:p>
            <a:pPr marL="0" lvl="1" indent="0">
              <a:lnSpc>
                <a:spcPct val="110000"/>
              </a:lnSpc>
              <a:buFont typeface="Arial" panose="020B0604020202020204" pitchFamily="34" charset="0"/>
              <a:buNone/>
            </a:pPr>
            <a:r>
              <a:rPr lang="en-US" sz="1800" dirty="0"/>
              <a:t>Incorrect labeling of awards can exclude expenditures or understate federal research totals in HERD reports.</a:t>
            </a:r>
          </a:p>
          <a:p>
            <a:pPr marL="0" indent="0">
              <a:lnSpc>
                <a:spcPct val="110000"/>
              </a:lnSpc>
              <a:spcBef>
                <a:spcPts val="2500"/>
              </a:spcBef>
              <a:buFont typeface="Arial" panose="020B0604020202020204" pitchFamily="34" charset="0"/>
              <a:buNone/>
            </a:pPr>
            <a:r>
              <a:rPr lang="en-US" sz="1800" b="1" dirty="0"/>
              <a:t>Significance of Early Accuracy</a:t>
            </a:r>
          </a:p>
          <a:p>
            <a:pPr marL="0" lvl="1" indent="0">
              <a:lnSpc>
                <a:spcPct val="110000"/>
              </a:lnSpc>
              <a:buFont typeface="Arial" panose="020B0604020202020204" pitchFamily="34" charset="0"/>
              <a:buNone/>
            </a:pPr>
            <a:r>
              <a:rPr lang="en-US" sz="1800" dirty="0"/>
              <a:t>Early accuracy in data entry prevents persistent errors and ensures reliable cumulative HERD reporting.</a:t>
            </a:r>
          </a:p>
        </p:txBody>
      </p:sp>
      <p:pic>
        <p:nvPicPr>
          <p:cNvPr id="5" name="Content Placeholder 4" descr="Female drawing flow chart">
            <a:extLst>
              <a:ext uri="{FF2B5EF4-FFF2-40B4-BE49-F238E27FC236}">
                <a16:creationId xmlns:a16="http://schemas.microsoft.com/office/drawing/2014/main" id="{7D316380-C3E9-4BD6-9C5C-C0DE3B252F71}"/>
              </a:ext>
            </a:extLst>
          </p:cNvPr>
          <p:cNvPicPr>
            <a:picLocks noGrp="1" noChangeAspect="1"/>
          </p:cNvPicPr>
          <p:nvPr>
            <p:ph type="pic" sz="quarter" idx="13"/>
          </p:nvPr>
        </p:nvPicPr>
        <p:blipFill>
          <a:blip r:embed="rId3"/>
          <a:srcRect l="16485" r="20850" b="2"/>
          <a:stretch>
            <a:fillRect/>
          </a:stretch>
        </p:blipFill>
        <p:spPr>
          <a:xfrm>
            <a:off x="6958375" y="646981"/>
            <a:ext cx="4966339" cy="5190977"/>
          </a:xfrm>
          <a:noFill/>
        </p:spPr>
      </p:pic>
    </p:spTree>
    <p:extLst>
      <p:ext uri="{BB962C8B-B14F-4D97-AF65-F5344CB8AC3E}">
        <p14:creationId xmlns:p14="http://schemas.microsoft.com/office/powerpoint/2010/main" val="87980524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3DEB-193F-C5F8-D32E-47AA64F468F3}"/>
              </a:ext>
            </a:extLst>
          </p:cNvPr>
          <p:cNvSpPr>
            <a:spLocks noGrp="1"/>
          </p:cNvSpPr>
          <p:nvPr>
            <p:ph type="title"/>
          </p:nvPr>
        </p:nvSpPr>
        <p:spPr>
          <a:xfrm>
            <a:off x="700790" y="2880794"/>
            <a:ext cx="7813623" cy="3702571"/>
          </a:xfrm>
        </p:spPr>
        <p:txBody>
          <a:bodyPr anchor="b">
            <a:normAutofit/>
          </a:bodyPr>
          <a:lstStyle/>
          <a:p>
            <a:r>
              <a:rPr lang="en-US"/>
              <a:t>Critical Data Elements: Sponsor, Prime Sponsor, and Activity Type</a:t>
            </a:r>
          </a:p>
        </p:txBody>
      </p:sp>
    </p:spTree>
    <p:extLst>
      <p:ext uri="{BB962C8B-B14F-4D97-AF65-F5344CB8AC3E}">
        <p14:creationId xmlns:p14="http://schemas.microsoft.com/office/powerpoint/2010/main" val="316289124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9185-CD83-DD64-17FE-6840BE69E875}"/>
              </a:ext>
            </a:extLst>
          </p:cNvPr>
          <p:cNvSpPr>
            <a:spLocks noGrp="1"/>
          </p:cNvSpPr>
          <p:nvPr>
            <p:ph type="title"/>
          </p:nvPr>
        </p:nvSpPr>
        <p:spPr>
          <a:xfrm>
            <a:off x="704088" y="345440"/>
            <a:ext cx="6472566" cy="1133246"/>
          </a:xfrm>
        </p:spPr>
        <p:txBody>
          <a:bodyPr anchor="b">
            <a:normAutofit/>
          </a:bodyPr>
          <a:lstStyle/>
          <a:p>
            <a:r>
              <a:rPr lang="en-US"/>
              <a:t>Understanding the Sponsor Field and Its Reporting Role</a:t>
            </a:r>
          </a:p>
        </p:txBody>
      </p:sp>
      <p:sp>
        <p:nvSpPr>
          <p:cNvPr id="4" name="Content Placeholder 3">
            <a:extLst>
              <a:ext uri="{FF2B5EF4-FFF2-40B4-BE49-F238E27FC236}">
                <a16:creationId xmlns:a16="http://schemas.microsoft.com/office/drawing/2014/main" id="{F47E41FB-0822-1E79-83BF-4D21630770F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3802" y="1433372"/>
            <a:ext cx="7206197" cy="5167756"/>
          </a:xfrm>
        </p:spPr>
        <p:txBody>
          <a:bodyPr>
            <a:noAutofit/>
          </a:bodyPr>
          <a:lstStyle/>
          <a:p>
            <a:pPr marL="0" indent="0">
              <a:spcBef>
                <a:spcPts val="2500"/>
              </a:spcBef>
              <a:buFont typeface="Arial" panose="020B0604020202020204" pitchFamily="34" charset="0"/>
              <a:buNone/>
            </a:pPr>
            <a:r>
              <a:rPr lang="en-US" sz="1800" b="1" dirty="0"/>
              <a:t>Definition of Sponsor Field</a:t>
            </a:r>
          </a:p>
          <a:p>
            <a:pPr marL="0" lvl="1" indent="0">
              <a:buFont typeface="Arial" panose="020B0604020202020204" pitchFamily="34" charset="0"/>
              <a:buNone/>
            </a:pPr>
            <a:r>
              <a:rPr lang="en-US" sz="1800" dirty="0"/>
              <a:t>The sponsor field identifies the entity issuing the award, such as government agencies or foundations.</a:t>
            </a:r>
          </a:p>
          <a:p>
            <a:pPr marL="0" indent="0">
              <a:spcBef>
                <a:spcPts val="2500"/>
              </a:spcBef>
              <a:buFont typeface="Arial" panose="020B0604020202020204" pitchFamily="34" charset="0"/>
              <a:buNone/>
            </a:pPr>
            <a:r>
              <a:rPr lang="en-US" sz="1800" b="1" dirty="0"/>
              <a:t>Importance for Reporting</a:t>
            </a:r>
          </a:p>
          <a:p>
            <a:pPr marL="0" lvl="1" indent="0">
              <a:buFont typeface="Arial" panose="020B0604020202020204" pitchFamily="34" charset="0"/>
              <a:buNone/>
            </a:pPr>
            <a:r>
              <a:rPr lang="en-US" sz="1800" dirty="0"/>
              <a:t>Sponsor data is crucial for billing, compliance, and funding source categorization in institutional reporting.</a:t>
            </a:r>
          </a:p>
          <a:p>
            <a:pPr marL="0" indent="0">
              <a:spcBef>
                <a:spcPts val="2500"/>
              </a:spcBef>
              <a:buFont typeface="Arial" panose="020B0604020202020204" pitchFamily="34" charset="0"/>
              <a:buNone/>
            </a:pPr>
            <a:r>
              <a:rPr lang="en-US" sz="1800" b="1" dirty="0"/>
              <a:t>Challenges with Flow-through money (subawards)</a:t>
            </a:r>
          </a:p>
          <a:p>
            <a:pPr marL="0" lvl="1" indent="0">
              <a:buFont typeface="Arial" panose="020B0604020202020204" pitchFamily="34" charset="0"/>
              <a:buNone/>
            </a:pPr>
            <a:r>
              <a:rPr lang="en-US" sz="1800" dirty="0"/>
              <a:t>Sponsor alone may not reveal true funding origin; subawards can complicate understanding of direct funding.</a:t>
            </a:r>
          </a:p>
          <a:p>
            <a:pPr marL="0" indent="0">
              <a:spcBef>
                <a:spcPts val="2500"/>
              </a:spcBef>
              <a:buFont typeface="Arial" panose="020B0604020202020204" pitchFamily="34" charset="0"/>
              <a:buNone/>
            </a:pPr>
            <a:r>
              <a:rPr lang="en-US" sz="1800" b="1" dirty="0"/>
              <a:t>Accuracy and Verification</a:t>
            </a:r>
          </a:p>
          <a:p>
            <a:pPr marL="0" lvl="1" indent="0">
              <a:buFont typeface="Arial" panose="020B0604020202020204" pitchFamily="34" charset="0"/>
              <a:buNone/>
            </a:pPr>
            <a:r>
              <a:rPr lang="en-US" sz="1800" dirty="0"/>
              <a:t>Verifying sponsor information reduces errors and supports clear records and compliance in research administration.</a:t>
            </a:r>
          </a:p>
        </p:txBody>
      </p:sp>
      <p:pic>
        <p:nvPicPr>
          <p:cNvPr id="5" name="Content Placeholder 4" descr="Scanning moving files">
            <a:extLst>
              <a:ext uri="{FF2B5EF4-FFF2-40B4-BE49-F238E27FC236}">
                <a16:creationId xmlns:a16="http://schemas.microsoft.com/office/drawing/2014/main" id="{4E3D04C0-FC85-4EC5-98D5-7C7B31D8B396}"/>
              </a:ext>
            </a:extLst>
          </p:cNvPr>
          <p:cNvPicPr>
            <a:picLocks noGrp="1" noChangeAspect="1"/>
          </p:cNvPicPr>
          <p:nvPr>
            <p:ph type="pic" sz="quarter" idx="13"/>
          </p:nvPr>
        </p:nvPicPr>
        <p:blipFill>
          <a:blip r:embed="rId3"/>
          <a:srcRect l="31759" r="19561"/>
          <a:stretch>
            <a:fillRect/>
          </a:stretch>
        </p:blipFill>
        <p:spPr>
          <a:xfrm>
            <a:off x="8044872" y="10"/>
            <a:ext cx="4147127" cy="6857990"/>
          </a:xfrm>
        </p:spPr>
      </p:pic>
    </p:spTree>
    <p:extLst>
      <p:ext uri="{BB962C8B-B14F-4D97-AF65-F5344CB8AC3E}">
        <p14:creationId xmlns:p14="http://schemas.microsoft.com/office/powerpoint/2010/main" val="11858153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9426-3D69-6723-8FB1-B3B367BD6CC5}"/>
              </a:ext>
            </a:extLst>
          </p:cNvPr>
          <p:cNvSpPr>
            <a:spLocks noGrp="1"/>
          </p:cNvSpPr>
          <p:nvPr>
            <p:ph type="title"/>
          </p:nvPr>
        </p:nvSpPr>
        <p:spPr/>
        <p:txBody>
          <a:bodyPr>
            <a:normAutofit/>
          </a:bodyPr>
          <a:lstStyle/>
          <a:p>
            <a:pPr algn="ctr"/>
            <a:r>
              <a:rPr lang="en-US" sz="6000" dirty="0"/>
              <a:t>Sponsors: Same Same but Different</a:t>
            </a:r>
          </a:p>
        </p:txBody>
      </p:sp>
      <p:pic>
        <p:nvPicPr>
          <p:cNvPr id="6" name="Content Placeholder 5" descr="Image of Google.org logo">
            <a:extLst>
              <a:ext uri="{FF2B5EF4-FFF2-40B4-BE49-F238E27FC236}">
                <a16:creationId xmlns:a16="http://schemas.microsoft.com/office/drawing/2014/main" id="{A6C80BF8-0CF6-5DDD-102F-BFA52F3A93C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99660" y="2567622"/>
            <a:ext cx="4933344" cy="1722755"/>
          </a:xfrm>
          <a:prstGeom prst="rect">
            <a:avLst/>
          </a:prstGeom>
        </p:spPr>
      </p:pic>
      <p:pic>
        <p:nvPicPr>
          <p:cNvPr id="8" name="Content Placeholder 7" descr="Image of Google logo (Google.com)">
            <a:extLst>
              <a:ext uri="{FF2B5EF4-FFF2-40B4-BE49-F238E27FC236}">
                <a16:creationId xmlns:a16="http://schemas.microsoft.com/office/drawing/2014/main" id="{DFFE39BB-610A-627F-A5F7-1CFEF2A1508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78220" y="2427213"/>
            <a:ext cx="4968437" cy="1863164"/>
          </a:xfrm>
          <a:prstGeom prst="rect">
            <a:avLst/>
          </a:prstGeom>
        </p:spPr>
      </p:pic>
      <p:sp>
        <p:nvSpPr>
          <p:cNvPr id="3" name="TextBox 2">
            <a:extLst>
              <a:ext uri="{FF2B5EF4-FFF2-40B4-BE49-F238E27FC236}">
                <a16:creationId xmlns:a16="http://schemas.microsoft.com/office/drawing/2014/main" id="{D333A64B-E7F8-C27E-1683-D904FE857B12}"/>
              </a:ext>
            </a:extLst>
          </p:cNvPr>
          <p:cNvSpPr txBox="1"/>
          <p:nvPr/>
        </p:nvSpPr>
        <p:spPr>
          <a:xfrm>
            <a:off x="899885" y="5210629"/>
            <a:ext cx="10755085" cy="923330"/>
          </a:xfrm>
          <a:prstGeom prst="rect">
            <a:avLst/>
          </a:prstGeom>
          <a:noFill/>
        </p:spPr>
        <p:txBody>
          <a:bodyPr wrap="square" rtlCol="0">
            <a:spAutoFit/>
          </a:bodyPr>
          <a:lstStyle/>
          <a:p>
            <a:r>
              <a:rPr lang="en-US" dirty="0"/>
              <a:t>If you don’t see the exact sponsor, please don’t pick the closest sponsor.  Please use the following link for instructions on how to request a sponsor be added to KR:  https://</a:t>
            </a:r>
            <a:r>
              <a:rPr lang="en-US" dirty="0" err="1"/>
              <a:t>www.umaryland.edu</a:t>
            </a:r>
            <a:r>
              <a:rPr lang="en-US" dirty="0"/>
              <a:t>/</a:t>
            </a:r>
            <a:r>
              <a:rPr lang="en-US" dirty="0" err="1"/>
              <a:t>kuali</a:t>
            </a:r>
            <a:r>
              <a:rPr lang="en-US" dirty="0"/>
              <a:t>/user-access-and-requests/address-request/</a:t>
            </a:r>
          </a:p>
        </p:txBody>
      </p:sp>
    </p:spTree>
    <p:extLst>
      <p:ext uri="{BB962C8B-B14F-4D97-AF65-F5344CB8AC3E}">
        <p14:creationId xmlns:p14="http://schemas.microsoft.com/office/powerpoint/2010/main" val="819774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8D65-6BD5-F1A9-4507-56F059E391EB}"/>
              </a:ext>
            </a:extLst>
          </p:cNvPr>
          <p:cNvSpPr>
            <a:spLocks noGrp="1"/>
          </p:cNvSpPr>
          <p:nvPr>
            <p:ph type="title"/>
          </p:nvPr>
        </p:nvSpPr>
        <p:spPr>
          <a:xfrm>
            <a:off x="289352" y="-139533"/>
            <a:ext cx="9893999" cy="1077379"/>
          </a:xfrm>
        </p:spPr>
        <p:txBody>
          <a:bodyPr/>
          <a:lstStyle/>
          <a:p>
            <a:r>
              <a:rPr lang="en-US" dirty="0"/>
              <a:t>Searching Tips in Kuali Research</a:t>
            </a:r>
          </a:p>
        </p:txBody>
      </p:sp>
      <p:pic>
        <p:nvPicPr>
          <p:cNvPr id="10" name="Picture 9" descr="Screenshot from Kuali Research of Sponsor Lookup window">
            <a:extLst>
              <a:ext uri="{FF2B5EF4-FFF2-40B4-BE49-F238E27FC236}">
                <a16:creationId xmlns:a16="http://schemas.microsoft.com/office/drawing/2014/main" id="{502FB832-1501-E6C8-A510-76B600F0E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284" y="1165266"/>
            <a:ext cx="8640115" cy="5321587"/>
          </a:xfrm>
          <a:prstGeom prst="rect">
            <a:avLst/>
          </a:prstGeom>
        </p:spPr>
      </p:pic>
    </p:spTree>
    <p:extLst>
      <p:ext uri="{BB962C8B-B14F-4D97-AF65-F5344CB8AC3E}">
        <p14:creationId xmlns:p14="http://schemas.microsoft.com/office/powerpoint/2010/main" val="322796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AACEA-3140-90B1-844F-FE890D525398}"/>
              </a:ext>
            </a:extLst>
          </p:cNvPr>
          <p:cNvSpPr>
            <a:spLocks noGrp="1"/>
          </p:cNvSpPr>
          <p:nvPr>
            <p:ph type="title"/>
          </p:nvPr>
        </p:nvSpPr>
        <p:spPr/>
        <p:txBody>
          <a:bodyPr/>
          <a:lstStyle/>
          <a:p>
            <a:r>
              <a:rPr lang="en-US" dirty="0"/>
              <a:t>Searching Tips in Kuali Research (continued)</a:t>
            </a:r>
          </a:p>
        </p:txBody>
      </p:sp>
      <p:pic>
        <p:nvPicPr>
          <p:cNvPr id="6" name="Content Placeholder 5" descr="Screenshot from KR of a Sponsor Lookup example nothing the differences between Miltenyi Biotec dba Lentigen Technology (a Maryland company) and Miltenyi Biomedicine GmbH (a foreign company).">
            <a:extLst>
              <a:ext uri="{FF2B5EF4-FFF2-40B4-BE49-F238E27FC236}">
                <a16:creationId xmlns:a16="http://schemas.microsoft.com/office/drawing/2014/main" id="{9277F50F-3D57-B422-1DDF-54C4335A6DC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46273" y="3841826"/>
            <a:ext cx="9216156" cy="2558973"/>
          </a:xfrm>
          <a:prstGeom prst="rect">
            <a:avLst/>
          </a:prstGeom>
        </p:spPr>
      </p:pic>
      <p:sp>
        <p:nvSpPr>
          <p:cNvPr id="4" name="Content Placeholder 3">
            <a:extLst>
              <a:ext uri="{FF2B5EF4-FFF2-40B4-BE49-F238E27FC236}">
                <a16:creationId xmlns:a16="http://schemas.microsoft.com/office/drawing/2014/main" id="{C9BD0453-ECD5-D0D3-E8CE-5472A8097294}"/>
              </a:ext>
            </a:extLst>
          </p:cNvPr>
          <p:cNvSpPr>
            <a:spLocks noGrp="1"/>
          </p:cNvSpPr>
          <p:nvPr>
            <p:ph sz="half" idx="2"/>
          </p:nvPr>
        </p:nvSpPr>
        <p:spPr>
          <a:xfrm>
            <a:off x="699660" y="1729704"/>
            <a:ext cx="11359662" cy="1699296"/>
          </a:xfrm>
        </p:spPr>
        <p:txBody>
          <a:bodyPr>
            <a:normAutofit fontScale="62500" lnSpcReduction="20000"/>
          </a:bodyPr>
          <a:lstStyle/>
          <a:p>
            <a:pPr marL="457200" lvl="1" indent="0">
              <a:buNone/>
            </a:pPr>
            <a:r>
              <a:rPr lang="en-US" sz="2400" dirty="0"/>
              <a:t>Do Use </a:t>
            </a:r>
            <a:r>
              <a:rPr lang="en-US" sz="4500" b="1" dirty="0"/>
              <a:t>*</a:t>
            </a:r>
            <a:r>
              <a:rPr lang="en-US" sz="2400" dirty="0"/>
              <a:t> asterisk </a:t>
            </a:r>
            <a:r>
              <a:rPr lang="en-US" sz="4500" b="1" dirty="0"/>
              <a:t>*</a:t>
            </a:r>
            <a:r>
              <a:rPr lang="en-US" sz="2400" dirty="0"/>
              <a:t> before/after search term</a:t>
            </a:r>
          </a:p>
          <a:p>
            <a:pPr marL="457200" lvl="1" indent="0">
              <a:buNone/>
            </a:pPr>
            <a:r>
              <a:rPr lang="en-US" sz="2400" dirty="0"/>
              <a:t>Don’t search on entire name</a:t>
            </a:r>
          </a:p>
          <a:p>
            <a:pPr marL="457200" lvl="1" indent="0">
              <a:buNone/>
            </a:pPr>
            <a:r>
              <a:rPr lang="en-US" sz="2400" dirty="0"/>
              <a:t>Do look at all the info (state, type, etc.) to make an informed choice</a:t>
            </a:r>
          </a:p>
          <a:p>
            <a:pPr marL="457200" lvl="1" indent="0">
              <a:buNone/>
            </a:pPr>
            <a:r>
              <a:rPr lang="en-US" sz="2400" dirty="0"/>
              <a:t>Don’t just take the closest match and don’t use a sponsor marked *Do Not Use*</a:t>
            </a:r>
          </a:p>
          <a:p>
            <a:pPr marL="457200" lvl="1" indent="0">
              <a:buNone/>
            </a:pPr>
            <a:r>
              <a:rPr lang="en-US" sz="2400" dirty="0"/>
              <a:t>More tips: </a:t>
            </a:r>
            <a:r>
              <a:rPr lang="en-US" sz="2400" dirty="0">
                <a:hlinkClick r:id="rId3"/>
              </a:rPr>
              <a:t>https://www.umaryland.edu/kuali/user-resources-and-help/searches/</a:t>
            </a:r>
            <a:endParaRPr lang="en-US" sz="2400" dirty="0"/>
          </a:p>
          <a:p>
            <a:pPr marL="457200" lvl="1" indent="0">
              <a:buNone/>
            </a:pPr>
            <a:endParaRPr lang="en-US" sz="2400" dirty="0"/>
          </a:p>
          <a:p>
            <a:pPr marL="457200" lvl="1" indent="0">
              <a:buNone/>
            </a:pPr>
            <a:endParaRPr lang="en-US" dirty="0"/>
          </a:p>
          <a:p>
            <a:pPr lvl="1"/>
            <a:endParaRPr lang="en-US" dirty="0"/>
          </a:p>
        </p:txBody>
      </p:sp>
    </p:spTree>
    <p:extLst>
      <p:ext uri="{BB962C8B-B14F-4D97-AF65-F5344CB8AC3E}">
        <p14:creationId xmlns:p14="http://schemas.microsoft.com/office/powerpoint/2010/main" val="1260318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7F49-CFBB-0DF4-2D3F-86B101CA88C5}"/>
              </a:ext>
            </a:extLst>
          </p:cNvPr>
          <p:cNvSpPr>
            <a:spLocks noGrp="1"/>
          </p:cNvSpPr>
          <p:nvPr>
            <p:ph type="title"/>
          </p:nvPr>
        </p:nvSpPr>
        <p:spPr>
          <a:xfrm>
            <a:off x="1149000" y="254000"/>
            <a:ext cx="9893999" cy="1077379"/>
          </a:xfrm>
        </p:spPr>
        <p:txBody>
          <a:bodyPr anchor="b">
            <a:normAutofit/>
          </a:bodyPr>
          <a:lstStyle/>
          <a:p>
            <a:r>
              <a:rPr lang="en-US" dirty="0"/>
              <a:t>Prime Sponsor: Identifying the True Source of Funds</a:t>
            </a:r>
          </a:p>
        </p:txBody>
      </p:sp>
      <p:sp>
        <p:nvSpPr>
          <p:cNvPr id="4" name="Content Placeholder 3">
            <a:extLst>
              <a:ext uri="{FF2B5EF4-FFF2-40B4-BE49-F238E27FC236}">
                <a16:creationId xmlns:a16="http://schemas.microsoft.com/office/drawing/2014/main" id="{956EF1CA-48CA-CB98-9FC3-8C6D8E8C1FC9}"/>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90285" y="1331379"/>
            <a:ext cx="7286171" cy="5163666"/>
          </a:xfrm>
        </p:spPr>
        <p:txBody>
          <a:bodyPr>
            <a:noAutofit/>
          </a:bodyPr>
          <a:lstStyle/>
          <a:p>
            <a:pPr marL="0" indent="0">
              <a:lnSpc>
                <a:spcPct val="110000"/>
              </a:lnSpc>
              <a:spcBef>
                <a:spcPts val="2500"/>
              </a:spcBef>
              <a:buFont typeface="Arial" panose="020B0604020202020204" pitchFamily="34" charset="0"/>
              <a:buNone/>
            </a:pPr>
            <a:r>
              <a:rPr lang="en-US" sz="1800" b="1" dirty="0"/>
              <a:t>Definition and Importance</a:t>
            </a:r>
          </a:p>
          <a:p>
            <a:pPr marL="0" lvl="1" indent="0">
              <a:lnSpc>
                <a:spcPct val="110000"/>
              </a:lnSpc>
              <a:buFont typeface="Arial" panose="020B0604020202020204" pitchFamily="34" charset="0"/>
              <a:buNone/>
            </a:pPr>
            <a:r>
              <a:rPr lang="en-US" sz="1800" dirty="0"/>
              <a:t>The prime sponsor identifies the original source of funding, critical for accurate reporting and federal expenditure tracking.</a:t>
            </a:r>
          </a:p>
          <a:p>
            <a:pPr marL="0" indent="0">
              <a:lnSpc>
                <a:spcPct val="110000"/>
              </a:lnSpc>
              <a:spcBef>
                <a:spcPts val="2500"/>
              </a:spcBef>
              <a:buFont typeface="Arial" panose="020B0604020202020204" pitchFamily="34" charset="0"/>
              <a:buNone/>
            </a:pPr>
            <a:r>
              <a:rPr lang="en-US" sz="1800" b="1" dirty="0"/>
              <a:t>Impact of Misidentification</a:t>
            </a:r>
          </a:p>
          <a:p>
            <a:pPr marL="0" lvl="1" indent="0">
              <a:lnSpc>
                <a:spcPct val="110000"/>
              </a:lnSpc>
              <a:buFont typeface="Arial" panose="020B0604020202020204" pitchFamily="34" charset="0"/>
              <a:buNone/>
            </a:pPr>
            <a:r>
              <a:rPr lang="en-US" sz="1800" dirty="0"/>
              <a:t>Incorrect or missing prime sponsor data can distort federal research expenditure reports and affect institutional rankings.</a:t>
            </a:r>
          </a:p>
          <a:p>
            <a:pPr marL="0" indent="0">
              <a:lnSpc>
                <a:spcPct val="110000"/>
              </a:lnSpc>
              <a:spcBef>
                <a:spcPts val="2500"/>
              </a:spcBef>
              <a:buFont typeface="Arial" panose="020B0604020202020204" pitchFamily="34" charset="0"/>
              <a:buNone/>
            </a:pPr>
            <a:r>
              <a:rPr lang="en-US" sz="1800" b="1" dirty="0"/>
              <a:t>Common Challenges</a:t>
            </a:r>
          </a:p>
          <a:p>
            <a:pPr marL="0" lvl="1" indent="0">
              <a:lnSpc>
                <a:spcPct val="110000"/>
              </a:lnSpc>
              <a:buFont typeface="Arial" panose="020B0604020202020204" pitchFamily="34" charset="0"/>
              <a:buNone/>
            </a:pPr>
            <a:r>
              <a:rPr lang="en-US" sz="1800" dirty="0"/>
              <a:t>Challenges include incomplete proposal data, sponsor hierarchy confusion, and complex funding classification issues.</a:t>
            </a:r>
          </a:p>
          <a:p>
            <a:pPr marL="0" indent="0">
              <a:lnSpc>
                <a:spcPct val="110000"/>
              </a:lnSpc>
              <a:spcBef>
                <a:spcPts val="2500"/>
              </a:spcBef>
              <a:buFont typeface="Arial" panose="020B0604020202020204" pitchFamily="34" charset="0"/>
              <a:buNone/>
            </a:pPr>
            <a:r>
              <a:rPr lang="en-US" sz="1800" b="1" dirty="0"/>
              <a:t>Role of Administrators</a:t>
            </a:r>
          </a:p>
          <a:p>
            <a:pPr marL="0" lvl="1" indent="0">
              <a:lnSpc>
                <a:spcPct val="110000"/>
              </a:lnSpc>
              <a:buFont typeface="Arial" panose="020B0604020202020204" pitchFamily="34" charset="0"/>
              <a:buNone/>
            </a:pPr>
            <a:r>
              <a:rPr lang="en-US" sz="1800" dirty="0"/>
              <a:t>Administrators must verify prime sponsors by reviewing proposal requests and awards and consulting resources to ensure accurate reporting.</a:t>
            </a:r>
          </a:p>
        </p:txBody>
      </p:sp>
      <p:pic>
        <p:nvPicPr>
          <p:cNvPr id="5" name="Content Placeholder 4"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70DD6ACD-70A5-4F81-B591-3ECF37C76F4C}"/>
              </a:ext>
            </a:extLst>
          </p:cNvPr>
          <p:cNvPicPr>
            <a:picLocks noGrp="1" noChangeAspect="1"/>
          </p:cNvPicPr>
          <p:nvPr>
            <p:ph sz="half" idx="2"/>
          </p:nvPr>
        </p:nvPicPr>
        <p:blipFill>
          <a:blip r:embed="rId3"/>
          <a:stretch>
            <a:fillRect/>
          </a:stretch>
        </p:blipFill>
        <p:spPr>
          <a:xfrm>
            <a:off x="8033015" y="2393213"/>
            <a:ext cx="3648010" cy="2435046"/>
          </a:xfrm>
        </p:spPr>
      </p:pic>
    </p:spTree>
    <p:extLst>
      <p:ext uri="{BB962C8B-B14F-4D97-AF65-F5344CB8AC3E}">
        <p14:creationId xmlns:p14="http://schemas.microsoft.com/office/powerpoint/2010/main" val="19643120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FDC0-892D-3ACF-19C6-5978E58C2195}"/>
              </a:ext>
            </a:extLst>
          </p:cNvPr>
          <p:cNvSpPr>
            <a:spLocks noGrp="1"/>
          </p:cNvSpPr>
          <p:nvPr>
            <p:ph type="title"/>
          </p:nvPr>
        </p:nvSpPr>
        <p:spPr>
          <a:xfrm>
            <a:off x="1149000" y="316812"/>
            <a:ext cx="9893999" cy="1077379"/>
          </a:xfrm>
        </p:spPr>
        <p:txBody>
          <a:bodyPr/>
          <a:lstStyle/>
          <a:p>
            <a:r>
              <a:rPr lang="en-US" dirty="0"/>
              <a:t>Pass-through-Entities (PTEs) and Prime Sponsors</a:t>
            </a:r>
          </a:p>
        </p:txBody>
      </p:sp>
      <p:sp>
        <p:nvSpPr>
          <p:cNvPr id="3" name="Content Placeholder 2">
            <a:extLst>
              <a:ext uri="{FF2B5EF4-FFF2-40B4-BE49-F238E27FC236}">
                <a16:creationId xmlns:a16="http://schemas.microsoft.com/office/drawing/2014/main" id="{67C75F06-0E84-9A13-B03E-87C9DAC62462}"/>
              </a:ext>
            </a:extLst>
          </p:cNvPr>
          <p:cNvSpPr>
            <a:spLocks noGrp="1"/>
          </p:cNvSpPr>
          <p:nvPr>
            <p:ph sz="half" idx="1"/>
          </p:nvPr>
        </p:nvSpPr>
        <p:spPr>
          <a:xfrm>
            <a:off x="467432" y="1801439"/>
            <a:ext cx="2668856" cy="4244236"/>
          </a:xfrm>
        </p:spPr>
        <p:txBody>
          <a:bodyPr>
            <a:normAutofit fontScale="92500" lnSpcReduction="20000"/>
          </a:bodyPr>
          <a:lstStyle/>
          <a:p>
            <a:pPr marL="0" indent="0">
              <a:buNone/>
            </a:pPr>
            <a:r>
              <a:rPr lang="en-US" sz="2600" b="1" dirty="0"/>
              <a:t>Entities that are probably a PTE:</a:t>
            </a:r>
          </a:p>
          <a:p>
            <a:r>
              <a:rPr lang="en-US" sz="2600" dirty="0"/>
              <a:t>Other Universities/ Academic Institutions (especially public)</a:t>
            </a:r>
          </a:p>
          <a:p>
            <a:r>
              <a:rPr lang="en-US" sz="2600" dirty="0"/>
              <a:t>State Governments</a:t>
            </a:r>
          </a:p>
          <a:p>
            <a:endParaRPr lang="en-US" dirty="0"/>
          </a:p>
        </p:txBody>
      </p:sp>
      <p:sp>
        <p:nvSpPr>
          <p:cNvPr id="4" name="Content Placeholder 3">
            <a:extLst>
              <a:ext uri="{FF2B5EF4-FFF2-40B4-BE49-F238E27FC236}">
                <a16:creationId xmlns:a16="http://schemas.microsoft.com/office/drawing/2014/main" id="{054BDEAF-AACE-49FB-FA12-2EADE22BD1D4}"/>
              </a:ext>
            </a:extLst>
          </p:cNvPr>
          <p:cNvSpPr>
            <a:spLocks noGrp="1"/>
          </p:cNvSpPr>
          <p:nvPr>
            <p:ph sz="half" idx="2"/>
          </p:nvPr>
        </p:nvSpPr>
        <p:spPr>
          <a:xfrm>
            <a:off x="3744687" y="1803106"/>
            <a:ext cx="3120572" cy="4244236"/>
          </a:xfrm>
        </p:spPr>
        <p:txBody>
          <a:bodyPr>
            <a:normAutofit fontScale="92500" lnSpcReduction="20000"/>
          </a:bodyPr>
          <a:lstStyle/>
          <a:p>
            <a:pPr marL="0" indent="0">
              <a:buNone/>
            </a:pPr>
            <a:r>
              <a:rPr lang="en-US" sz="2600" b="1" dirty="0"/>
              <a:t>Entities that may be a PTE:</a:t>
            </a:r>
          </a:p>
          <a:p>
            <a:r>
              <a:rPr lang="en-US" sz="2600" dirty="0"/>
              <a:t>Local Government (City/County/etc.)</a:t>
            </a:r>
          </a:p>
          <a:p>
            <a:r>
              <a:rPr lang="en-US" sz="2600" dirty="0"/>
              <a:t>State Governments</a:t>
            </a:r>
          </a:p>
          <a:p>
            <a:r>
              <a:rPr lang="en-US" sz="2600" dirty="0"/>
              <a:t>Corporate Entities</a:t>
            </a:r>
            <a:endParaRPr lang="en-US" sz="2400" dirty="0"/>
          </a:p>
        </p:txBody>
      </p:sp>
      <p:sp>
        <p:nvSpPr>
          <p:cNvPr id="5" name="TextBox 4">
            <a:extLst>
              <a:ext uri="{FF2B5EF4-FFF2-40B4-BE49-F238E27FC236}">
                <a16:creationId xmlns:a16="http://schemas.microsoft.com/office/drawing/2014/main" id="{813036C7-2820-B645-B3AE-D6B7DC2F7E00}"/>
              </a:ext>
            </a:extLst>
          </p:cNvPr>
          <p:cNvSpPr txBox="1"/>
          <p:nvPr/>
        </p:nvSpPr>
        <p:spPr>
          <a:xfrm>
            <a:off x="7924800" y="1788592"/>
            <a:ext cx="4156364" cy="4893647"/>
          </a:xfrm>
          <a:prstGeom prst="rect">
            <a:avLst/>
          </a:prstGeom>
          <a:noFill/>
        </p:spPr>
        <p:txBody>
          <a:bodyPr wrap="square" rtlCol="0">
            <a:spAutoFit/>
          </a:bodyPr>
          <a:lstStyle/>
          <a:p>
            <a:r>
              <a:rPr lang="en-US" sz="2400" b="1" dirty="0"/>
              <a:t>Entities that may not be a PTE:</a:t>
            </a:r>
            <a:endParaRPr lang="en-US" sz="2400" dirty="0"/>
          </a:p>
          <a:p>
            <a:pPr marL="342900" indent="-342900">
              <a:buFont typeface="Arial" panose="020B0604020202020204" pitchFamily="34" charset="0"/>
              <a:buChar char="•"/>
            </a:pPr>
            <a:r>
              <a:rPr lang="en-US" sz="2400" dirty="0"/>
              <a:t>Federal Government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Foundations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Corporate Entities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State Government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Local Government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Other Private Universities</a:t>
            </a:r>
          </a:p>
        </p:txBody>
      </p:sp>
    </p:spTree>
    <p:extLst>
      <p:ext uri="{BB962C8B-B14F-4D97-AF65-F5344CB8AC3E}">
        <p14:creationId xmlns:p14="http://schemas.microsoft.com/office/powerpoint/2010/main" val="2281511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EF34-872C-3DCC-EAF3-2EA8209BEB69}"/>
              </a:ext>
            </a:extLst>
          </p:cNvPr>
          <p:cNvSpPr>
            <a:spLocks noGrp="1"/>
          </p:cNvSpPr>
          <p:nvPr>
            <p:ph type="title"/>
          </p:nvPr>
        </p:nvSpPr>
        <p:spPr/>
        <p:txBody>
          <a:bodyPr>
            <a:normAutofit/>
          </a:bodyPr>
          <a:lstStyle/>
          <a:p>
            <a:pPr algn="ctr"/>
            <a:r>
              <a:rPr lang="en-US" sz="6000" dirty="0"/>
              <a:t>Activity Types</a:t>
            </a:r>
          </a:p>
        </p:txBody>
      </p:sp>
      <p:pic>
        <p:nvPicPr>
          <p:cNvPr id="10" name="Picture 9" descr="Illustration - Training - Free of Charge Creative Commons Handwriting image">
            <a:extLst>
              <a:ext uri="{FF2B5EF4-FFF2-40B4-BE49-F238E27FC236}">
                <a16:creationId xmlns:a16="http://schemas.microsoft.com/office/drawing/2014/main" id="{86BE5D6B-4F16-38E0-4165-0E157DAEF3DD}"/>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9091" y="1410972"/>
            <a:ext cx="3544041" cy="2362694"/>
          </a:xfrm>
          <a:prstGeom prst="rect">
            <a:avLst/>
          </a:prstGeom>
        </p:spPr>
      </p:pic>
      <p:pic>
        <p:nvPicPr>
          <p:cNvPr id="13" name="Picture 12" descr="Illustration - Service.  &#10;Credit:  서비스 리셉션 공식 - Pixabay의 무료 이미지">
            <a:extLst>
              <a:ext uri="{FF2B5EF4-FFF2-40B4-BE49-F238E27FC236}">
                <a16:creationId xmlns:a16="http://schemas.microsoft.com/office/drawing/2014/main" id="{81AFAB65-6961-D627-4DDD-B600C2484A2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6000" y="1476311"/>
            <a:ext cx="3666717" cy="2362694"/>
          </a:xfrm>
          <a:prstGeom prst="rect">
            <a:avLst/>
          </a:prstGeom>
        </p:spPr>
      </p:pic>
      <p:pic>
        <p:nvPicPr>
          <p:cNvPr id="15" name="Picture 14" descr="Illustration - What is Scientific Research?">
            <a:extLst>
              <a:ext uri="{FF2B5EF4-FFF2-40B4-BE49-F238E27FC236}">
                <a16:creationId xmlns:a16="http://schemas.microsoft.com/office/drawing/2014/main" id="{08184533-AE51-1FC4-7EE4-9CB405ED0309}"/>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915424" y="3989412"/>
            <a:ext cx="3846551" cy="2162629"/>
          </a:xfrm>
          <a:prstGeom prst="rect">
            <a:avLst/>
          </a:prstGeom>
        </p:spPr>
      </p:pic>
      <p:sp>
        <p:nvSpPr>
          <p:cNvPr id="11" name="TextBox 10">
            <a:extLst>
              <a:ext uri="{FF2B5EF4-FFF2-40B4-BE49-F238E27FC236}">
                <a16:creationId xmlns:a16="http://schemas.microsoft.com/office/drawing/2014/main" id="{371AFA59-F99E-032A-2747-C3D57CB4BFE0}"/>
              </a:ext>
            </a:extLst>
          </p:cNvPr>
          <p:cNvSpPr txBox="1"/>
          <p:nvPr/>
        </p:nvSpPr>
        <p:spPr>
          <a:xfrm>
            <a:off x="952499" y="6367787"/>
            <a:ext cx="7772400" cy="230832"/>
          </a:xfrm>
          <a:prstGeom prst="rect">
            <a:avLst/>
          </a:prstGeom>
          <a:noFill/>
        </p:spPr>
        <p:txBody>
          <a:bodyPr wrap="square" rtlCol="0">
            <a:spAutoFit/>
          </a:bodyPr>
          <a:lstStyle/>
          <a:p>
            <a:r>
              <a:rPr lang="en-US" sz="900" dirty="0">
                <a:hlinkClick r:id="rId3" tooltip="https://picpedia.org/handwriting/t/training.html"/>
              </a:rPr>
              <a:t>This Photo</a:t>
            </a:r>
            <a:r>
              <a:rPr lang="en-US" sz="900" dirty="0"/>
              <a:t> by Unknown Author is licensed under </a:t>
            </a:r>
            <a:r>
              <a:rPr lang="en-US" sz="900" dirty="0">
                <a:hlinkClick r:id="rId8" tooltip="https://creativecommons.org/licenses/by-sa/3.0/"/>
              </a:rPr>
              <a:t>CC BY-SA</a:t>
            </a:r>
            <a:endParaRPr lang="en-US" sz="900" dirty="0"/>
          </a:p>
        </p:txBody>
      </p:sp>
      <p:pic>
        <p:nvPicPr>
          <p:cNvPr id="8" name="Content Placeholder 7" descr="Research and discoveries - Credit: The Institute of Cancer Research, London">
            <a:extLst>
              <a:ext uri="{FF2B5EF4-FFF2-40B4-BE49-F238E27FC236}">
                <a16:creationId xmlns:a16="http://schemas.microsoft.com/office/drawing/2014/main" id="{29FCF8D8-8864-6633-0CC6-0CBB7EC556BC}"/>
              </a:ext>
            </a:extLst>
          </p:cNvPr>
          <p:cNvPicPr>
            <a:picLocks noGrp="1" noChangeAspect="1"/>
          </p:cNvPicPr>
          <p:nvPr>
            <p:ph sz="half" idx="2"/>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7746486" y="4074482"/>
            <a:ext cx="3706959" cy="1992490"/>
          </a:xfrm>
        </p:spPr>
      </p:pic>
    </p:spTree>
    <p:extLst>
      <p:ext uri="{BB962C8B-B14F-4D97-AF65-F5344CB8AC3E}">
        <p14:creationId xmlns:p14="http://schemas.microsoft.com/office/powerpoint/2010/main" val="3968748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F4E0-9F38-5A3B-A0BA-A3AFC8E7620E}"/>
              </a:ext>
            </a:extLst>
          </p:cNvPr>
          <p:cNvSpPr>
            <a:spLocks noGrp="1"/>
          </p:cNvSpPr>
          <p:nvPr>
            <p:ph type="title"/>
          </p:nvPr>
        </p:nvSpPr>
        <p:spPr>
          <a:xfrm>
            <a:off x="1381970" y="485970"/>
            <a:ext cx="9893999" cy="1077379"/>
          </a:xfrm>
        </p:spPr>
        <p:txBody>
          <a:bodyPr>
            <a:normAutofit/>
          </a:bodyPr>
          <a:lstStyle/>
          <a:p>
            <a:pPr algn="ctr"/>
            <a:r>
              <a:rPr lang="en-US" sz="6600" b="0" dirty="0"/>
              <a:t>Activity Types</a:t>
            </a:r>
            <a:br>
              <a:rPr lang="en-US" sz="6600" b="0" dirty="0"/>
            </a:br>
            <a:r>
              <a:rPr lang="en-US" sz="4000" b="0" dirty="0"/>
              <a:t>(aka: Function in SOAPF)</a:t>
            </a:r>
            <a:endParaRPr lang="en-US" sz="4000" dirty="0"/>
          </a:p>
        </p:txBody>
      </p:sp>
      <p:sp>
        <p:nvSpPr>
          <p:cNvPr id="3" name="Content Placeholder 2">
            <a:extLst>
              <a:ext uri="{FF2B5EF4-FFF2-40B4-BE49-F238E27FC236}">
                <a16:creationId xmlns:a16="http://schemas.microsoft.com/office/drawing/2014/main" id="{8EDE1E30-8AD7-8292-8D44-CDF42135C0AE}"/>
              </a:ext>
            </a:extLst>
          </p:cNvPr>
          <p:cNvSpPr>
            <a:spLocks noGrp="1"/>
          </p:cNvSpPr>
          <p:nvPr>
            <p:ph sz="half" idx="1"/>
          </p:nvPr>
        </p:nvSpPr>
        <p:spPr>
          <a:xfrm>
            <a:off x="560287" y="1648703"/>
            <a:ext cx="11071426" cy="2988276"/>
          </a:xfrm>
        </p:spPr>
        <p:txBody>
          <a:bodyPr>
            <a:normAutofit/>
          </a:bodyPr>
          <a:lstStyle/>
          <a:p>
            <a:pPr fontAlgn="base"/>
            <a:r>
              <a:rPr lang="en-US" sz="3200" dirty="0"/>
              <a:t>Drives F&amp;A rates AND reports</a:t>
            </a:r>
          </a:p>
          <a:p>
            <a:pPr fontAlgn="base"/>
            <a:r>
              <a:rPr lang="en-US" sz="3200" dirty="0"/>
              <a:t>Activity type should not change during the life of the project</a:t>
            </a:r>
          </a:p>
          <a:p>
            <a:pPr fontAlgn="base"/>
            <a:r>
              <a:rPr lang="en-US" sz="3200" dirty="0"/>
              <a:t>Select based on PRIMARY purpose of project​</a:t>
            </a:r>
          </a:p>
          <a:p>
            <a:pPr fontAlgn="base"/>
            <a:endParaRPr lang="en-US" sz="3200" dirty="0"/>
          </a:p>
          <a:p>
            <a:endParaRPr lang="en-US" dirty="0"/>
          </a:p>
        </p:txBody>
      </p:sp>
      <p:graphicFrame>
        <p:nvGraphicFramePr>
          <p:cNvPr id="4" name="Table 3">
            <a:extLst>
              <a:ext uri="{FF2B5EF4-FFF2-40B4-BE49-F238E27FC236}">
                <a16:creationId xmlns:a16="http://schemas.microsoft.com/office/drawing/2014/main" id="{E88E7E38-E2A9-CDE7-D062-38270176C9F9}"/>
              </a:ext>
            </a:extLst>
          </p:cNvPr>
          <p:cNvGraphicFramePr>
            <a:graphicFrameLocks noGrp="1"/>
          </p:cNvGraphicFramePr>
          <p:nvPr>
            <p:extLst>
              <p:ext uri="{D42A27DB-BD31-4B8C-83A1-F6EECF244321}">
                <p14:modId xmlns:p14="http://schemas.microsoft.com/office/powerpoint/2010/main" val="1017696078"/>
              </p:ext>
            </p:extLst>
          </p:nvPr>
        </p:nvGraphicFramePr>
        <p:xfrm>
          <a:off x="915500" y="4543230"/>
          <a:ext cx="3238500" cy="1828800"/>
        </p:xfrm>
        <a:graphic>
          <a:graphicData uri="http://schemas.openxmlformats.org/drawingml/2006/table">
            <a:tbl>
              <a:tblPr firstRow="1"/>
              <a:tblGrid>
                <a:gridCol w="1803400">
                  <a:extLst>
                    <a:ext uri="{9D8B030D-6E8A-4147-A177-3AD203B41FA5}">
                      <a16:colId xmlns:a16="http://schemas.microsoft.com/office/drawing/2014/main" val="3399256776"/>
                    </a:ext>
                  </a:extLst>
                </a:gridCol>
                <a:gridCol w="1435100">
                  <a:extLst>
                    <a:ext uri="{9D8B030D-6E8A-4147-A177-3AD203B41FA5}">
                      <a16:colId xmlns:a16="http://schemas.microsoft.com/office/drawing/2014/main" val="3076225660"/>
                    </a:ext>
                  </a:extLst>
                </a:gridCol>
              </a:tblGrid>
              <a:tr h="182880">
                <a:tc>
                  <a:txBody>
                    <a:bodyPr/>
                    <a:lstStyle/>
                    <a:p>
                      <a:pPr marL="0" marR="0">
                        <a:buNone/>
                      </a:pPr>
                      <a:r>
                        <a:rPr lang="en-US" sz="1100" b="1">
                          <a:solidFill>
                            <a:srgbClr val="000000"/>
                          </a:solidFill>
                          <a:effectLst/>
                          <a:latin typeface="Calibri" panose="020F0502020204030204" pitchFamily="34" charset="0"/>
                        </a:rPr>
                        <a:t>ACTIVITY_TYPE</a:t>
                      </a:r>
                      <a:endParaRPr lang="en-US" sz="1200">
                        <a:effectLst/>
                        <a:latin typeface="Aptos" panose="020B0004020202020204" pitchFamily="34" charset="0"/>
                      </a:endParaRPr>
                    </a:p>
                  </a:txBody>
                  <a:tcPr marL="68580" marR="68580" marT="0" marB="0" anchor="b">
                    <a:lnL>
                      <a:noFill/>
                    </a:lnL>
                    <a:lnR>
                      <a:noFill/>
                    </a:lnR>
                    <a:lnT>
                      <a:noFill/>
                    </a:lnT>
                    <a:lnB w="12700" cap="flat" cmpd="sng" algn="ctr">
                      <a:solidFill>
                        <a:srgbClr val="A048AF"/>
                      </a:solidFill>
                      <a:prstDash val="solid"/>
                      <a:round/>
                      <a:headEnd type="none" w="med" len="med"/>
                      <a:tailEnd type="none" w="med" len="med"/>
                    </a:lnB>
                    <a:solidFill>
                      <a:srgbClr val="DCE6F1"/>
                    </a:solidFill>
                  </a:tcPr>
                </a:tc>
                <a:tc>
                  <a:txBody>
                    <a:bodyPr/>
                    <a:lstStyle/>
                    <a:p>
                      <a:pPr marL="0" marR="0">
                        <a:buNone/>
                      </a:pPr>
                      <a:r>
                        <a:rPr lang="en-US" sz="1100" b="1">
                          <a:solidFill>
                            <a:srgbClr val="000000"/>
                          </a:solidFill>
                          <a:effectLst/>
                          <a:latin typeface="Calibri" panose="020F0502020204030204" pitchFamily="34" charset="0"/>
                        </a:rPr>
                        <a:t>PROJECT_FUNCTION</a:t>
                      </a:r>
                      <a:endParaRPr lang="en-US" sz="1200">
                        <a:effectLst/>
                        <a:latin typeface="Aptos" panose="020B0004020202020204" pitchFamily="34" charset="0"/>
                      </a:endParaRPr>
                    </a:p>
                  </a:txBody>
                  <a:tcPr marL="68580" marR="68580" marT="0" marB="0" anchor="b">
                    <a:lnL>
                      <a:noFill/>
                    </a:lnL>
                    <a:lnR>
                      <a:noFill/>
                    </a:lnR>
                    <a:lnT>
                      <a:noFill/>
                    </a:lnT>
                    <a:lnB w="12700" cap="flat" cmpd="sng" algn="ctr">
                      <a:solidFill>
                        <a:srgbClr val="4069AF"/>
                      </a:solidFill>
                      <a:prstDash val="solid"/>
                      <a:round/>
                      <a:headEnd type="none" w="med" len="med"/>
                      <a:tailEnd type="none" w="med" len="med"/>
                    </a:lnB>
                    <a:solidFill>
                      <a:srgbClr val="DCE6F1"/>
                    </a:solidFill>
                  </a:tcPr>
                </a:tc>
                <a:extLst>
                  <a:ext uri="{0D108BD9-81ED-4DB2-BD59-A6C34878D82A}">
                    <a16:rowId xmlns:a16="http://schemas.microsoft.com/office/drawing/2014/main" val="4056655593"/>
                  </a:ext>
                </a:extLst>
              </a:tr>
              <a:tr h="182880">
                <a:tc>
                  <a:txBody>
                    <a:bodyPr/>
                    <a:lstStyle/>
                    <a:p>
                      <a:pPr marL="0" marR="0">
                        <a:buNone/>
                      </a:pPr>
                      <a:r>
                        <a:rPr lang="en-US" sz="1100" b="1">
                          <a:solidFill>
                            <a:srgbClr val="000000"/>
                          </a:solidFill>
                          <a:effectLst/>
                          <a:latin typeface="Calibri" panose="020F0502020204030204" pitchFamily="34" charset="0"/>
                        </a:rPr>
                        <a:t>Clinical Trial</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A048AF"/>
                      </a:solidFill>
                      <a:prstDash val="solid"/>
                      <a:round/>
                      <a:headEnd type="none" w="med" len="med"/>
                      <a:tailEnd type="none" w="med" len="med"/>
                    </a:lnT>
                    <a:lnB w="12700" cap="flat" cmpd="sng" algn="ctr">
                      <a:solidFill>
                        <a:srgbClr val="40E9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230</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4069AF"/>
                      </a:solidFill>
                      <a:prstDash val="solid"/>
                      <a:round/>
                      <a:headEnd type="none" w="med" len="med"/>
                      <a:tailEnd type="none" w="med" len="med"/>
                    </a:lnT>
                    <a:lnB>
                      <a:noFill/>
                    </a:lnB>
                    <a:noFill/>
                  </a:tcPr>
                </a:tc>
                <a:extLst>
                  <a:ext uri="{0D108BD9-81ED-4DB2-BD59-A6C34878D82A}">
                    <a16:rowId xmlns:a16="http://schemas.microsoft.com/office/drawing/2014/main" val="2930072420"/>
                  </a:ext>
                </a:extLst>
              </a:tr>
              <a:tr h="182880">
                <a:tc>
                  <a:txBody>
                    <a:bodyPr/>
                    <a:lstStyle/>
                    <a:p>
                      <a:pPr marL="0" marR="0">
                        <a:buNone/>
                      </a:pPr>
                      <a:r>
                        <a:rPr lang="en-US" sz="1100" b="1">
                          <a:solidFill>
                            <a:srgbClr val="000000"/>
                          </a:solidFill>
                          <a:effectLst/>
                          <a:latin typeface="Calibri" panose="020F0502020204030204" pitchFamily="34" charset="0"/>
                        </a:rPr>
                        <a:t>Fellowship</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40E9AA"/>
                      </a:solidFill>
                      <a:prstDash val="solid"/>
                      <a:round/>
                      <a:headEnd type="none" w="med" len="med"/>
                      <a:tailEnd type="none" w="med" len="med"/>
                    </a:lnT>
                    <a:lnB w="12700" cap="flat" cmpd="sng" algn="ctr">
                      <a:solidFill>
                        <a:srgbClr val="20EB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150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480766541"/>
                  </a:ext>
                </a:extLst>
              </a:tr>
              <a:tr h="182880">
                <a:tc>
                  <a:txBody>
                    <a:bodyPr/>
                    <a:lstStyle/>
                    <a:p>
                      <a:pPr marL="0" marR="0">
                        <a:buNone/>
                      </a:pPr>
                      <a:r>
                        <a:rPr lang="en-US" sz="1100" b="1">
                          <a:solidFill>
                            <a:srgbClr val="000000"/>
                          </a:solidFill>
                          <a:effectLst/>
                          <a:latin typeface="Calibri" panose="020F0502020204030204" pitchFamily="34" charset="0"/>
                        </a:rPr>
                        <a:t>IPA</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20EBAA"/>
                      </a:solidFill>
                      <a:prstDash val="solid"/>
                      <a:round/>
                      <a:headEnd type="none" w="med" len="med"/>
                      <a:tailEnd type="none" w="med" len="med"/>
                    </a:lnT>
                    <a:lnB w="12700" cap="flat" cmpd="sng" algn="ctr">
                      <a:solidFill>
                        <a:srgbClr val="40E3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320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4248888499"/>
                  </a:ext>
                </a:extLst>
              </a:tr>
              <a:tr h="182880">
                <a:tc>
                  <a:txBody>
                    <a:bodyPr/>
                    <a:lstStyle/>
                    <a:p>
                      <a:pPr marL="0" marR="0">
                        <a:buNone/>
                      </a:pPr>
                      <a:r>
                        <a:rPr lang="en-US" sz="1100" b="1">
                          <a:solidFill>
                            <a:srgbClr val="000000"/>
                          </a:solidFill>
                          <a:effectLst/>
                          <a:latin typeface="Calibri" panose="020F0502020204030204" pitchFamily="34" charset="0"/>
                        </a:rPr>
                        <a:t>Other Sponsored Activities</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40E3AA"/>
                      </a:solidFill>
                      <a:prstDash val="solid"/>
                      <a:round/>
                      <a:headEnd type="none" w="med" len="med"/>
                      <a:tailEnd type="none" w="med" len="med"/>
                    </a:lnT>
                    <a:lnB w="12700" cap="flat" cmpd="sng" algn="ctr">
                      <a:solidFill>
                        <a:srgbClr val="20CD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340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811295613"/>
                  </a:ext>
                </a:extLst>
              </a:tr>
              <a:tr h="182880">
                <a:tc>
                  <a:txBody>
                    <a:bodyPr/>
                    <a:lstStyle/>
                    <a:p>
                      <a:pPr marL="0" marR="0">
                        <a:buNone/>
                      </a:pPr>
                      <a:r>
                        <a:rPr lang="en-US" sz="1100" b="1">
                          <a:solidFill>
                            <a:srgbClr val="000000"/>
                          </a:solidFill>
                          <a:effectLst/>
                          <a:latin typeface="Calibri" panose="020F0502020204030204" pitchFamily="34" charset="0"/>
                        </a:rPr>
                        <a:t>Research - Applied</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20CDAA"/>
                      </a:solidFill>
                      <a:prstDash val="solid"/>
                      <a:round/>
                      <a:headEnd type="none" w="med" len="med"/>
                      <a:tailEnd type="none" w="med" len="med"/>
                    </a:lnT>
                    <a:lnB w="12700" cap="flat" cmpd="sng" algn="ctr">
                      <a:solidFill>
                        <a:srgbClr val="40CB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210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3595702323"/>
                  </a:ext>
                </a:extLst>
              </a:tr>
              <a:tr h="182880">
                <a:tc>
                  <a:txBody>
                    <a:bodyPr/>
                    <a:lstStyle/>
                    <a:p>
                      <a:pPr marL="0" marR="0">
                        <a:buNone/>
                      </a:pPr>
                      <a:r>
                        <a:rPr lang="en-US" sz="1100" b="1">
                          <a:solidFill>
                            <a:srgbClr val="000000"/>
                          </a:solidFill>
                          <a:effectLst/>
                          <a:latin typeface="Calibri" panose="020F0502020204030204" pitchFamily="34" charset="0"/>
                        </a:rPr>
                        <a:t>Research - Basic</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40CBAA"/>
                      </a:solidFill>
                      <a:prstDash val="solid"/>
                      <a:round/>
                      <a:headEnd type="none" w="med" len="med"/>
                      <a:tailEnd type="none" w="med" len="med"/>
                    </a:lnT>
                    <a:lnB w="12700" cap="flat" cmpd="sng" algn="ctr">
                      <a:solidFill>
                        <a:srgbClr val="20C7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210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4199957670"/>
                  </a:ext>
                </a:extLst>
              </a:tr>
              <a:tr h="182880">
                <a:tc>
                  <a:txBody>
                    <a:bodyPr/>
                    <a:lstStyle/>
                    <a:p>
                      <a:pPr marL="0" marR="0">
                        <a:buNone/>
                      </a:pPr>
                      <a:r>
                        <a:rPr lang="en-US" sz="1100" b="1">
                          <a:solidFill>
                            <a:srgbClr val="000000"/>
                          </a:solidFill>
                          <a:effectLst/>
                          <a:latin typeface="Calibri" panose="020F0502020204030204" pitchFamily="34" charset="0"/>
                        </a:rPr>
                        <a:t>Research - Development</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20C7AA"/>
                      </a:solidFill>
                      <a:prstDash val="solid"/>
                      <a:round/>
                      <a:headEnd type="none" w="med" len="med"/>
                      <a:tailEnd type="none" w="med" len="med"/>
                    </a:lnT>
                    <a:lnB w="12700" cap="flat" cmpd="sng" algn="ctr">
                      <a:solidFill>
                        <a:srgbClr val="40F2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210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2153233705"/>
                  </a:ext>
                </a:extLst>
              </a:tr>
              <a:tr h="182880">
                <a:tc>
                  <a:txBody>
                    <a:bodyPr/>
                    <a:lstStyle/>
                    <a:p>
                      <a:pPr marL="0" marR="0">
                        <a:buNone/>
                      </a:pPr>
                      <a:r>
                        <a:rPr lang="en-US" sz="1100" b="1">
                          <a:solidFill>
                            <a:srgbClr val="000000"/>
                          </a:solidFill>
                          <a:effectLst/>
                          <a:latin typeface="Calibri" panose="020F0502020204030204" pitchFamily="34" charset="0"/>
                        </a:rPr>
                        <a:t>Services</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40F2AA"/>
                      </a:solidFill>
                      <a:prstDash val="solid"/>
                      <a:round/>
                      <a:headEnd type="none" w="med" len="med"/>
                      <a:tailEnd type="none" w="med" len="med"/>
                    </a:lnT>
                    <a:lnB w="12700" cap="flat" cmpd="sng" algn="ctr">
                      <a:solidFill>
                        <a:srgbClr val="A0ECAA"/>
                      </a:solidFill>
                      <a:prstDash val="solid"/>
                      <a:round/>
                      <a:headEnd type="none" w="med" len="med"/>
                      <a:tailEnd type="none" w="med" len="med"/>
                    </a:lnB>
                    <a:noFill/>
                  </a:tcPr>
                </a:tc>
                <a:tc>
                  <a:txBody>
                    <a:bodyPr/>
                    <a:lstStyle/>
                    <a:p>
                      <a:pPr marL="0" marR="0">
                        <a:buNone/>
                      </a:pPr>
                      <a:r>
                        <a:rPr lang="en-US" sz="1100">
                          <a:solidFill>
                            <a:srgbClr val="000000"/>
                          </a:solidFill>
                          <a:effectLst/>
                          <a:latin typeface="Calibri" panose="020F0502020204030204" pitchFamily="34" charset="0"/>
                        </a:rPr>
                        <a:t>330</a:t>
                      </a:r>
                      <a:endParaRPr lang="en-US" sz="120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1005737040"/>
                  </a:ext>
                </a:extLst>
              </a:tr>
              <a:tr h="182880">
                <a:tc>
                  <a:txBody>
                    <a:bodyPr/>
                    <a:lstStyle/>
                    <a:p>
                      <a:pPr marL="0" marR="0">
                        <a:buNone/>
                      </a:pPr>
                      <a:r>
                        <a:rPr lang="en-US" sz="1100" b="1">
                          <a:solidFill>
                            <a:srgbClr val="000000"/>
                          </a:solidFill>
                          <a:effectLst/>
                          <a:latin typeface="Calibri" panose="020F0502020204030204" pitchFamily="34" charset="0"/>
                        </a:rPr>
                        <a:t>Training/Instruction</a:t>
                      </a:r>
                      <a:endParaRPr lang="en-US" sz="1200">
                        <a:effectLst/>
                        <a:latin typeface="Aptos" panose="020B0004020202020204" pitchFamily="34" charset="0"/>
                      </a:endParaRPr>
                    </a:p>
                  </a:txBody>
                  <a:tcPr marL="68580" marR="68580" marT="0" marB="0" anchor="b">
                    <a:lnL>
                      <a:noFill/>
                    </a:lnL>
                    <a:lnR>
                      <a:noFill/>
                    </a:lnR>
                    <a:lnT w="12700" cap="flat" cmpd="sng" algn="ctr">
                      <a:solidFill>
                        <a:srgbClr val="A0ECAA"/>
                      </a:solidFill>
                      <a:prstDash val="solid"/>
                      <a:round/>
                      <a:headEnd type="none" w="med" len="med"/>
                      <a:tailEnd type="none" w="med" len="med"/>
                    </a:lnT>
                    <a:lnB w="12700" cap="flat" cmpd="sng" algn="ctr">
                      <a:solidFill>
                        <a:srgbClr val="E0CAAA"/>
                      </a:solidFill>
                      <a:prstDash val="solid"/>
                      <a:round/>
                      <a:headEnd type="none" w="med" len="med"/>
                      <a:tailEnd type="none" w="med" len="med"/>
                    </a:lnB>
                    <a:noFill/>
                  </a:tcPr>
                </a:tc>
                <a:tc>
                  <a:txBody>
                    <a:bodyPr/>
                    <a:lstStyle/>
                    <a:p>
                      <a:pPr marL="0" marR="0">
                        <a:buNone/>
                      </a:pPr>
                      <a:r>
                        <a:rPr lang="en-US" sz="1100" dirty="0">
                          <a:solidFill>
                            <a:srgbClr val="000000"/>
                          </a:solidFill>
                          <a:effectLst/>
                          <a:latin typeface="Calibri" panose="020F0502020204030204" pitchFamily="34" charset="0"/>
                        </a:rPr>
                        <a:t>150</a:t>
                      </a:r>
                      <a:endParaRPr lang="en-US" sz="1200" dirty="0">
                        <a:effectLst/>
                        <a:latin typeface="Aptos" panose="020B0004020202020204" pitchFamily="34" charset="0"/>
                      </a:endParaRPr>
                    </a:p>
                  </a:txBody>
                  <a:tcPr marL="68580" marR="68580" marT="0" marB="0" anchor="b">
                    <a:lnL>
                      <a:noFill/>
                    </a:lnL>
                    <a:lnR>
                      <a:noFill/>
                    </a:lnR>
                    <a:lnT>
                      <a:noFill/>
                    </a:lnT>
                    <a:lnB>
                      <a:noFill/>
                    </a:lnB>
                    <a:noFill/>
                  </a:tcPr>
                </a:tc>
                <a:extLst>
                  <a:ext uri="{0D108BD9-81ED-4DB2-BD59-A6C34878D82A}">
                    <a16:rowId xmlns:a16="http://schemas.microsoft.com/office/drawing/2014/main" val="2303773751"/>
                  </a:ext>
                </a:extLst>
              </a:tr>
            </a:tbl>
          </a:graphicData>
        </a:graphic>
      </p:graphicFrame>
      <p:pic>
        <p:nvPicPr>
          <p:cNvPr id="1026" name="Picture 2" descr="Screenshot of the Kuali Research Activity Types dropdown menu">
            <a:extLst>
              <a:ext uri="{FF2B5EF4-FFF2-40B4-BE49-F238E27FC236}">
                <a16:creationId xmlns:a16="http://schemas.microsoft.com/office/drawing/2014/main" id="{ADB6F223-D2CB-0DFE-9040-698034311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4338" y="4438488"/>
            <a:ext cx="2404836" cy="203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205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135EA-27F2-93CC-B687-264941E35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BE7FD8-BC18-62DC-99DC-BB45641C3DD2}"/>
              </a:ext>
            </a:extLst>
          </p:cNvPr>
          <p:cNvSpPr>
            <a:spLocks noGrp="1"/>
          </p:cNvSpPr>
          <p:nvPr>
            <p:ph type="title"/>
          </p:nvPr>
        </p:nvSpPr>
        <p:spPr>
          <a:xfrm>
            <a:off x="1391207" y="272590"/>
            <a:ext cx="9893999" cy="1077379"/>
          </a:xfrm>
        </p:spPr>
        <p:txBody>
          <a:bodyPr>
            <a:normAutofit/>
          </a:bodyPr>
          <a:lstStyle/>
          <a:p>
            <a:pPr algn="ctr"/>
            <a:r>
              <a:rPr lang="en-US" sz="6600" b="0" dirty="0"/>
              <a:t>Activity Types (continued)</a:t>
            </a:r>
            <a:endParaRPr lang="en-US" sz="6600" dirty="0"/>
          </a:p>
        </p:txBody>
      </p:sp>
      <p:sp>
        <p:nvSpPr>
          <p:cNvPr id="4" name="Content Placeholder 3">
            <a:extLst>
              <a:ext uri="{FF2B5EF4-FFF2-40B4-BE49-F238E27FC236}">
                <a16:creationId xmlns:a16="http://schemas.microsoft.com/office/drawing/2014/main" id="{C801E45B-E51B-C7A8-3B7D-73126958C677}"/>
              </a:ext>
            </a:extLst>
          </p:cNvPr>
          <p:cNvSpPr>
            <a:spLocks noGrp="1"/>
          </p:cNvSpPr>
          <p:nvPr>
            <p:ph sz="half" idx="2"/>
          </p:nvPr>
        </p:nvSpPr>
        <p:spPr>
          <a:xfrm>
            <a:off x="573663" y="1349969"/>
            <a:ext cx="10711543" cy="5126725"/>
          </a:xfrm>
        </p:spPr>
        <p:txBody>
          <a:bodyPr>
            <a:normAutofit fontScale="85000" lnSpcReduction="10000"/>
          </a:bodyPr>
          <a:lstStyle/>
          <a:p>
            <a:pPr fontAlgn="base"/>
            <a:r>
              <a:rPr lang="en-US" sz="2900" dirty="0"/>
              <a:t>Organized Research: all sponsored R&amp;D​</a:t>
            </a:r>
          </a:p>
          <a:p>
            <a:pPr lvl="1" fontAlgn="base"/>
            <a:r>
              <a:rPr lang="en-US" sz="2900" dirty="0"/>
              <a:t>Basic Research: expands knowledge (e.g., R01,career awards)​</a:t>
            </a:r>
          </a:p>
          <a:p>
            <a:pPr lvl="1" fontAlgn="base"/>
            <a:r>
              <a:rPr lang="en-US" sz="2900" dirty="0"/>
              <a:t>Applied Research: specific practical objective​</a:t>
            </a:r>
          </a:p>
          <a:p>
            <a:pPr lvl="1" fontAlgn="base"/>
            <a:r>
              <a:rPr lang="en-US" sz="2900" dirty="0"/>
              <a:t>Development: creating/improving products/processes​</a:t>
            </a:r>
          </a:p>
          <a:p>
            <a:pPr fontAlgn="base"/>
            <a:r>
              <a:rPr lang="en-US" sz="2900" dirty="0"/>
              <a:t>Clinical Trial: human subjects research study testing safety/efficacy​</a:t>
            </a:r>
            <a:endParaRPr lang="en-US" sz="1900" dirty="0"/>
          </a:p>
          <a:p>
            <a:pPr fontAlgn="base"/>
            <a:r>
              <a:rPr lang="en-US" sz="2900" dirty="0"/>
              <a:t>Training/Instruction: teaching, curriculum, training grants​</a:t>
            </a:r>
            <a:endParaRPr lang="en-US" sz="1900" dirty="0"/>
          </a:p>
          <a:p>
            <a:pPr fontAlgn="base"/>
            <a:r>
              <a:rPr lang="en-US" sz="2900" dirty="0"/>
              <a:t>Fellowship: individual trainee support​</a:t>
            </a:r>
            <a:endParaRPr lang="en-US" sz="1900" dirty="0"/>
          </a:p>
          <a:p>
            <a:pPr fontAlgn="base"/>
            <a:r>
              <a:rPr lang="en-US" sz="2900" dirty="0"/>
              <a:t>Other Sponsored Activities: non-research activities (e.g., conferences)​</a:t>
            </a:r>
          </a:p>
          <a:p>
            <a:pPr fontAlgn="base"/>
            <a:r>
              <a:rPr lang="en-US" sz="2900" dirty="0"/>
              <a:t>Services – use for Professional Service Agreements (clinical care services, pharmacy services)</a:t>
            </a:r>
            <a:endParaRPr lang="en-US" sz="1900" dirty="0"/>
          </a:p>
          <a:p>
            <a:pPr lvl="1" fontAlgn="base"/>
            <a:endParaRPr lang="en-US" sz="2900" dirty="0"/>
          </a:p>
          <a:p>
            <a:endParaRPr lang="en-US" dirty="0"/>
          </a:p>
        </p:txBody>
      </p:sp>
    </p:spTree>
    <p:extLst>
      <p:ext uri="{BB962C8B-B14F-4D97-AF65-F5344CB8AC3E}">
        <p14:creationId xmlns:p14="http://schemas.microsoft.com/office/powerpoint/2010/main" val="4002571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679B-269F-89C2-4A6B-693F85ABA30E}"/>
              </a:ext>
            </a:extLst>
          </p:cNvPr>
          <p:cNvSpPr>
            <a:spLocks noGrp="1"/>
          </p:cNvSpPr>
          <p:nvPr>
            <p:ph type="title"/>
          </p:nvPr>
        </p:nvSpPr>
        <p:spPr>
          <a:xfrm>
            <a:off x="1149000" y="128493"/>
            <a:ext cx="9893999" cy="1077379"/>
          </a:xfrm>
        </p:spPr>
        <p:txBody>
          <a:bodyPr anchor="b">
            <a:normAutofit/>
          </a:bodyPr>
          <a:lstStyle/>
          <a:p>
            <a:pPr algn="ctr"/>
            <a:r>
              <a:rPr lang="en-US" dirty="0"/>
              <a:t>Activity Type Classification and Research Designation</a:t>
            </a:r>
          </a:p>
        </p:txBody>
      </p:sp>
      <p:sp>
        <p:nvSpPr>
          <p:cNvPr id="4" name="Content Placeholder 3">
            <a:extLst>
              <a:ext uri="{FF2B5EF4-FFF2-40B4-BE49-F238E27FC236}">
                <a16:creationId xmlns:a16="http://schemas.microsoft.com/office/drawing/2014/main" id="{165E1BF1-2C56-0D29-8426-96EDD697BDEC}"/>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1185" y="1306881"/>
            <a:ext cx="7513741" cy="5056973"/>
          </a:xfrm>
        </p:spPr>
        <p:txBody>
          <a:bodyPr>
            <a:noAutofit/>
          </a:bodyPr>
          <a:lstStyle/>
          <a:p>
            <a:pPr marL="0" indent="0">
              <a:lnSpc>
                <a:spcPct val="110000"/>
              </a:lnSpc>
              <a:spcBef>
                <a:spcPts val="2500"/>
              </a:spcBef>
              <a:buFont typeface="Arial" panose="020B0604020202020204" pitchFamily="34" charset="0"/>
              <a:buNone/>
            </a:pPr>
            <a:r>
              <a:rPr lang="en-US" sz="1800" b="1" dirty="0"/>
              <a:t>Importance of Accurate Classification</a:t>
            </a:r>
          </a:p>
          <a:p>
            <a:pPr marL="0" lvl="1" indent="0">
              <a:lnSpc>
                <a:spcPct val="110000"/>
              </a:lnSpc>
              <a:buFont typeface="Arial" panose="020B0604020202020204" pitchFamily="34" charset="0"/>
              <a:buNone/>
            </a:pPr>
            <a:r>
              <a:rPr lang="en-US" sz="1800" dirty="0"/>
              <a:t>Correct activity classification ensures accurate R&amp;D expenditure reporting and compliance with HERD guidelines.</a:t>
            </a:r>
          </a:p>
          <a:p>
            <a:pPr marL="0" indent="0">
              <a:lnSpc>
                <a:spcPct val="110000"/>
              </a:lnSpc>
              <a:spcBef>
                <a:spcPts val="2500"/>
              </a:spcBef>
              <a:buFont typeface="Arial" panose="020B0604020202020204" pitchFamily="34" charset="0"/>
              <a:buNone/>
            </a:pPr>
            <a:r>
              <a:rPr lang="en-US" sz="1800" b="1" dirty="0"/>
              <a:t>Long-term Impacts of Classification</a:t>
            </a:r>
          </a:p>
          <a:p>
            <a:pPr marL="0" lvl="1" indent="0">
              <a:lnSpc>
                <a:spcPct val="110000"/>
              </a:lnSpc>
              <a:buFont typeface="Arial" panose="020B0604020202020204" pitchFamily="34" charset="0"/>
              <a:buNone/>
            </a:pPr>
            <a:r>
              <a:rPr lang="en-US" sz="1800" dirty="0"/>
              <a:t>Errors in classification affect indirect cost rates and reporting, making corrections difficult over time.</a:t>
            </a:r>
          </a:p>
          <a:p>
            <a:pPr marL="0" indent="0">
              <a:lnSpc>
                <a:spcPct val="110000"/>
              </a:lnSpc>
              <a:spcBef>
                <a:spcPts val="2500"/>
              </a:spcBef>
              <a:buFont typeface="Arial" panose="020B0604020202020204" pitchFamily="34" charset="0"/>
              <a:buNone/>
            </a:pPr>
            <a:r>
              <a:rPr lang="en-US" sz="1800" b="1" dirty="0"/>
              <a:t>Protecting Institutional Reporting</a:t>
            </a:r>
          </a:p>
          <a:p>
            <a:pPr marL="0" lvl="1" indent="0">
              <a:lnSpc>
                <a:spcPct val="110000"/>
              </a:lnSpc>
              <a:buFont typeface="Arial" panose="020B0604020202020204" pitchFamily="34" charset="0"/>
              <a:buNone/>
            </a:pPr>
            <a:r>
              <a:rPr lang="en-US" sz="1800" dirty="0"/>
              <a:t>Confirming activity type upfront safeguards HERD reporting and ensures full capture of legitimate research activities.</a:t>
            </a:r>
          </a:p>
          <a:p>
            <a:pPr marL="0" lvl="1" indent="0">
              <a:lnSpc>
                <a:spcPct val="110000"/>
              </a:lnSpc>
              <a:buFont typeface="Arial" panose="020B0604020202020204" pitchFamily="34" charset="0"/>
              <a:buNone/>
            </a:pPr>
            <a:endParaRPr lang="en-US" sz="1800" dirty="0"/>
          </a:p>
          <a:p>
            <a:pPr marL="0" lvl="1" indent="0">
              <a:lnSpc>
                <a:spcPct val="110000"/>
              </a:lnSpc>
              <a:buFont typeface="Arial" panose="020B0604020202020204" pitchFamily="34" charset="0"/>
              <a:buNone/>
            </a:pPr>
            <a:r>
              <a:rPr lang="en-US" sz="1800" b="1" dirty="0"/>
              <a:t>Schedule of Federal Awards (SEFA)</a:t>
            </a:r>
          </a:p>
          <a:p>
            <a:pPr marL="0" lvl="1" indent="0">
              <a:lnSpc>
                <a:spcPct val="110000"/>
              </a:lnSpc>
              <a:buFont typeface="Arial" panose="020B0604020202020204" pitchFamily="34" charset="0"/>
              <a:buNone/>
            </a:pPr>
            <a:r>
              <a:rPr lang="en-US" sz="1800" dirty="0"/>
              <a:t>Properly classifying Organized Research, Other Sponsored Activities to avoid audit findings.</a:t>
            </a:r>
          </a:p>
        </p:txBody>
      </p:sp>
      <p:pic>
        <p:nvPicPr>
          <p:cNvPr id="5" name="Content Placeholder 4" descr="Social network">
            <a:extLst>
              <a:ext uri="{FF2B5EF4-FFF2-40B4-BE49-F238E27FC236}">
                <a16:creationId xmlns:a16="http://schemas.microsoft.com/office/drawing/2014/main" id="{0C543C2D-BB63-4566-BC76-52A16B3FAA42}"/>
              </a:ext>
            </a:extLst>
          </p:cNvPr>
          <p:cNvPicPr>
            <a:picLocks noGrp="1" noChangeAspect="1"/>
          </p:cNvPicPr>
          <p:nvPr>
            <p:ph sz="half" idx="2"/>
          </p:nvPr>
        </p:nvPicPr>
        <p:blipFill>
          <a:blip r:embed="rId3"/>
          <a:stretch>
            <a:fillRect/>
          </a:stretch>
        </p:blipFill>
        <p:spPr>
          <a:xfrm>
            <a:off x="8114927" y="2556092"/>
            <a:ext cx="3217641" cy="2147775"/>
          </a:xfrm>
        </p:spPr>
      </p:pic>
    </p:spTree>
    <p:extLst>
      <p:ext uri="{BB962C8B-B14F-4D97-AF65-F5344CB8AC3E}">
        <p14:creationId xmlns:p14="http://schemas.microsoft.com/office/powerpoint/2010/main" val="322978395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BF0C-C8B6-DD8B-0DA0-50A6082831E0}"/>
              </a:ext>
            </a:extLst>
          </p:cNvPr>
          <p:cNvSpPr>
            <a:spLocks noGrp="1"/>
          </p:cNvSpPr>
          <p:nvPr>
            <p:ph type="title"/>
          </p:nvPr>
        </p:nvSpPr>
        <p:spPr>
          <a:xfrm>
            <a:off x="699660" y="549041"/>
            <a:ext cx="9893999" cy="1077379"/>
          </a:xfrm>
        </p:spPr>
        <p:txBody>
          <a:bodyPr anchor="b">
            <a:normAutofit/>
          </a:bodyPr>
          <a:lstStyle/>
          <a:p>
            <a:r>
              <a:rPr lang="en-US"/>
              <a:t>How These Fields Work Together in Reporting</a:t>
            </a:r>
          </a:p>
        </p:txBody>
      </p:sp>
      <p:sp>
        <p:nvSpPr>
          <p:cNvPr id="4" name="Content Placeholder 3">
            <a:extLst>
              <a:ext uri="{FF2B5EF4-FFF2-40B4-BE49-F238E27FC236}">
                <a16:creationId xmlns:a16="http://schemas.microsoft.com/office/drawing/2014/main" id="{CB32C0C6-BF8D-D232-84BC-B320A18ABC25}"/>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1543" y="1789641"/>
            <a:ext cx="7150112" cy="4496422"/>
          </a:xfrm>
        </p:spPr>
        <p:txBody>
          <a:bodyPr>
            <a:noAutofit/>
          </a:bodyPr>
          <a:lstStyle/>
          <a:p>
            <a:pPr marL="0" indent="0">
              <a:lnSpc>
                <a:spcPct val="110000"/>
              </a:lnSpc>
              <a:spcBef>
                <a:spcPts val="2500"/>
              </a:spcBef>
              <a:buFont typeface="Arial" panose="020B0604020202020204" pitchFamily="34" charset="0"/>
              <a:buNone/>
            </a:pPr>
            <a:r>
              <a:rPr lang="en-US" sz="1600" b="1" dirty="0"/>
              <a:t>Interconnected Fields Impact Reporting</a:t>
            </a:r>
          </a:p>
          <a:p>
            <a:pPr marL="0" lvl="1" indent="0">
              <a:lnSpc>
                <a:spcPct val="110000"/>
              </a:lnSpc>
              <a:buFont typeface="Arial" panose="020B0604020202020204" pitchFamily="34" charset="0"/>
              <a:buNone/>
            </a:pPr>
            <a:r>
              <a:rPr lang="en-US" sz="1600" dirty="0"/>
              <a:t>Sponsor, prime sponsor, and activity type together determine award classification and reporting accuracy in HERD.</a:t>
            </a:r>
          </a:p>
          <a:p>
            <a:pPr marL="0" indent="0">
              <a:lnSpc>
                <a:spcPct val="110000"/>
              </a:lnSpc>
              <a:spcBef>
                <a:spcPts val="2500"/>
              </a:spcBef>
              <a:buFont typeface="Arial" panose="020B0604020202020204" pitchFamily="34" charset="0"/>
              <a:buNone/>
            </a:pPr>
            <a:r>
              <a:rPr lang="en-US" sz="1600" b="1" dirty="0"/>
              <a:t>Cascading Errors in Reporting</a:t>
            </a:r>
          </a:p>
          <a:p>
            <a:pPr marL="0" lvl="1" indent="0">
              <a:lnSpc>
                <a:spcPct val="110000"/>
              </a:lnSpc>
              <a:buFont typeface="Arial" panose="020B0604020202020204" pitchFamily="34" charset="0"/>
              <a:buNone/>
            </a:pPr>
            <a:r>
              <a:rPr lang="en-US" sz="1600" dirty="0"/>
              <a:t>Errors in any one field can cascade through HERD's reporting logic, affecting research categorization and attribution.</a:t>
            </a:r>
          </a:p>
          <a:p>
            <a:pPr marL="0" indent="0">
              <a:lnSpc>
                <a:spcPct val="110000"/>
              </a:lnSpc>
              <a:spcBef>
                <a:spcPts val="2500"/>
              </a:spcBef>
              <a:buFont typeface="Arial" panose="020B0604020202020204" pitchFamily="34" charset="0"/>
              <a:buNone/>
            </a:pPr>
            <a:r>
              <a:rPr lang="en-US" sz="1600" b="1" dirty="0"/>
              <a:t>Importance of Holistic Data Review</a:t>
            </a:r>
          </a:p>
          <a:p>
            <a:pPr marL="0" lvl="1" indent="0">
              <a:lnSpc>
                <a:spcPct val="110000"/>
              </a:lnSpc>
              <a:buFont typeface="Arial" panose="020B0604020202020204" pitchFamily="34" charset="0"/>
              <a:buNone/>
            </a:pPr>
            <a:r>
              <a:rPr lang="en-US" sz="1600" dirty="0"/>
              <a:t>Reviewing data holistically improves decision-making and protects the integrity of institutional research metrics.</a:t>
            </a:r>
          </a:p>
          <a:p>
            <a:pPr marL="0" indent="0">
              <a:lnSpc>
                <a:spcPct val="110000"/>
              </a:lnSpc>
              <a:spcBef>
                <a:spcPts val="2500"/>
              </a:spcBef>
              <a:buFont typeface="Arial" panose="020B0604020202020204" pitchFamily="34" charset="0"/>
              <a:buNone/>
            </a:pPr>
            <a:r>
              <a:rPr lang="en-US" sz="1600" b="1" dirty="0"/>
              <a:t>Accurate Data Entry Benefits</a:t>
            </a:r>
          </a:p>
          <a:p>
            <a:pPr marL="0" lvl="1" indent="0">
              <a:lnSpc>
                <a:spcPct val="110000"/>
              </a:lnSpc>
              <a:buFont typeface="Arial" panose="020B0604020202020204" pitchFamily="34" charset="0"/>
              <a:buNone/>
            </a:pPr>
            <a:r>
              <a:rPr lang="en-US" sz="1600" dirty="0"/>
              <a:t>Consistent, accurate data entry supports reliable institution and HERD reporting and helps avoid misattributions of research funding.</a:t>
            </a:r>
          </a:p>
        </p:txBody>
      </p:sp>
      <p:pic>
        <p:nvPicPr>
          <p:cNvPr id="5" name="Content Placeholder 4" descr="Social media icons">
            <a:extLst>
              <a:ext uri="{FF2B5EF4-FFF2-40B4-BE49-F238E27FC236}">
                <a16:creationId xmlns:a16="http://schemas.microsoft.com/office/drawing/2014/main" id="{94954880-7AFA-4651-BB7B-5F2948623127}"/>
              </a:ext>
            </a:extLst>
          </p:cNvPr>
          <p:cNvPicPr>
            <a:picLocks noGrp="1" noChangeAspect="1"/>
          </p:cNvPicPr>
          <p:nvPr>
            <p:ph sz="half" idx="2"/>
          </p:nvPr>
        </p:nvPicPr>
        <p:blipFill>
          <a:blip r:embed="rId3"/>
          <a:stretch>
            <a:fillRect/>
          </a:stretch>
        </p:blipFill>
        <p:spPr>
          <a:xfrm>
            <a:off x="7949966" y="1946581"/>
            <a:ext cx="3356939" cy="3356939"/>
          </a:xfrm>
        </p:spPr>
      </p:pic>
    </p:spTree>
    <p:extLst>
      <p:ext uri="{BB962C8B-B14F-4D97-AF65-F5344CB8AC3E}">
        <p14:creationId xmlns:p14="http://schemas.microsoft.com/office/powerpoint/2010/main" val="241640005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C8DC9-D5E1-6DD3-ED15-4D77C9457C2E}"/>
              </a:ext>
            </a:extLst>
          </p:cNvPr>
          <p:cNvSpPr>
            <a:spLocks noGrp="1"/>
          </p:cNvSpPr>
          <p:nvPr>
            <p:ph type="title"/>
          </p:nvPr>
        </p:nvSpPr>
        <p:spPr>
          <a:xfrm>
            <a:off x="700790" y="2880794"/>
            <a:ext cx="7813623" cy="3702571"/>
          </a:xfrm>
        </p:spPr>
        <p:txBody>
          <a:bodyPr anchor="b">
            <a:normAutofit/>
          </a:bodyPr>
          <a:lstStyle/>
          <a:p>
            <a:r>
              <a:rPr lang="en-US"/>
              <a:t>Consequences of Inaccurate Data Entry</a:t>
            </a:r>
          </a:p>
        </p:txBody>
      </p:sp>
    </p:spTree>
    <p:extLst>
      <p:ext uri="{BB962C8B-B14F-4D97-AF65-F5344CB8AC3E}">
        <p14:creationId xmlns:p14="http://schemas.microsoft.com/office/powerpoint/2010/main" val="291735500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AB06-1E88-8193-03D7-122613732CB7}"/>
              </a:ext>
            </a:extLst>
          </p:cNvPr>
          <p:cNvSpPr>
            <a:spLocks noGrp="1"/>
          </p:cNvSpPr>
          <p:nvPr>
            <p:ph type="title"/>
          </p:nvPr>
        </p:nvSpPr>
        <p:spPr>
          <a:xfrm>
            <a:off x="934914" y="240072"/>
            <a:ext cx="9893999" cy="1077379"/>
          </a:xfrm>
        </p:spPr>
        <p:txBody>
          <a:bodyPr anchor="b">
            <a:normAutofit/>
          </a:bodyPr>
          <a:lstStyle/>
          <a:p>
            <a:r>
              <a:rPr lang="en-US" dirty="0"/>
              <a:t>Impact of Inaccurate Sponsor and Prime Sponsor Data</a:t>
            </a:r>
          </a:p>
        </p:txBody>
      </p:sp>
      <p:pic>
        <p:nvPicPr>
          <p:cNvPr id="3" name="Picture 2" descr="Illustration:  Garbage in, Garbage out&#10;Credit:  Marketing, tecnología y vida: febrero 2014">
            <a:extLst>
              <a:ext uri="{FF2B5EF4-FFF2-40B4-BE49-F238E27FC236}">
                <a16:creationId xmlns:a16="http://schemas.microsoft.com/office/drawing/2014/main" id="{77651E6F-7DF2-590C-4C16-0D57A18233D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3983" y="1696875"/>
            <a:ext cx="4023500" cy="3921738"/>
          </a:xfrm>
          <a:prstGeom prst="rect">
            <a:avLst/>
          </a:prstGeom>
        </p:spPr>
      </p:pic>
      <p:sp>
        <p:nvSpPr>
          <p:cNvPr id="6" name="TextBox 5">
            <a:extLst>
              <a:ext uri="{FF2B5EF4-FFF2-40B4-BE49-F238E27FC236}">
                <a16:creationId xmlns:a16="http://schemas.microsoft.com/office/drawing/2014/main" id="{8B8B5275-3BDB-114C-089D-401DC0C656F2}"/>
              </a:ext>
              <a:ext uri="{C183D7F6-B498-43B3-948B-1728B52AA6E4}">
                <adec:decorative xmlns:adec="http://schemas.microsoft.com/office/drawing/2017/decorative" val="0"/>
              </a:ext>
            </a:extLst>
          </p:cNvPr>
          <p:cNvSpPr txBox="1"/>
          <p:nvPr/>
        </p:nvSpPr>
        <p:spPr>
          <a:xfrm>
            <a:off x="463983" y="5998038"/>
            <a:ext cx="6527800" cy="230832"/>
          </a:xfrm>
          <a:prstGeom prst="rect">
            <a:avLst/>
          </a:prstGeom>
          <a:noFill/>
        </p:spPr>
        <p:txBody>
          <a:bodyPr wrap="square" rtlCol="0">
            <a:spAutoFit/>
          </a:bodyPr>
          <a:lstStyle/>
          <a:p>
            <a:r>
              <a:rPr lang="en-US" sz="900">
                <a:hlinkClick r:id="rId4" tooltip="https://elviejoclub.blogspot.com/2014/02/"/>
              </a:rPr>
              <a:t>This Photo</a:t>
            </a:r>
            <a:r>
              <a:rPr lang="en-US" sz="900"/>
              <a:t> by Unknown Author is licensed under </a:t>
            </a:r>
            <a:r>
              <a:rPr lang="en-US" sz="900">
                <a:hlinkClick r:id="rId5" tooltip="https://creativecommons.org/licenses/by/3.0/"/>
              </a:rPr>
              <a:t>CC BY</a:t>
            </a:r>
            <a:endParaRPr lang="en-US" sz="900"/>
          </a:p>
        </p:txBody>
      </p:sp>
      <p:sp>
        <p:nvSpPr>
          <p:cNvPr id="4" name="Content Placeholder 3">
            <a:extLst>
              <a:ext uri="{FF2B5EF4-FFF2-40B4-BE49-F238E27FC236}">
                <a16:creationId xmlns:a16="http://schemas.microsoft.com/office/drawing/2014/main" id="{BE68A128-F9D9-AED5-655B-217BBCEF941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81913" y="1462297"/>
            <a:ext cx="5831114" cy="4911419"/>
          </a:xfrm>
        </p:spPr>
        <p:txBody>
          <a:bodyPr>
            <a:noAutofit/>
          </a:bodyPr>
          <a:lstStyle/>
          <a:p>
            <a:pPr marL="0" indent="0">
              <a:lnSpc>
                <a:spcPct val="110000"/>
              </a:lnSpc>
              <a:spcBef>
                <a:spcPts val="2500"/>
              </a:spcBef>
              <a:buFont typeface="Arial" panose="020B0604020202020204" pitchFamily="34" charset="0"/>
              <a:buNone/>
            </a:pPr>
            <a:r>
              <a:rPr lang="en-US" sz="1800" b="1" dirty="0"/>
              <a:t>Distorted Funding Profiles</a:t>
            </a:r>
          </a:p>
          <a:p>
            <a:pPr marL="0" lvl="1" indent="0">
              <a:lnSpc>
                <a:spcPct val="110000"/>
              </a:lnSpc>
              <a:buFont typeface="Arial" panose="020B0604020202020204" pitchFamily="34" charset="0"/>
              <a:buNone/>
            </a:pPr>
            <a:r>
              <a:rPr lang="en-US" sz="1800" dirty="0"/>
              <a:t>Inaccurate sponsor data causes underreporting of federal research funding, impacting institutional competitiveness.</a:t>
            </a:r>
          </a:p>
          <a:p>
            <a:pPr marL="0" indent="0">
              <a:lnSpc>
                <a:spcPct val="110000"/>
              </a:lnSpc>
              <a:spcBef>
                <a:spcPts val="2500"/>
              </a:spcBef>
              <a:buFont typeface="Arial" panose="020B0604020202020204" pitchFamily="34" charset="0"/>
              <a:buNone/>
            </a:pPr>
            <a:r>
              <a:rPr lang="en-US" sz="1800" b="1" dirty="0"/>
              <a:t>Influence on Rankings and Perceptions</a:t>
            </a:r>
          </a:p>
          <a:p>
            <a:pPr marL="0" lvl="1" indent="0">
              <a:lnSpc>
                <a:spcPct val="110000"/>
              </a:lnSpc>
              <a:buFont typeface="Arial" panose="020B0604020202020204" pitchFamily="34" charset="0"/>
              <a:buNone/>
            </a:pPr>
            <a:r>
              <a:rPr lang="en-US" sz="1800" dirty="0"/>
              <a:t>Misreported data affects HERD totals, rankings, and external perceptions by funders and policymakers.</a:t>
            </a:r>
          </a:p>
          <a:p>
            <a:pPr marL="0" indent="0">
              <a:lnSpc>
                <a:spcPct val="110000"/>
              </a:lnSpc>
              <a:spcBef>
                <a:spcPts val="2500"/>
              </a:spcBef>
              <a:buFont typeface="Arial" panose="020B0604020202020204" pitchFamily="34" charset="0"/>
              <a:buNone/>
            </a:pPr>
            <a:r>
              <a:rPr lang="en-US" sz="1800" b="1" dirty="0"/>
              <a:t>Operational and Compliance Challenges</a:t>
            </a:r>
          </a:p>
          <a:p>
            <a:pPr marL="0" lvl="1" indent="0">
              <a:lnSpc>
                <a:spcPct val="110000"/>
              </a:lnSpc>
              <a:buFont typeface="Arial" panose="020B0604020202020204" pitchFamily="34" charset="0"/>
              <a:buNone/>
            </a:pPr>
            <a:r>
              <a:rPr lang="en-US" sz="1800" dirty="0"/>
              <a:t>Inaccurate data complicates audits, compliance, and requires time-consuming corrections.</a:t>
            </a:r>
          </a:p>
          <a:p>
            <a:pPr marL="0" indent="0">
              <a:lnSpc>
                <a:spcPct val="110000"/>
              </a:lnSpc>
              <a:spcBef>
                <a:spcPts val="2500"/>
              </a:spcBef>
              <a:buFont typeface="Arial" panose="020B0604020202020204" pitchFamily="34" charset="0"/>
              <a:buNone/>
            </a:pPr>
            <a:r>
              <a:rPr lang="en-US" sz="1800" b="1" dirty="0"/>
              <a:t>Importance of Accurate Data</a:t>
            </a:r>
          </a:p>
          <a:p>
            <a:pPr marL="0" lvl="1" indent="0">
              <a:lnSpc>
                <a:spcPct val="110000"/>
              </a:lnSpc>
              <a:buFont typeface="Arial" panose="020B0604020202020204" pitchFamily="34" charset="0"/>
              <a:buNone/>
            </a:pPr>
            <a:r>
              <a:rPr lang="en-US" sz="1800" dirty="0"/>
              <a:t>Accurate sponsor data supports strategic decisions and maintains trustworthy research funding records.</a:t>
            </a:r>
          </a:p>
        </p:txBody>
      </p:sp>
    </p:spTree>
    <p:extLst>
      <p:ext uri="{BB962C8B-B14F-4D97-AF65-F5344CB8AC3E}">
        <p14:creationId xmlns:p14="http://schemas.microsoft.com/office/powerpoint/2010/main" val="7885084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450FF-CA45-335C-B427-A2C0DCF0B2CF}"/>
              </a:ext>
            </a:extLst>
          </p:cNvPr>
          <p:cNvSpPr>
            <a:spLocks noGrp="1"/>
          </p:cNvSpPr>
          <p:nvPr>
            <p:ph type="title"/>
          </p:nvPr>
        </p:nvSpPr>
        <p:spPr>
          <a:xfrm>
            <a:off x="704088" y="345440"/>
            <a:ext cx="6472566" cy="1133246"/>
          </a:xfrm>
        </p:spPr>
        <p:txBody>
          <a:bodyPr anchor="b">
            <a:normAutofit/>
          </a:bodyPr>
          <a:lstStyle/>
          <a:p>
            <a:r>
              <a:rPr lang="en-US"/>
              <a:t>Impact of Incorrect Activity Type on HERD Reporting</a:t>
            </a:r>
          </a:p>
        </p:txBody>
      </p:sp>
      <p:sp>
        <p:nvSpPr>
          <p:cNvPr id="4" name="Content Placeholder 3">
            <a:extLst>
              <a:ext uri="{FF2B5EF4-FFF2-40B4-BE49-F238E27FC236}">
                <a16:creationId xmlns:a16="http://schemas.microsoft.com/office/drawing/2014/main" id="{2BE7739B-600C-A707-E833-0AEB19FD490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9" y="1494301"/>
            <a:ext cx="6472566" cy="4601699"/>
          </a:xfrm>
        </p:spPr>
        <p:txBody>
          <a:bodyPr>
            <a:normAutofit/>
          </a:bodyPr>
          <a:lstStyle/>
          <a:p>
            <a:pPr marL="0" indent="0">
              <a:spcBef>
                <a:spcPts val="2500"/>
              </a:spcBef>
              <a:buFont typeface="Arial" panose="020B0604020202020204" pitchFamily="34" charset="0"/>
              <a:buNone/>
            </a:pPr>
            <a:r>
              <a:rPr lang="en-US" b="1" dirty="0"/>
              <a:t>Exclusion from HERD Reporting</a:t>
            </a:r>
          </a:p>
          <a:p>
            <a:pPr marL="0" lvl="1" indent="0">
              <a:buFont typeface="Arial" panose="020B0604020202020204" pitchFamily="34" charset="0"/>
              <a:buNone/>
            </a:pPr>
            <a:r>
              <a:rPr lang="en-US" dirty="0"/>
              <a:t>Misclassifying research awards as other activity types excludes expenditures from HERD, reducing reported research totals.</a:t>
            </a:r>
          </a:p>
          <a:p>
            <a:pPr marL="0" indent="0">
              <a:spcBef>
                <a:spcPts val="2500"/>
              </a:spcBef>
              <a:buFont typeface="Arial" panose="020B0604020202020204" pitchFamily="34" charset="0"/>
              <a:buNone/>
            </a:pPr>
            <a:r>
              <a:rPr lang="en-US" b="1" dirty="0"/>
              <a:t>Cascading Consequences</a:t>
            </a:r>
          </a:p>
          <a:p>
            <a:pPr marL="0" lvl="1" indent="0">
              <a:buFont typeface="Arial" panose="020B0604020202020204" pitchFamily="34" charset="0"/>
              <a:buNone/>
            </a:pPr>
            <a:r>
              <a:rPr lang="en-US" dirty="0"/>
              <a:t>Lower research expenditure reports may affect rankings, visibility, and funding arguments over time.</a:t>
            </a:r>
          </a:p>
          <a:p>
            <a:pPr marL="0" indent="0">
              <a:spcBef>
                <a:spcPts val="2500"/>
              </a:spcBef>
              <a:buFont typeface="Arial" panose="020B0604020202020204" pitchFamily="34" charset="0"/>
              <a:buNone/>
            </a:pPr>
            <a:r>
              <a:rPr lang="en-US" b="1" dirty="0"/>
              <a:t>Difficulty in Corrections</a:t>
            </a:r>
          </a:p>
          <a:p>
            <a:pPr marL="0" lvl="1" indent="0">
              <a:buFont typeface="Arial" panose="020B0604020202020204" pitchFamily="34" charset="0"/>
              <a:buNone/>
            </a:pPr>
            <a:r>
              <a:rPr lang="en-US" dirty="0"/>
              <a:t>Correcting activity type errors post-expenditure is challenging due to entrenched financial systems and logic.</a:t>
            </a:r>
          </a:p>
          <a:p>
            <a:pPr marL="0" indent="0">
              <a:spcBef>
                <a:spcPts val="2500"/>
              </a:spcBef>
              <a:buFont typeface="Arial" panose="020B0604020202020204" pitchFamily="34" charset="0"/>
              <a:buNone/>
            </a:pPr>
            <a:r>
              <a:rPr lang="en-US" b="1" dirty="0"/>
              <a:t>Importance of Accurate Classification</a:t>
            </a:r>
          </a:p>
          <a:p>
            <a:pPr marL="0" lvl="1" indent="0">
              <a:buFont typeface="Arial" panose="020B0604020202020204" pitchFamily="34" charset="0"/>
              <a:buNone/>
            </a:pPr>
            <a:r>
              <a:rPr lang="en-US" dirty="0"/>
              <a:t>Accurate initial activity type selection and communication with PIs prevent future reporting issues.</a:t>
            </a:r>
          </a:p>
        </p:txBody>
      </p:sp>
      <p:pic>
        <p:nvPicPr>
          <p:cNvPr id="5" name="Content Placeholder 4" descr="Shot of a focused young programmer working on his computer while answering a telephone in the office during the night">
            <a:extLst>
              <a:ext uri="{FF2B5EF4-FFF2-40B4-BE49-F238E27FC236}">
                <a16:creationId xmlns:a16="http://schemas.microsoft.com/office/drawing/2014/main" id="{C0B1114E-D03D-4026-8BAB-EE9775DAA6B6}"/>
              </a:ext>
            </a:extLst>
          </p:cNvPr>
          <p:cNvPicPr>
            <a:picLocks noGrp="1" noChangeAspect="1"/>
          </p:cNvPicPr>
          <p:nvPr>
            <p:ph type="pic" sz="quarter" idx="13"/>
          </p:nvPr>
        </p:nvPicPr>
        <p:blipFill>
          <a:blip r:embed="rId3"/>
          <a:srcRect l="34789" r="23788" b="-1"/>
          <a:stretch>
            <a:fillRect/>
          </a:stretch>
        </p:blipFill>
        <p:spPr>
          <a:xfrm>
            <a:off x="8044872" y="10"/>
            <a:ext cx="4147127" cy="6857990"/>
          </a:xfrm>
        </p:spPr>
      </p:pic>
    </p:spTree>
    <p:extLst>
      <p:ext uri="{BB962C8B-B14F-4D97-AF65-F5344CB8AC3E}">
        <p14:creationId xmlns:p14="http://schemas.microsoft.com/office/powerpoint/2010/main" val="337035876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E5A5-7074-B02D-F46E-53E10B1C20ED}"/>
              </a:ext>
            </a:extLst>
          </p:cNvPr>
          <p:cNvSpPr>
            <a:spLocks noGrp="1"/>
          </p:cNvSpPr>
          <p:nvPr>
            <p:ph type="title"/>
          </p:nvPr>
        </p:nvSpPr>
        <p:spPr>
          <a:xfrm>
            <a:off x="700791" y="950976"/>
            <a:ext cx="4349424" cy="1459193"/>
          </a:xfrm>
        </p:spPr>
        <p:txBody>
          <a:bodyPr anchor="t">
            <a:normAutofit/>
          </a:bodyPr>
          <a:lstStyle/>
          <a:p>
            <a:r>
              <a:rPr lang="en-US"/>
              <a:t>Institutional and National Consequences of Poor Data Quality</a:t>
            </a:r>
          </a:p>
        </p:txBody>
      </p:sp>
      <p:pic>
        <p:nvPicPr>
          <p:cNvPr id="5" name="Content Placeholder 4" descr="Young people should have passion and determination to achieve goal">
            <a:extLst>
              <a:ext uri="{FF2B5EF4-FFF2-40B4-BE49-F238E27FC236}">
                <a16:creationId xmlns:a16="http://schemas.microsoft.com/office/drawing/2014/main" id="{26D8D4B6-1321-4FC7-A0BD-48558F77749D}"/>
              </a:ext>
            </a:extLst>
          </p:cNvPr>
          <p:cNvPicPr>
            <a:picLocks noGrp="1" noChangeAspect="1"/>
          </p:cNvPicPr>
          <p:nvPr>
            <p:ph type="pic" sz="quarter" idx="13"/>
          </p:nvPr>
        </p:nvPicPr>
        <p:blipFill>
          <a:blip r:embed="rId3"/>
          <a:srcRect l="16147" r="14282" b="-2"/>
          <a:stretch>
            <a:fillRect/>
          </a:stretch>
        </p:blipFill>
        <p:spPr>
          <a:xfrm>
            <a:off x="586405" y="2544807"/>
            <a:ext cx="3945827" cy="3785880"/>
          </a:xfrm>
        </p:spPr>
      </p:pic>
      <p:sp>
        <p:nvSpPr>
          <p:cNvPr id="4" name="Content Placeholder 3">
            <a:extLst>
              <a:ext uri="{FF2B5EF4-FFF2-40B4-BE49-F238E27FC236}">
                <a16:creationId xmlns:a16="http://schemas.microsoft.com/office/drawing/2014/main" id="{B0613D2C-8F5A-E89F-D9E0-E3C3C3CFD5B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56183" y="944438"/>
            <a:ext cx="5533139" cy="5169016"/>
          </a:xfrm>
        </p:spPr>
        <p:txBody>
          <a:bodyPr>
            <a:normAutofit/>
          </a:bodyPr>
          <a:lstStyle/>
          <a:p>
            <a:pPr marL="0" indent="0">
              <a:spcBef>
                <a:spcPts val="2500"/>
              </a:spcBef>
              <a:buFont typeface="Arial" panose="020B0604020202020204" pitchFamily="34" charset="0"/>
              <a:buNone/>
            </a:pPr>
            <a:r>
              <a:rPr lang="en-US" b="1" dirty="0"/>
              <a:t>Institutional Impact of Poor Data</a:t>
            </a:r>
          </a:p>
          <a:p>
            <a:pPr marL="0" lvl="1" indent="0">
              <a:buFont typeface="Arial" panose="020B0604020202020204" pitchFamily="34" charset="0"/>
              <a:buNone/>
            </a:pPr>
            <a:r>
              <a:rPr lang="en-US" dirty="0"/>
              <a:t>Inaccurate data undermines institutional credibility and complicates strategic planning and resource allocation.</a:t>
            </a:r>
          </a:p>
          <a:p>
            <a:pPr marL="0" indent="0">
              <a:spcBef>
                <a:spcPts val="2500"/>
              </a:spcBef>
              <a:buFont typeface="Arial" panose="020B0604020202020204" pitchFamily="34" charset="0"/>
              <a:buNone/>
            </a:pPr>
            <a:r>
              <a:rPr lang="en-US" b="1" dirty="0"/>
              <a:t>National Policy Implications</a:t>
            </a:r>
          </a:p>
          <a:p>
            <a:pPr marL="0" lvl="1" indent="0">
              <a:buFont typeface="Arial" panose="020B0604020202020204" pitchFamily="34" charset="0"/>
              <a:buNone/>
            </a:pPr>
            <a:r>
              <a:rPr lang="en-US" dirty="0"/>
              <a:t>Flawed institutional data leads to inaccurate national statistics, affecting science policy and funding decisions.</a:t>
            </a:r>
          </a:p>
          <a:p>
            <a:pPr marL="0" indent="0">
              <a:spcBef>
                <a:spcPts val="2500"/>
              </a:spcBef>
              <a:buFont typeface="Arial" panose="020B0604020202020204" pitchFamily="34" charset="0"/>
              <a:buNone/>
            </a:pPr>
            <a:r>
              <a:rPr lang="en-US" b="1" dirty="0"/>
              <a:t>Government Investigations</a:t>
            </a:r>
          </a:p>
          <a:p>
            <a:pPr marL="0" lvl="1" indent="0">
              <a:buFont typeface="Arial" panose="020B0604020202020204" pitchFamily="34" charset="0"/>
              <a:buNone/>
            </a:pPr>
            <a:r>
              <a:rPr lang="en-US" dirty="0"/>
              <a:t>Inaccurate data could lead to inaccurate reports which leads to investigations and fines from the Federal Government.</a:t>
            </a:r>
          </a:p>
          <a:p>
            <a:pPr marL="0" indent="0">
              <a:spcBef>
                <a:spcPts val="2500"/>
              </a:spcBef>
              <a:buFont typeface="Arial" panose="020B0604020202020204" pitchFamily="34" charset="0"/>
              <a:buNone/>
            </a:pPr>
            <a:r>
              <a:rPr lang="en-US" b="1" dirty="0"/>
              <a:t>Broader Accountability</a:t>
            </a:r>
          </a:p>
          <a:p>
            <a:pPr marL="0" lvl="1" indent="0">
              <a:buFont typeface="Arial" panose="020B0604020202020204" pitchFamily="34" charset="0"/>
              <a:buNone/>
            </a:pPr>
            <a:r>
              <a:rPr lang="en-US" dirty="0"/>
              <a:t>Understanding data impact promotes stewardship and accountability at both institutional and national levels.</a:t>
            </a:r>
          </a:p>
          <a:p>
            <a:pPr marL="0" lvl="1" indent="0">
              <a:buFont typeface="Arial" panose="020B0604020202020204" pitchFamily="34" charset="0"/>
              <a:buNone/>
            </a:pPr>
            <a:endParaRPr lang="en-US" dirty="0"/>
          </a:p>
          <a:p>
            <a:pPr marL="0" lvl="1" indent="0">
              <a:buFont typeface="Arial" panose="020B0604020202020204" pitchFamily="34" charset="0"/>
              <a:buNone/>
            </a:pPr>
            <a:endParaRPr lang="en-US" dirty="0"/>
          </a:p>
        </p:txBody>
      </p:sp>
    </p:spTree>
    <p:extLst>
      <p:ext uri="{BB962C8B-B14F-4D97-AF65-F5344CB8AC3E}">
        <p14:creationId xmlns:p14="http://schemas.microsoft.com/office/powerpoint/2010/main" val="234039361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9AE12-2DC5-08B6-CAA5-BFCE055A48D5}"/>
              </a:ext>
            </a:extLst>
          </p:cNvPr>
          <p:cNvSpPr>
            <a:spLocks noGrp="1"/>
          </p:cNvSpPr>
          <p:nvPr>
            <p:ph type="title"/>
          </p:nvPr>
        </p:nvSpPr>
        <p:spPr>
          <a:xfrm>
            <a:off x="700790" y="2880794"/>
            <a:ext cx="7813623" cy="3702571"/>
          </a:xfrm>
        </p:spPr>
        <p:txBody>
          <a:bodyPr anchor="b">
            <a:normAutofit/>
          </a:bodyPr>
          <a:lstStyle/>
          <a:p>
            <a:r>
              <a:rPr lang="en-US"/>
              <a:t>Best Practices and Shared Responsibility</a:t>
            </a:r>
          </a:p>
        </p:txBody>
      </p:sp>
    </p:spTree>
    <p:extLst>
      <p:ext uri="{BB962C8B-B14F-4D97-AF65-F5344CB8AC3E}">
        <p14:creationId xmlns:p14="http://schemas.microsoft.com/office/powerpoint/2010/main" val="19430465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A4371-A910-2742-D580-2F5B4AF21A57}"/>
              </a:ext>
            </a:extLst>
          </p:cNvPr>
          <p:cNvSpPr>
            <a:spLocks noGrp="1"/>
          </p:cNvSpPr>
          <p:nvPr>
            <p:ph type="title"/>
          </p:nvPr>
        </p:nvSpPr>
        <p:spPr>
          <a:xfrm>
            <a:off x="309492" y="131990"/>
            <a:ext cx="5786508" cy="2175782"/>
          </a:xfrm>
        </p:spPr>
        <p:txBody>
          <a:bodyPr anchor="b">
            <a:normAutofit/>
          </a:bodyPr>
          <a:lstStyle/>
          <a:p>
            <a:r>
              <a:rPr lang="en-US" sz="5400" dirty="0"/>
              <a:t>Best Practices for Accurate Data Entry at the Department Level</a:t>
            </a:r>
          </a:p>
        </p:txBody>
      </p:sp>
      <p:pic>
        <p:nvPicPr>
          <p:cNvPr id="12" name="Picture 11" descr="“We Need You” Free Stock Photo - Public Domain Pictures">
            <a:extLst>
              <a:ext uri="{FF2B5EF4-FFF2-40B4-BE49-F238E27FC236}">
                <a16:creationId xmlns:a16="http://schemas.microsoft.com/office/drawing/2014/main" id="{709A9FE0-2317-C498-EE07-EA3DCEEFBD0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81260" y="2976789"/>
            <a:ext cx="6150179" cy="3429907"/>
          </a:xfrm>
          <a:prstGeom prst="rect">
            <a:avLst/>
          </a:prstGeom>
        </p:spPr>
      </p:pic>
      <p:sp>
        <p:nvSpPr>
          <p:cNvPr id="4" name="Content Placeholder 3">
            <a:extLst>
              <a:ext uri="{FF2B5EF4-FFF2-40B4-BE49-F238E27FC236}">
                <a16:creationId xmlns:a16="http://schemas.microsoft.com/office/drawing/2014/main" id="{2DD46FBB-E2F7-9A9D-0FEA-10C321022BF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55435" y="203761"/>
            <a:ext cx="4777933" cy="5546056"/>
          </a:xfrm>
        </p:spPr>
        <p:txBody>
          <a:bodyPr>
            <a:noAutofit/>
          </a:bodyPr>
          <a:lstStyle/>
          <a:p>
            <a:pPr marL="0" indent="0">
              <a:spcBef>
                <a:spcPts val="2500"/>
              </a:spcBef>
              <a:buFont typeface="Arial" panose="020B0604020202020204" pitchFamily="34" charset="0"/>
              <a:buNone/>
            </a:pPr>
            <a:r>
              <a:rPr lang="en-US" sz="1800" b="1" dirty="0"/>
              <a:t>Thorough Documentation Review</a:t>
            </a:r>
          </a:p>
          <a:p>
            <a:pPr marL="0" lvl="1" indent="0">
              <a:buFont typeface="Arial" panose="020B0604020202020204" pitchFamily="34" charset="0"/>
              <a:buNone/>
            </a:pPr>
            <a:r>
              <a:rPr lang="en-US" sz="1800" dirty="0"/>
              <a:t>Carefully reviewing proposal data entry ensures accurate identification of funding sources and prime sponsors.</a:t>
            </a:r>
          </a:p>
          <a:p>
            <a:pPr marL="0" indent="0">
              <a:spcBef>
                <a:spcPts val="2500"/>
              </a:spcBef>
              <a:buFont typeface="Arial" panose="020B0604020202020204" pitchFamily="34" charset="0"/>
              <a:buNone/>
            </a:pPr>
            <a:r>
              <a:rPr lang="en-US" sz="1800" b="1" dirty="0"/>
              <a:t>Confirming Complex Details</a:t>
            </a:r>
          </a:p>
          <a:p>
            <a:pPr marL="0" lvl="1" indent="0">
              <a:buFont typeface="Arial" panose="020B0604020202020204" pitchFamily="34" charset="0"/>
              <a:buNone/>
            </a:pPr>
            <a:r>
              <a:rPr lang="en-US" sz="1800" dirty="0"/>
              <a:t>Confirm project activity types with principal investigators when scopes are complex or ambiguous.</a:t>
            </a:r>
          </a:p>
          <a:p>
            <a:pPr marL="0" indent="0">
              <a:spcBef>
                <a:spcPts val="2500"/>
              </a:spcBef>
              <a:buFont typeface="Arial" panose="020B0604020202020204" pitchFamily="34" charset="0"/>
              <a:buNone/>
            </a:pPr>
            <a:r>
              <a:rPr lang="en-US" sz="1800" b="1" dirty="0"/>
              <a:t>Use of Institutional Guidance</a:t>
            </a:r>
          </a:p>
          <a:p>
            <a:pPr marL="0" lvl="1" indent="0">
              <a:buFont typeface="Arial" panose="020B0604020202020204" pitchFamily="34" charset="0"/>
              <a:buNone/>
            </a:pPr>
            <a:r>
              <a:rPr lang="en-US" sz="1800" dirty="0"/>
              <a:t>Referencing institutional guidelines and examples promotes data consistency and reduces errors.</a:t>
            </a:r>
          </a:p>
          <a:p>
            <a:pPr marL="0" indent="0">
              <a:spcBef>
                <a:spcPts val="2500"/>
              </a:spcBef>
              <a:buFont typeface="Arial" panose="020B0604020202020204" pitchFamily="34" charset="0"/>
              <a:buNone/>
            </a:pPr>
            <a:r>
              <a:rPr lang="en-US" sz="1800" b="1" dirty="0"/>
              <a:t>Mindset Shift on Data Entry</a:t>
            </a:r>
          </a:p>
          <a:p>
            <a:pPr marL="0" lvl="1" indent="0">
              <a:buFont typeface="Arial" panose="020B0604020202020204" pitchFamily="34" charset="0"/>
              <a:buNone/>
            </a:pPr>
            <a:r>
              <a:rPr lang="en-US" sz="1800" dirty="0"/>
              <a:t>Viewing data entry as a critical step enhances accuracy and reduces downstream corrections.</a:t>
            </a:r>
          </a:p>
        </p:txBody>
      </p:sp>
    </p:spTree>
    <p:extLst>
      <p:ext uri="{BB962C8B-B14F-4D97-AF65-F5344CB8AC3E}">
        <p14:creationId xmlns:p14="http://schemas.microsoft.com/office/powerpoint/2010/main" val="45442642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0B7F2-6EA5-1F36-90B5-C0C76F27F4EC}"/>
              </a:ext>
            </a:extLst>
          </p:cNvPr>
          <p:cNvSpPr>
            <a:spLocks noGrp="1"/>
          </p:cNvSpPr>
          <p:nvPr>
            <p:ph type="title"/>
          </p:nvPr>
        </p:nvSpPr>
        <p:spPr>
          <a:xfrm>
            <a:off x="6492577" y="46659"/>
            <a:ext cx="4777934" cy="1456511"/>
          </a:xfrm>
        </p:spPr>
        <p:txBody>
          <a:bodyPr anchor="b">
            <a:normAutofit/>
          </a:bodyPr>
          <a:lstStyle/>
          <a:p>
            <a:r>
              <a:rPr lang="en-US" dirty="0"/>
              <a:t>Key Takeaways for Research Administrators</a:t>
            </a:r>
          </a:p>
        </p:txBody>
      </p:sp>
      <p:pic>
        <p:nvPicPr>
          <p:cNvPr id="5" name="Content Placeholder 4" descr="A Good Work Atmosphere Leads to Success">
            <a:extLst>
              <a:ext uri="{FF2B5EF4-FFF2-40B4-BE49-F238E27FC236}">
                <a16:creationId xmlns:a16="http://schemas.microsoft.com/office/drawing/2014/main" id="{CEE9DE31-A744-410D-88C7-86AA7B38D534}"/>
              </a:ext>
            </a:extLst>
          </p:cNvPr>
          <p:cNvPicPr>
            <a:picLocks noGrp="1" noChangeAspect="1"/>
          </p:cNvPicPr>
          <p:nvPr>
            <p:ph type="pic" sz="quarter" idx="13"/>
          </p:nvPr>
        </p:nvPicPr>
        <p:blipFill>
          <a:blip r:embed="rId3"/>
          <a:srcRect l="35986" r="9859" b="-2"/>
          <a:stretch>
            <a:fillRect/>
          </a:stretch>
        </p:blipFill>
        <p:spPr>
          <a:xfrm>
            <a:off x="20" y="-2"/>
            <a:ext cx="5563872" cy="6857999"/>
          </a:xfrm>
        </p:spPr>
      </p:pic>
      <p:sp>
        <p:nvSpPr>
          <p:cNvPr id="4" name="Content Placeholder 3">
            <a:extLst>
              <a:ext uri="{FF2B5EF4-FFF2-40B4-BE49-F238E27FC236}">
                <a16:creationId xmlns:a16="http://schemas.microsoft.com/office/drawing/2014/main" id="{1F145D51-A87B-EE71-5166-541AADA6760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92578" y="1631871"/>
            <a:ext cx="4777933" cy="4146414"/>
          </a:xfrm>
        </p:spPr>
        <p:txBody>
          <a:bodyPr>
            <a:noAutofit/>
          </a:bodyPr>
          <a:lstStyle/>
          <a:p>
            <a:pPr marL="0" indent="0">
              <a:spcBef>
                <a:spcPts val="2500"/>
              </a:spcBef>
              <a:buFont typeface="Arial" panose="020B0604020202020204" pitchFamily="34" charset="0"/>
              <a:buNone/>
            </a:pPr>
            <a:r>
              <a:rPr lang="en-US" sz="1800" b="1" dirty="0"/>
              <a:t>Importance of Accurate Data</a:t>
            </a:r>
          </a:p>
          <a:p>
            <a:pPr marL="0" lvl="1" indent="0">
              <a:buFont typeface="Arial" panose="020B0604020202020204" pitchFamily="34" charset="0"/>
              <a:buNone/>
            </a:pPr>
            <a:r>
              <a:rPr lang="en-US" sz="1800" dirty="0"/>
              <a:t>Precise sponsor and activity data are critical for dependable institutional reporting and HERD reporting and influence institutional rankings significantly.</a:t>
            </a:r>
          </a:p>
          <a:p>
            <a:pPr marL="0" indent="0">
              <a:spcBef>
                <a:spcPts val="2500"/>
              </a:spcBef>
              <a:buFont typeface="Arial" panose="020B0604020202020204" pitchFamily="34" charset="0"/>
              <a:buNone/>
            </a:pPr>
            <a:r>
              <a:rPr lang="en-US" sz="1800" b="1" dirty="0"/>
              <a:t>Role of Research Administrators</a:t>
            </a:r>
          </a:p>
          <a:p>
            <a:pPr marL="0" lvl="1" indent="0">
              <a:buFont typeface="Arial" panose="020B0604020202020204" pitchFamily="34" charset="0"/>
              <a:buNone/>
            </a:pPr>
            <a:r>
              <a:rPr lang="en-US" sz="1800" dirty="0"/>
              <a:t>Administrators are vital as the first line of defense ensuring data quality by understanding wider impacts and context.</a:t>
            </a:r>
          </a:p>
          <a:p>
            <a:pPr marL="0" indent="0">
              <a:spcBef>
                <a:spcPts val="2500"/>
              </a:spcBef>
              <a:buFont typeface="Arial" panose="020B0604020202020204" pitchFamily="34" charset="0"/>
              <a:buNone/>
            </a:pPr>
            <a:r>
              <a:rPr lang="en-US" sz="1800" b="1" dirty="0"/>
              <a:t>Impact of Quality Input</a:t>
            </a:r>
          </a:p>
          <a:p>
            <a:pPr marL="0" lvl="1" indent="0">
              <a:buFont typeface="Arial" panose="020B0604020202020204" pitchFamily="34" charset="0"/>
              <a:buNone/>
            </a:pPr>
            <a:r>
              <a:rPr lang="en-US" sz="1800" dirty="0"/>
              <a:t>High-quality input results in trusted data, leading to better decisions and improved institutional research representation.</a:t>
            </a:r>
          </a:p>
        </p:txBody>
      </p:sp>
    </p:spTree>
    <p:extLst>
      <p:ext uri="{BB962C8B-B14F-4D97-AF65-F5344CB8AC3E}">
        <p14:creationId xmlns:p14="http://schemas.microsoft.com/office/powerpoint/2010/main" val="304008609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DE79-2FC1-6306-39B4-88C2867AAF8D}"/>
              </a:ext>
            </a:extLst>
          </p:cNvPr>
          <p:cNvSpPr txBox="1">
            <a:spLocks noGrp="1"/>
          </p:cNvSpPr>
          <p:nvPr>
            <p:ph type="title" idx="4294967295"/>
          </p:nvPr>
        </p:nvSpPr>
        <p:spPr>
          <a:xfrm>
            <a:off x="3988044" y="174764"/>
            <a:ext cx="421591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THANK YOU!</a:t>
            </a:r>
          </a:p>
        </p:txBody>
      </p:sp>
      <p:pic>
        <p:nvPicPr>
          <p:cNvPr id="6" name="Picture 5" descr="Questions illustration">
            <a:extLst>
              <a:ext uri="{FF2B5EF4-FFF2-40B4-BE49-F238E27FC236}">
                <a16:creationId xmlns:a16="http://schemas.microsoft.com/office/drawing/2014/main" id="{E7BAD139-17D1-5F55-01E0-254CFAEB694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66950" y="1105389"/>
            <a:ext cx="7658100" cy="5092700"/>
          </a:xfrm>
          <a:prstGeom prst="rect">
            <a:avLst/>
          </a:prstGeom>
        </p:spPr>
      </p:pic>
      <p:sp>
        <p:nvSpPr>
          <p:cNvPr id="7" name="TextBox 6">
            <a:extLst>
              <a:ext uri="{FF2B5EF4-FFF2-40B4-BE49-F238E27FC236}">
                <a16:creationId xmlns:a16="http://schemas.microsoft.com/office/drawing/2014/main" id="{8505A50D-827E-B466-E8A2-CACB6C834524}"/>
              </a:ext>
            </a:extLst>
          </p:cNvPr>
          <p:cNvSpPr txBox="1"/>
          <p:nvPr/>
        </p:nvSpPr>
        <p:spPr>
          <a:xfrm>
            <a:off x="2231781" y="6420828"/>
            <a:ext cx="7658100" cy="230832"/>
          </a:xfrm>
          <a:prstGeom prst="rect">
            <a:avLst/>
          </a:prstGeom>
          <a:noFill/>
        </p:spPr>
        <p:txBody>
          <a:bodyPr wrap="square" rtlCol="0">
            <a:spAutoFit/>
          </a:bodyPr>
          <a:lstStyle/>
          <a:p>
            <a:r>
              <a:rPr lang="en-US" sz="900" dirty="0">
                <a:hlinkClick r:id="rId4" tooltip="https://taliawhyte.com/2016/11/23/whats-in-a-name-indigenous-people/"/>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859813377"/>
      </p:ext>
    </p:extLst>
  </p:cSld>
  <p:clrMapOvr>
    <a:masterClrMapping/>
  </p:clrMapOvr>
  <p:transition>
    <p:fade/>
  </p:transition>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_win32_v2" id="{EA3A9FFA-819F-4D3E-AEF6-CC5734AB838D}" vid="{1F571BB7-50E8-41A1-A2D5-A3C1959E2B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2902</TotalTime>
  <Words>1565</Words>
  <Application>Microsoft Macintosh PowerPoint</Application>
  <PresentationFormat>Widescreen</PresentationFormat>
  <Paragraphs>217</Paragraphs>
  <Slides>26</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Calibri</vt:lpstr>
      <vt:lpstr>JasmineUPC</vt:lpstr>
      <vt:lpstr>Raleway</vt:lpstr>
      <vt:lpstr>School days</vt:lpstr>
      <vt:lpstr>SPA SPARKS Session: Why Accurate Sponsor, Prime Sponsor, and Activity Type Data Matter: Ensuring precise data for reliable reporting  May 19, 2026  9:00am </vt:lpstr>
      <vt:lpstr>Context: Sponsored Programs Data and Reporting</vt:lpstr>
      <vt:lpstr>Institutional Reporting</vt:lpstr>
      <vt:lpstr>What the NSF HERD Survey Is and Why It Exists</vt:lpstr>
      <vt:lpstr>How HERD Data Are Used by Institutions and Policymakers</vt:lpstr>
      <vt:lpstr>Where HERD Reporting Data Originate Within Universities</vt:lpstr>
      <vt:lpstr>Critical Data Elements: Sponsor, Prime Sponsor, and Activity Type</vt:lpstr>
      <vt:lpstr>Understanding the Sponsor Field and Its Reporting Role</vt:lpstr>
      <vt:lpstr>Sponsors: Same Same but Different</vt:lpstr>
      <vt:lpstr>Searching Tips in Kuali Research</vt:lpstr>
      <vt:lpstr>Searching Tips in Kuali Research (continued)</vt:lpstr>
      <vt:lpstr>Prime Sponsor: Identifying the True Source of Funds</vt:lpstr>
      <vt:lpstr>Pass-through-Entities (PTEs) and Prime Sponsors</vt:lpstr>
      <vt:lpstr>Activity Types</vt:lpstr>
      <vt:lpstr>Activity Types (aka: Function in SOAPF)</vt:lpstr>
      <vt:lpstr>Activity Types (continued)</vt:lpstr>
      <vt:lpstr>Activity Type Classification and Research Designation</vt:lpstr>
      <vt:lpstr>How These Fields Work Together in Reporting</vt:lpstr>
      <vt:lpstr>Consequences of Inaccurate Data Entry</vt:lpstr>
      <vt:lpstr>Impact of Inaccurate Sponsor and Prime Sponsor Data</vt:lpstr>
      <vt:lpstr>Impact of Incorrect Activity Type on HERD Reporting</vt:lpstr>
      <vt:lpstr>Institutional and National Consequences of Poor Data Quality</vt:lpstr>
      <vt:lpstr>Best Practices and Shared Responsibility</vt:lpstr>
      <vt:lpstr>Best Practices for Accurate Data Entry at the Department Level</vt:lpstr>
      <vt:lpstr>Key Takeaways for Research Administrators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jill.frankenfield@umaryland.edu</dc:creator>
  <cp:lastModifiedBy>Simons, Janet</cp:lastModifiedBy>
  <cp:revision>14</cp:revision>
  <dcterms:modified xsi:type="dcterms:W3CDTF">2026-06-03T22:28:27Z</dcterms:modified>
</cp:coreProperties>
</file>