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</p:sldMasterIdLst>
  <p:sldIdLst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D6F2D-788F-440B-911F-B584F9499646}" v="11" dt="2022-10-27T16:04:42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Karen" userId="aed89737-4cbe-4380-9783-799cb3baddb7" providerId="ADAL" clId="{DA3D6F2D-788F-440B-911F-B584F9499646}"/>
    <pc:docChg chg="custSel addSld delSld modSld delMainMaster">
      <pc:chgData name="Park, Karen" userId="aed89737-4cbe-4380-9783-799cb3baddb7" providerId="ADAL" clId="{DA3D6F2D-788F-440B-911F-B584F9499646}" dt="2022-10-27T16:09:10.940" v="296" actId="1036"/>
      <pc:docMkLst>
        <pc:docMk/>
      </pc:docMkLst>
      <pc:sldChg chg="del">
        <pc:chgData name="Park, Karen" userId="aed89737-4cbe-4380-9783-799cb3baddb7" providerId="ADAL" clId="{DA3D6F2D-788F-440B-911F-B584F9499646}" dt="2022-10-27T16:01:13.534" v="0" actId="2696"/>
        <pc:sldMkLst>
          <pc:docMk/>
          <pc:sldMk cId="291101857" sldId="256"/>
        </pc:sldMkLst>
      </pc:sldChg>
      <pc:sldChg chg="del">
        <pc:chgData name="Park, Karen" userId="aed89737-4cbe-4380-9783-799cb3baddb7" providerId="ADAL" clId="{DA3D6F2D-788F-440B-911F-B584F9499646}" dt="2022-10-27T16:01:13.534" v="0" actId="2696"/>
        <pc:sldMkLst>
          <pc:docMk/>
          <pc:sldMk cId="157521021" sldId="257"/>
        </pc:sldMkLst>
      </pc:sldChg>
      <pc:sldChg chg="addSp modSp mod">
        <pc:chgData name="Park, Karen" userId="aed89737-4cbe-4380-9783-799cb3baddb7" providerId="ADAL" clId="{DA3D6F2D-788F-440B-911F-B584F9499646}" dt="2022-10-27T16:09:10.940" v="296" actId="1036"/>
        <pc:sldMkLst>
          <pc:docMk/>
          <pc:sldMk cId="4165227628" sldId="258"/>
        </pc:sldMkLst>
        <pc:spChg chg="add mod">
          <ac:chgData name="Park, Karen" userId="aed89737-4cbe-4380-9783-799cb3baddb7" providerId="ADAL" clId="{DA3D6F2D-788F-440B-911F-B584F9499646}" dt="2022-10-27T16:09:10.940" v="296" actId="1036"/>
          <ac:spMkLst>
            <pc:docMk/>
            <pc:sldMk cId="4165227628" sldId="258"/>
            <ac:spMk id="2" creationId="{204AB60F-DB86-EDD8-40C6-AD0190E89B87}"/>
          </ac:spMkLst>
        </pc:spChg>
      </pc:sldChg>
      <pc:sldChg chg="addSp modSp add mod chgLayout">
        <pc:chgData name="Park, Karen" userId="aed89737-4cbe-4380-9783-799cb3baddb7" providerId="ADAL" clId="{DA3D6F2D-788F-440B-911F-B584F9499646}" dt="2022-10-27T16:07:22.387" v="184" actId="948"/>
        <pc:sldMkLst>
          <pc:docMk/>
          <pc:sldMk cId="2822285017" sldId="259"/>
        </pc:sldMkLst>
        <pc:spChg chg="add mod">
          <ac:chgData name="Park, Karen" userId="aed89737-4cbe-4380-9783-799cb3baddb7" providerId="ADAL" clId="{DA3D6F2D-788F-440B-911F-B584F9499646}" dt="2022-10-27T16:05:24.733" v="36" actId="113"/>
          <ac:spMkLst>
            <pc:docMk/>
            <pc:sldMk cId="2822285017" sldId="259"/>
            <ac:spMk id="2" creationId="{07F92A99-9948-8980-70F8-982F03B1CBAC}"/>
          </ac:spMkLst>
        </pc:spChg>
        <pc:spChg chg="add mod">
          <ac:chgData name="Park, Karen" userId="aed89737-4cbe-4380-9783-799cb3baddb7" providerId="ADAL" clId="{DA3D6F2D-788F-440B-911F-B584F9499646}" dt="2022-10-27T16:07:22.387" v="184" actId="948"/>
          <ac:spMkLst>
            <pc:docMk/>
            <pc:sldMk cId="2822285017" sldId="259"/>
            <ac:spMk id="3" creationId="{6266AE81-8266-AA68-765D-AA464174CC94}"/>
          </ac:spMkLst>
        </pc:spChg>
      </pc:sldChg>
      <pc:sldChg chg="addSp modSp add mod">
        <pc:chgData name="Park, Karen" userId="aed89737-4cbe-4380-9783-799cb3baddb7" providerId="ADAL" clId="{DA3D6F2D-788F-440B-911F-B584F9499646}" dt="2022-10-27T16:07:37.694" v="185" actId="1076"/>
        <pc:sldMkLst>
          <pc:docMk/>
          <pc:sldMk cId="1116712944" sldId="260"/>
        </pc:sldMkLst>
        <pc:spChg chg="add mod">
          <ac:chgData name="Park, Karen" userId="aed89737-4cbe-4380-9783-799cb3baddb7" providerId="ADAL" clId="{DA3D6F2D-788F-440B-911F-B584F9499646}" dt="2022-10-27T16:05:51.502" v="65" actId="1038"/>
          <ac:spMkLst>
            <pc:docMk/>
            <pc:sldMk cId="1116712944" sldId="260"/>
            <ac:spMk id="2" creationId="{95E88B53-AE46-4F9C-6CCD-47AB0C1B01EF}"/>
          </ac:spMkLst>
        </pc:spChg>
        <pc:spChg chg="add mod">
          <ac:chgData name="Park, Karen" userId="aed89737-4cbe-4380-9783-799cb3baddb7" providerId="ADAL" clId="{DA3D6F2D-788F-440B-911F-B584F9499646}" dt="2022-10-27T16:07:37.694" v="185" actId="1076"/>
          <ac:spMkLst>
            <pc:docMk/>
            <pc:sldMk cId="1116712944" sldId="260"/>
            <ac:spMk id="3" creationId="{728A192D-658C-6823-49C7-DB4B0925CA35}"/>
          </ac:spMkLst>
        </pc:spChg>
      </pc:sldChg>
      <pc:sldChg chg="add del">
        <pc:chgData name="Park, Karen" userId="aed89737-4cbe-4380-9783-799cb3baddb7" providerId="ADAL" clId="{DA3D6F2D-788F-440B-911F-B584F9499646}" dt="2022-10-27T16:01:30.031" v="3" actId="2696"/>
        <pc:sldMkLst>
          <pc:docMk/>
          <pc:sldMk cId="3724213738" sldId="260"/>
        </pc:sldMkLst>
      </pc:sldChg>
      <pc:sldChg chg="addSp modSp add mod">
        <pc:chgData name="Park, Karen" userId="aed89737-4cbe-4380-9783-799cb3baddb7" providerId="ADAL" clId="{DA3D6F2D-788F-440B-911F-B584F9499646}" dt="2022-10-27T16:08:02.353" v="207" actId="948"/>
        <pc:sldMkLst>
          <pc:docMk/>
          <pc:sldMk cId="3433822065" sldId="261"/>
        </pc:sldMkLst>
        <pc:spChg chg="add mod">
          <ac:chgData name="Park, Karen" userId="aed89737-4cbe-4380-9783-799cb3baddb7" providerId="ADAL" clId="{DA3D6F2D-788F-440B-911F-B584F9499646}" dt="2022-10-27T16:06:25.573" v="98" actId="1036"/>
          <ac:spMkLst>
            <pc:docMk/>
            <pc:sldMk cId="3433822065" sldId="261"/>
            <ac:spMk id="2" creationId="{332F13FF-6C51-D564-4DE8-DFF9A762B80D}"/>
          </ac:spMkLst>
        </pc:spChg>
        <pc:spChg chg="add mod">
          <ac:chgData name="Park, Karen" userId="aed89737-4cbe-4380-9783-799cb3baddb7" providerId="ADAL" clId="{DA3D6F2D-788F-440B-911F-B584F9499646}" dt="2022-10-27T16:08:02.353" v="207" actId="948"/>
          <ac:spMkLst>
            <pc:docMk/>
            <pc:sldMk cId="3433822065" sldId="261"/>
            <ac:spMk id="3" creationId="{96FCC315-CC2C-F178-27A0-85DB6C8D1890}"/>
          </ac:spMkLst>
        </pc:spChg>
      </pc:sldChg>
      <pc:sldChg chg="addSp modSp add mod">
        <pc:chgData name="Park, Karen" userId="aed89737-4cbe-4380-9783-799cb3baddb7" providerId="ADAL" clId="{DA3D6F2D-788F-440B-911F-B584F9499646}" dt="2022-10-27T16:08:14.427" v="234" actId="1037"/>
        <pc:sldMkLst>
          <pc:docMk/>
          <pc:sldMk cId="3259077568" sldId="262"/>
        </pc:sldMkLst>
        <pc:spChg chg="add mod">
          <ac:chgData name="Park, Karen" userId="aed89737-4cbe-4380-9783-799cb3baddb7" providerId="ADAL" clId="{DA3D6F2D-788F-440B-911F-B584F9499646}" dt="2022-10-27T16:06:44.431" v="147" actId="1035"/>
          <ac:spMkLst>
            <pc:docMk/>
            <pc:sldMk cId="3259077568" sldId="262"/>
            <ac:spMk id="2" creationId="{DB6F839F-A0E4-1678-9B15-9C4747990B55}"/>
          </ac:spMkLst>
        </pc:spChg>
        <pc:spChg chg="add mod">
          <ac:chgData name="Park, Karen" userId="aed89737-4cbe-4380-9783-799cb3baddb7" providerId="ADAL" clId="{DA3D6F2D-788F-440B-911F-B584F9499646}" dt="2022-10-27T16:08:14.427" v="234" actId="1037"/>
          <ac:spMkLst>
            <pc:docMk/>
            <pc:sldMk cId="3259077568" sldId="262"/>
            <ac:spMk id="3" creationId="{82AD1B14-DC25-A8C3-EC54-EC8EB5FF1881}"/>
          </ac:spMkLst>
        </pc:spChg>
      </pc:sldChg>
      <pc:sldChg chg="addSp modSp add mod">
        <pc:chgData name="Park, Karen" userId="aed89737-4cbe-4380-9783-799cb3baddb7" providerId="ADAL" clId="{DA3D6F2D-788F-440B-911F-B584F9499646}" dt="2022-10-27T16:08:35.145" v="274" actId="948"/>
        <pc:sldMkLst>
          <pc:docMk/>
          <pc:sldMk cId="2272572754" sldId="263"/>
        </pc:sldMkLst>
        <pc:spChg chg="add mod">
          <ac:chgData name="Park, Karen" userId="aed89737-4cbe-4380-9783-799cb3baddb7" providerId="ADAL" clId="{DA3D6F2D-788F-440B-911F-B584F9499646}" dt="2022-10-27T16:07:01.701" v="183" actId="1036"/>
          <ac:spMkLst>
            <pc:docMk/>
            <pc:sldMk cId="2272572754" sldId="263"/>
            <ac:spMk id="2" creationId="{7BCE0EEC-7E8B-9842-38D8-F4F302E7F323}"/>
          </ac:spMkLst>
        </pc:spChg>
        <pc:spChg chg="add mod">
          <ac:chgData name="Park, Karen" userId="aed89737-4cbe-4380-9783-799cb3baddb7" providerId="ADAL" clId="{DA3D6F2D-788F-440B-911F-B584F9499646}" dt="2022-10-27T16:08:35.145" v="274" actId="948"/>
          <ac:spMkLst>
            <pc:docMk/>
            <pc:sldMk cId="2272572754" sldId="263"/>
            <ac:spMk id="3" creationId="{865632E6-2669-0D28-6F0F-8AD0EDAFCE62}"/>
          </ac:spMkLst>
        </pc:spChg>
      </pc:sldChg>
      <pc:sldMasterChg chg="del delSldLayout">
        <pc:chgData name="Park, Karen" userId="aed89737-4cbe-4380-9783-799cb3baddb7" providerId="ADAL" clId="{DA3D6F2D-788F-440B-911F-B584F9499646}" dt="2022-10-27T16:01:13.534" v="0" actId="2696"/>
        <pc:sldMasterMkLst>
          <pc:docMk/>
          <pc:sldMasterMk cId="1692937623" sldId="2147483648"/>
        </pc:sldMasterMkLst>
        <pc:sldLayoutChg chg="del">
          <pc:chgData name="Park, Karen" userId="aed89737-4cbe-4380-9783-799cb3baddb7" providerId="ADAL" clId="{DA3D6F2D-788F-440B-911F-B584F9499646}" dt="2022-10-27T16:01:13.534" v="0" actId="2696"/>
          <pc:sldLayoutMkLst>
            <pc:docMk/>
            <pc:sldMasterMk cId="1692937623" sldId="2147483648"/>
            <pc:sldLayoutMk cId="2268406396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2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4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99CB8-6E85-4C94-9009-D6C72B72A7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204AB60F-DB86-EDD8-40C6-AD0190E89B87}"/>
              </a:ext>
            </a:extLst>
          </p:cNvPr>
          <p:cNvSpPr txBox="1">
            <a:spLocks/>
          </p:cNvSpPr>
          <p:nvPr/>
        </p:nvSpPr>
        <p:spPr>
          <a:xfrm>
            <a:off x="2895600" y="1919456"/>
            <a:ext cx="6400800" cy="2120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i="1" dirty="0"/>
              <a:t>Core Values Criteria for</a:t>
            </a:r>
          </a:p>
          <a:p>
            <a:pPr marL="0" indent="0" algn="ctr">
              <a:buNone/>
            </a:pPr>
            <a:r>
              <a:rPr lang="en-US" sz="4400" b="1" i="1" dirty="0"/>
              <a:t>Budget Requests</a:t>
            </a:r>
          </a:p>
          <a:p>
            <a:pPr marL="0" indent="0" algn="ctr">
              <a:buNone/>
            </a:pPr>
            <a:r>
              <a:rPr lang="en-US" sz="2000" b="1" i="1" dirty="0"/>
              <a:t>For Use at the Campus Level or Individual Units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22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2A99-9948-8980-70F8-982F03B1CBAC}"/>
              </a:ext>
            </a:extLst>
          </p:cNvPr>
          <p:cNvSpPr txBox="1">
            <a:spLocks/>
          </p:cNvSpPr>
          <p:nvPr/>
        </p:nvSpPr>
        <p:spPr>
          <a:xfrm>
            <a:off x="1981200" y="537428"/>
            <a:ext cx="8229600" cy="844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Core Values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AE81-8266-AA68-765D-AA464174CC94}"/>
              </a:ext>
            </a:extLst>
          </p:cNvPr>
          <p:cNvSpPr txBox="1">
            <a:spLocks/>
          </p:cNvSpPr>
          <p:nvPr/>
        </p:nvSpPr>
        <p:spPr>
          <a:xfrm>
            <a:off x="1981200" y="2000171"/>
            <a:ext cx="8229600" cy="41259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dirty="0"/>
              <a:t>All budget proposals should address the UMB Core Values by responding to the questions presented in the following slides.</a:t>
            </a:r>
          </a:p>
          <a:p>
            <a:r>
              <a:rPr lang="en-US" dirty="0"/>
              <a:t>Please be sure to address each of the four pairs of values.</a:t>
            </a:r>
          </a:p>
        </p:txBody>
      </p:sp>
    </p:spTree>
    <p:extLst>
      <p:ext uri="{BB962C8B-B14F-4D97-AF65-F5344CB8AC3E}">
        <p14:creationId xmlns:p14="http://schemas.microsoft.com/office/powerpoint/2010/main" val="282228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8B53-AE46-4F9C-6CCD-47AB0C1B01EF}"/>
              </a:ext>
            </a:extLst>
          </p:cNvPr>
          <p:cNvSpPr txBox="1">
            <a:spLocks/>
          </p:cNvSpPr>
          <p:nvPr/>
        </p:nvSpPr>
        <p:spPr>
          <a:xfrm>
            <a:off x="1991030" y="540811"/>
            <a:ext cx="8229600" cy="844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Discovery &amp;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192D-658C-6823-49C7-DB4B0925CA35}"/>
              </a:ext>
            </a:extLst>
          </p:cNvPr>
          <p:cNvSpPr txBox="1">
            <a:spLocks/>
          </p:cNvSpPr>
          <p:nvPr/>
        </p:nvSpPr>
        <p:spPr>
          <a:xfrm>
            <a:off x="1981200" y="2000171"/>
            <a:ext cx="8229600" cy="4125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the proposed budget request promote employees proposing, exploring, and/or implementing novel ideas that create value for UMB, its clients, its patients, and/or its surrounding communities? If so, how?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1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13FF-6C51-D564-4DE8-DFF9A762B80D}"/>
              </a:ext>
            </a:extLst>
          </p:cNvPr>
          <p:cNvSpPr txBox="1">
            <a:spLocks/>
          </p:cNvSpPr>
          <p:nvPr/>
        </p:nvSpPr>
        <p:spPr>
          <a:xfrm>
            <a:off x="1981202" y="537264"/>
            <a:ext cx="8229600" cy="844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Equity &amp;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C315-CC2C-F178-27A0-85DB6C8D1890}"/>
              </a:ext>
            </a:extLst>
          </p:cNvPr>
          <p:cNvSpPr txBox="1">
            <a:spLocks/>
          </p:cNvSpPr>
          <p:nvPr/>
        </p:nvSpPr>
        <p:spPr>
          <a:xfrm>
            <a:off x="1991031" y="1994561"/>
            <a:ext cx="8229600" cy="4125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dirty="0"/>
              <a:t>Does the proposed budget request enhance diversity, equity, inclusion, or justice outcomes? If so,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How will impact be measured?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Which groups do you predict will be impacted most? How so? What evidence supports (1) your prediction, and (2) your plan of action?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2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839F-A0E4-1678-9B15-9C4747990B55}"/>
              </a:ext>
            </a:extLst>
          </p:cNvPr>
          <p:cNvSpPr txBox="1">
            <a:spLocks/>
          </p:cNvSpPr>
          <p:nvPr/>
        </p:nvSpPr>
        <p:spPr>
          <a:xfrm>
            <a:off x="1991029" y="536563"/>
            <a:ext cx="8229600" cy="844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Respect &amp;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1B14-DC25-A8C3-EC54-EC8EB5FF1881}"/>
              </a:ext>
            </a:extLst>
          </p:cNvPr>
          <p:cNvSpPr txBox="1">
            <a:spLocks/>
          </p:cNvSpPr>
          <p:nvPr/>
        </p:nvSpPr>
        <p:spPr>
          <a:xfrm>
            <a:off x="1981203" y="2024058"/>
            <a:ext cx="8229600" cy="4125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the proposed budget request promote an organizational environment where all employees act with integrity and demonstrate respect for all people? If so, how?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7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0EEC-7E8B-9842-38D8-F4F302E7F323}"/>
              </a:ext>
            </a:extLst>
          </p:cNvPr>
          <p:cNvSpPr txBox="1">
            <a:spLocks/>
          </p:cNvSpPr>
          <p:nvPr/>
        </p:nvSpPr>
        <p:spPr>
          <a:xfrm>
            <a:off x="1981201" y="545029"/>
            <a:ext cx="8229600" cy="844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Well-being &amp;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32E6-2669-0D28-6F0F-8AD0EDAFCE62}"/>
              </a:ext>
            </a:extLst>
          </p:cNvPr>
          <p:cNvSpPr txBox="1">
            <a:spLocks/>
          </p:cNvSpPr>
          <p:nvPr/>
        </p:nvSpPr>
        <p:spPr>
          <a:xfrm>
            <a:off x="1991031" y="2000171"/>
            <a:ext cx="8229600" cy="4125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dirty="0"/>
              <a:t>Does the proposed budget request improve the health of human beings and the physical environment at, and around, UMB? If so, to what degree does the budget: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Increase, maintain, or decrease UMB’s carbon footprint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Increase, maintain, or decrease the amount of waste produced by UMB in a year; and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Improve the health, morale, or work-life balance of UMB employees?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727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4F0F945D6C147AA032BEC88805264" ma:contentTypeVersion="6" ma:contentTypeDescription="Create a new document." ma:contentTypeScope="" ma:versionID="fa6998a6aeb8923c2dc19832b7c68cc0">
  <xsd:schema xmlns:xsd="http://www.w3.org/2001/XMLSchema" xmlns:xs="http://www.w3.org/2001/XMLSchema" xmlns:p="http://schemas.microsoft.com/office/2006/metadata/properties" xmlns:ns2="c4826714-82d6-49aa-b332-9662e089aae4" xmlns:ns3="f6b9a3b6-e70c-4435-811f-ea02a688902c" targetNamespace="http://schemas.microsoft.com/office/2006/metadata/properties" ma:root="true" ma:fieldsID="c39a40bd40b5a0b5d3ce8d57714478fc" ns2:_="" ns3:_="">
    <xsd:import namespace="c4826714-82d6-49aa-b332-9662e089aae4"/>
    <xsd:import namespace="f6b9a3b6-e70c-4435-811f-ea02a68890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26714-82d6-49aa-b332-9662e089aa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9a3b6-e70c-4435-811f-ea02a68890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E77E1-38C4-42CA-84CA-6664CF861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826714-82d6-49aa-b332-9662e089aae4"/>
    <ds:schemaRef ds:uri="f6b9a3b6-e70c-4435-811f-ea02a6889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4F5882-FDDC-44A3-A201-14253B1095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92132-2691-4890-A57C-79099881035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4826714-82d6-49aa-b332-9662e089aae4"/>
    <ds:schemaRef ds:uri="http://purl.org/dc/elements/1.1/"/>
    <ds:schemaRef ds:uri="http://schemas.microsoft.com/office/2006/metadata/properties"/>
    <ds:schemaRef ds:uri="f6b9a3b6-e70c-4435-811f-ea02a688902c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Bower, Zachary J</dc:creator>
  <cp:lastModifiedBy>Park, Karen</cp:lastModifiedBy>
  <cp:revision>3</cp:revision>
  <dcterms:created xsi:type="dcterms:W3CDTF">2022-10-24T15:39:48Z</dcterms:created>
  <dcterms:modified xsi:type="dcterms:W3CDTF">2022-10-27T16:09:13Z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5e5178-20cb-4c9f-b31a-2c16abe10585_Enabled">
    <vt:lpwstr>true</vt:lpwstr>
  </property>
  <property fmtid="{D5CDD505-2E9C-101B-9397-08002B2CF9AE}" pid="3" name="MSIP_Label_a95e5178-20cb-4c9f-b31a-2c16abe10585_SetDate">
    <vt:lpwstr>2022-10-24T15:39:52Z</vt:lpwstr>
  </property>
  <property fmtid="{D5CDD505-2E9C-101B-9397-08002B2CF9AE}" pid="4" name="MSIP_Label_a95e5178-20cb-4c9f-b31a-2c16abe10585_Method">
    <vt:lpwstr>Standard</vt:lpwstr>
  </property>
  <property fmtid="{D5CDD505-2E9C-101B-9397-08002B2CF9AE}" pid="5" name="MSIP_Label_a95e5178-20cb-4c9f-b31a-2c16abe10585_Name">
    <vt:lpwstr>General</vt:lpwstr>
  </property>
  <property fmtid="{D5CDD505-2E9C-101B-9397-08002B2CF9AE}" pid="6" name="MSIP_Label_a95e5178-20cb-4c9f-b31a-2c16abe10585_SiteId">
    <vt:lpwstr>b7d27e93-356b-4ad8-8a70-89c35df207c0</vt:lpwstr>
  </property>
  <property fmtid="{D5CDD505-2E9C-101B-9397-08002B2CF9AE}" pid="7" name="MSIP_Label_a95e5178-20cb-4c9f-b31a-2c16abe10585_ActionId">
    <vt:lpwstr>87760a27-a2de-4b6b-8f03-d2a6db42bc90</vt:lpwstr>
  </property>
  <property fmtid="{D5CDD505-2E9C-101B-9397-08002B2CF9AE}" pid="8" name="MSIP_Label_a95e5178-20cb-4c9f-b31a-2c16abe10585_ContentBits">
    <vt:lpwstr>0</vt:lpwstr>
  </property>
  <property fmtid="{D5CDD505-2E9C-101B-9397-08002B2CF9AE}" pid="9" name="ContentTypeId">
    <vt:lpwstr>0x0101002024F0F945D6C147AA032BEC88805264</vt:lpwstr>
  </property>
</Properties>
</file>